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notesSlides/notesSlide3.xml" ContentType="application/vnd.openxmlformats-officedocument.presentationml.notesSlide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notesSlides/notesSlide4.xml" ContentType="application/vnd.openxmlformats-officedocument.presentationml.notesSlide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notesSlides/notesSlide5.xml" ContentType="application/vnd.openxmlformats-officedocument.presentationml.notesSlide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37"/>
  </p:notesMasterIdLst>
  <p:sldIdLst>
    <p:sldId id="273" r:id="rId2"/>
    <p:sldId id="275" r:id="rId3"/>
    <p:sldId id="276" r:id="rId4"/>
    <p:sldId id="277" r:id="rId5"/>
    <p:sldId id="305" r:id="rId6"/>
    <p:sldId id="279" r:id="rId7"/>
    <p:sldId id="280" r:id="rId8"/>
    <p:sldId id="323" r:id="rId9"/>
    <p:sldId id="281" r:id="rId10"/>
    <p:sldId id="282" r:id="rId11"/>
    <p:sldId id="327" r:id="rId12"/>
    <p:sldId id="284" r:id="rId13"/>
    <p:sldId id="285" r:id="rId14"/>
    <p:sldId id="286" r:id="rId15"/>
    <p:sldId id="287" r:id="rId16"/>
    <p:sldId id="288" r:id="rId17"/>
    <p:sldId id="290" r:id="rId18"/>
    <p:sldId id="324" r:id="rId19"/>
    <p:sldId id="291" r:id="rId20"/>
    <p:sldId id="292" r:id="rId21"/>
    <p:sldId id="293" r:id="rId22"/>
    <p:sldId id="294" r:id="rId23"/>
    <p:sldId id="295" r:id="rId24"/>
    <p:sldId id="296" r:id="rId25"/>
    <p:sldId id="30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7" r:id="rId35"/>
    <p:sldId id="32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3515" autoAdjust="0"/>
  </p:normalViewPr>
  <p:slideViewPr>
    <p:cSldViewPr snapToGrid="0">
      <p:cViewPr varScale="1">
        <p:scale>
          <a:sx n="65" d="100"/>
          <a:sy n="65" d="100"/>
        </p:scale>
        <p:origin x="7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1:05.469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6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16-04-25T16:07:47.757"/>
    </inkml:context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235 1164 124 0,'0'-5'55'0,"0"5"-43"0,5 0-15 0,-5 0 35 15,0 0-26-15,3 0 20 16,-3 0-19-16,0 0 2 0,0 0-7 16,0 0 38-16,0 0-31 15,0 0 11-15,0 0-14 0,0 0 1 16,0 0-5-16,0 0 13 15,0 0-11-15,0 0 12 32,0 0-12-32,0-4 9 0,5 4-10 15,-5-4-7-15,0 0 4 16,0 4 5-16,0 0-5 16,0-4 18-16,0-2-14 15,0 6 7-15,0-4-8 16,0 0 4-16,0-1-6 15,0 1 6-15,0 0-6 0,0 0 6 16,0 0-6-16,0-1 3 16,0 1-3-16,-5 0 2 15,5 0-2-15,-3-2 2 16,-2 2-2-16,1 0 8 0,-1 4-7 16,2 0 2-16,-2 0-3 31,1-4-1-31,-1 4 1 0,2-5-1 15,-2 5 0-15,1 0 0 16,1 0 0-16,-2 0 0 16,1 0 0-16,-1 0 0 15,-7 0 0 1,-1 0 0-16,-3 0 0 16,3 0 0-16,1 0 2 0,-2 5-1 15,6-1-3-15,0 0 1 0,0 6 4 16,0-2-3-16,-1-4 0 15,4 5 1-15,-3-1-1 16,4 1 0-16,0 5 0 16,-5-2 0-16,5 1 0 31,1-1 0-31,-6 7 2 0,4-2-1 16,2-1-1-16,3 11 1 15,0 7-1-15,0-4 0 16,0-4 0-16,0 4 0 15,-5-4 2-15,5 4-1 16,0-4-3-16,0 0 1 16,0 4 6-16,0-4-4 0,5-5-3 15,-5 2 2-15,0 2 3 16,3-3-3-16,2 4 6 16,-1-5-5-16,1 1 0 15,-2-5 0-15,6 0-1 16,-1 5 0-16,-4-9 5 15,4-1-4-15,6 1-3 0,-2 1 2 16,5-1 3-16,-5-1-3 0,1-3 3 16,-1 0-2-16,0 0-3 15,2-5 1-15,-2 0 9 16,5 0-6-16,0-4-7 16,0 0 5-16,0 0 5 31,-2-4-5-31,2 0 4 0,0-4-3 15,0-2-3-15,0 1 1 16,0 1 6-16,0 0-4 16,-1-1-3-16,6-3 2 15,-6-2 3-15,14-12 0 16,-5-4-2 0,-4 8-6-16,-1 1 4 0,-3 3 8 15,0-3-5-15,-5-1-7 16,1 1 5-16,-4 0 5 15,-1-2-5-15,-4 2 1 16,1 5 0-16,-2-3-1 16,-3 3 0-16,5 3 0 0,-5-10 2 31,0 7-1-15,-8-1-3-16,-1 3 4 15,4 5-2-15,-3 5 0 16,0 0 1-16,-1 4-4 15,1 8 2-15,-5 5-2 16,1 1 2-16,-5 3 4 16,4 0-3-16,1 1-2 0,4-1 1 15,-1 0 4-15,1 5-3 16,-1-1-8-16,6 0 6 16,-2 18 4-1,1-4-2-15,0-5 0 16,4 0-5-16,0-4 4 15,0 0 8-15,0-5-5 0,0-2-1 32,4-3-3-17,5-3 1-15,-1-5 4 16,0-3-3-16,5-5 12 16,0 0-10-16,-1-5 3 0,0 1-4 0,1-4-1 0,-1-1 1 31,-3 1-13-31,-1 0 10 15,1-2 12-15,-1-7-9 16,-4 4 4-16,4-13-4 0,-3 5-1 16,-1 0 1-16,1-2 4 15,-5 6-4-15,0 5 0 16,0-2 0-16,0 1-1 16,0 5 0-16,0 4 0 0,0-1 0 15,0 5-3-15,0 0 2 16,3 9 1-1,2 3-6-15,-1 11 5 16,-4-2 3-16,4 0-2 16,0 1 0-16,0-1 1 15,-4-2-1 1,5 2 0-16,-2-5 0 16,2-3 0-16,-1 1 2 15,1-6-1-15,3 1-3 16,1-5 1-16,-6 0 6 15,6-4-4-15,-1-4 6 16,1 0-6-16,-1 0-5 16,9-5 3-16,-5 1 6 0,5-2-5 15,0-7 1-15,-5-12 0 0,0 6-4 16,2 2 2-16,-2-1 1 16,1 1 0-16,-1 4 0 15,0-1 0-15,-3 1 0 16,-1 4 0-16,1 1 5 15,-1-2-4 1,1 1-5-16,-4 5 3 16,-2-1 3-16,1 1-2 15,-4 4 0-15,0 0 1 16,0-2-4-16,0 2 2 16,0 4 4-16,0 0-3 15,0 0-2-15,-4 4 1 16,1 2-2-16,-2 2 2 0,1 0-2 15,-1 1 2-15,2 3 1 16,-2 1 0-16,1 5 2 16,4 3-1-16,0 10-3 15,0-6 1-15,4-2-2 16,1-2 2-16,3 0-13 16,1 1 11-16,-2-5 17 0,6 0-11 15,4-3-1-15,0-2 0 16,-1-3-2-16,5-1 0 0,0-4 0 15,4-4 0-15,-4 0 2 16,4-4-1-16,1 0 2 16,-6-4-2-16,-3-1-1 31,0 1 1-31,0-10 7 0,-5 1-6 16,0-8 7-16,2-2-6 15,-6 2-2-15,1-6 0 16,-1 1 7-16,-4-5-6 15,-1 0 5-15,2-8-6 16,4-7 9-16,-9 2-8 16,3 0-1-16,-3 5 0 0,0 4-7 15,0 5 5-15,0 3 6 16,0 10-5-16,0-1-2 16,0 5 2-16,0 4-6 15,0 5 5-15,0 4 0 16,0 4 1-16,0 0-6 15,0 12 5-15,5 5 3 0,-5 4-2 16,9 14-8-16,-9 9 6 16,3 3 7-16,-3 1-5 15,5-2-4-15,-5-3 3 0,4-3 3 16,-4 3-2-16,0-5-2 16,0 1 1-16,5-4 9 31,-5-10-6-31,0 2-1 0,0-6 0 15,3-4 1-15,-3 1-1 16,0-5 2-16,0-5-2 16,0 1-3-16,0-9 1 15,0 0 1-15,0 0 0 16,0 0 2-16,0 0-1 16,0 0-1-16,0 4 1 0,4 0-1 15,-4 2 0-15,0-2 0 16,0 4 0-16,0 1 0 15,0-1 0-15,0 0-6 16,0 1 5-16,0-9 3 16,0 0-2-16,5 10-2 15,-5-10 1 1,0 0 12-16,0 0-9 16,0 0 0-16,0-5-1 15,0 0-1-15,3 1 0 16,2-5 2-16,-1 1-1 0,-4-1 2 15,5-3-2-15,-2 2-3 16,6-11 1-16,-1-4 1 16,6 2 0-16,-2-2 0 0,0 3 0 15,1 5 0-15,-1 4 0 16,0 1-3-16,-3 2 2 16,-1 1-2-16,1 5 2 15,-1 0 1-15,1 4 0 16,-1 0 0-16,1 4 0 15,-1 0 0 1,1 1 0-16,-1-5-3 16,-4 9 2-16,4 4-2 15,-3 8 2-15,-1-4-2 16,0 1 2-16,0-1 1 16,0 0 0-16,1 5 2 15,-2-9-1-15,-3-1-1 16,5 7 1-16,-1-3-4 0,1-3 2 15,-2 0 1-15,6 1 0 16,-1-2 5-16,1-3-4 16,-1-1 0-16,4 0 0 0,1-3-1 15,0-5 0-15,-1 0-3 16,1-5 2-16,4 1 6 16,3-4-4-16,1-1 0 0,1-3 0 15,-2 3 1-15,1-5-1 16,-4 2-3-16,5-1 1 15,-7-9 4-15,2 5-3 16,-3-18 3 0,-2 14-2-16,-4-4-1 31,1 2 3-31,-6-2-2 0,2-2-3 16,-1 6 1-16,-4-1 1 15,-4 5 2 1,-1 5-1-16,2 3-9 15,-2 1 6-15,-4-2 7 16,2 6-5-16,-1 4-7 16,-1 4 5-16,1 2-2 0,-1 2 3 15,1 0 1-15,3 5 0 16,-7 0 0-16,8 1 0 16,-1 2 0-16,2-3 0 0,3 9 0 15,0-1 0 1,0 0 0-16,0-2-3 31,0-3 2-31,0 1 1 0,0 2 0 16,0 2 2-16,3-5-1 15,2 3-3-15,-1-3 1 16,1 1 4-16,2-4-3 16,1 1-2-16,1-2 1 15,-1 1 1-15,6-5 0 16,-2 1 2-16,0-4-1 0,1 0-1 15,4-5 1-15,-1 0-4 16,6 0 2-16,7 0 6 16,-4-5-4-16,1 5-5 15,-2-5 3-15,6 1 3 16,-6-1-2-16,-2 1 0 16,-1 0 1-16,-4 0 4 0,-1 0-4 15,-3 4 0-15,0 0 0 16,-6 0-24-16,2 0 18 0,-1 0-79 15,-8 8 65-15,0 0-163 16,-4 1 139-16,0-4-155 16</inkml:trace>
  <inkml:trace contextRef="#ctx0" brushRef="#br0" timeOffset="4731.1945">3195 1483 168 0,'4'-18'78'0,"4"9"-61"0,-4 5-21 15,1 4 51-15,-2-4-38 0,-3 4 27 16,5-4-26-16,3 4 22 16,-8 0-23-16,9 0 17 0,-1 4-19 0,-4 0-1 15,0 5-4-15,1 5 7 16,-2-2-7-16,2 5 2 15,7 6-3-15,-3-2 8 16,-1 0-7-16,1 5-1 0,-1 8 0 16,-4-3-1-16,0-6 0 15,5 1 8-15,-1-4-6 16,1-4 13-16,-9 3-11 16,4-9 6-16,0 1-7 15,0-3-2-15,1-2 0 31,-5 1 1-31,0-1-1 0,0-8-1 16,0 4 1-16,0 5-1 16,0 0 0-1,-5-4 0 1,1-1 0-16,0-4 5 16,0 0-4-16,4-4 6 15,0-6 0-15,0 1-5 16,4 1 5-16,0-5-6 0,0-9 0 15,1 5 0-15,-2-16 1 16,1 6-1-16,1 2-1 16,3-2 1-16,1 6-4 15,-1-1 2-15,4 1 4 16,1 4-3 0,0-1-5-16,-1 5 4 15,1 5 0-15,-1-1 1 16,0 1 0-16,5 4 0 15,-3-2 0-15,3 6 0 16,-5 0-6-16,0 0 5 16,10 0 6-16,-7 6-5 15,2-2-4-15,5 0 3 0,-1 0 3 16,-4-4-2-16,0 0 0 16,0 0 1-16,-2 0 1 15,-1 0-1-15,-2-4-1 0,1 0 1 16,-6 0 1-16,2-2-1 15,-4 2 2-15,-5-5-2 16,0 5 2-16,0-4-2 0,-5-1-6 16,1 5 4-16,-4 0 0 15,-1 0 1-15,1 0 0 16,-4 8 0-16,-2 0-6 16,2 4 5-16,-5 5-3 15,5 4 3-15,-1 1 4 31,4-1-3-31,2 4-2 0,2 5 1 16,2 0 1-16,6 0 0 16,6-5 0-16,3-3 0 15,1-1 0-15,-1-4 0 16,5 0 2-16,-5-5-1 16,5-2-1-16,-3-2 1 15,1-4-1-15,-1-10 0 0,-2 6 5 16,1 0-4-16,-5-13-3 15,1 4 2-15,-2 0 3 16,-2-1-3-16,-1 2 3 16,-4-1-2-16,4-4-1 0,-4-1 1 15,0 6-1-15,0-1 0 32,4 5-6-32,1 2 5 0,-1 2 0 15,0 0 1-15,-4 4-3 16,4 4 2-16,5 6 1 15,-5-2 0-15,4 5-3 16,9 8 2-16,-4 5 1 16,-1-1 0-16,0 2 0 15,5 7 0-15,0 9 0 0,-4-4 0 16,-1 1 0-16,-3 11 0 16,-1 14 0-16,1-9 0 15,-6 0 2-15,2-4-1 16,-5-9-1-16,0-5 1 15,0 6-1-15,0 3 0 16,-5-8 5-16,-7-9-4 0,4-4 0 31,-1-5 0-31,1-4 1 16,-9 1-1-16,5-5 2 16,-1-5-2-16,0 1 5 15,1-5-5-15,-1 4 6 0,1-8-6 16,-1 0 0-16,1-8 0 15,-1 0-1-15,5-1 0 0,-5-8 0 16,1-1 0-16,-1 1 5 16,5 1-4-16,0-3-3 15,3 3 2-15,1-1 5 16,-1-1-4-16,5-3 0 16,0 0 0-16,0-2 1 15,5 2-1-15,-1-14-3 0,1-8 1 16,-2 5-2-16,6 3 2 15,-1 0 4-15,1 1-3 16,-1 3 0-16,0 2 1 16,1 2-4-16,3 2 2 15,1-2 1-15,3 6 0 16,1 5 0 0,5 2 0-16,-2 1 0 15,1 0 0-15,1-9 0 16,-2 5 0-16,1-12 0 15,-1 6 0-15,2 6 0 16,-1 1 0-16,-1-3-6 0,2 7 5 16,-1-5 6-16,-4 4-5 15,0-1 1-15,0 2 0 0,-5-1-4 16,5 1 2-16,-5 2 6 16,1-3-4-16,-4 5 0 15,3-5 0-15,-4 5-1 16,-4-2 0-16,-4 2-3 15,-4-1 2-15,4 1 4 16,-5 4-3 0,2-1 0-16,-9 1 1 15,3 4-4-15,1 0 2 16,-1 0-2-16,1 4 2 16,-1 5-2-16,-3 3 2 15,4 1-8-15,-1 5 7 16,1-1 7-16,-1 14-5 15,4 2 1-15,2-2 0 0,3-6 1 16,3 2-1-16,2-6-3 16,4-4 1-16,-1 5 1 15,1-9 0-15,-1 0-12 16,-1-5 10-16,2 2 20 0,8-10-15 16,-4 0-3-16,4-4 1 15,-1-6 4-15,1 1-4 16,-9-7 0-16,1-11 2 15,-5 6-2-15,0 0-1 16,0-2 1-16,1 2-1 16,-5 0 0-16,0-1 0 15,0 5 0-15,0-1-3 32,0 10 2-32,0-1-5 0,0 5 5 15,3 12 0-15,-3 1 1 16,0 5-6-16,5-2 5 15,-1 9 3-15,1 6-2 16,3-2 3-16,0-2-2 16,1-2-3-16,-2-4 1 15,2 1 4-15,-4-1-3 0,3-5 6 16,0-3-5-16,1-1-3 16,-1-2 2-16,4-6 3 15,-3 0-3-15,-1 0 3 16,1-6-2-16,-1 2-3 0,1-5 1 15,3-3 1-15,-4-1 0 32,1-9 2-32,-1 1-1 0,4 0-1 15,2-2 1-15,-2 2 7 16,-4-1-6-16,9 5-9 16,-5-4 5-16,2 3-2 15,-2 1 3-15,-4 4 1 16,1 1 0-16,-1 2-3 15,1 6 2-15,-1 0 1 0,-1 8 0 16,2 0-3-16,-4 10 2 16,-2-1-2-16,2-1 2 15,-1 5 6-15,1 10-4 16,-2-6-3-16,2 5 2 16,-1-1 3-16,1-2-3 15,-2-6-2-15,2 0 1 0,-1-3 4 16,-1-2-3-16,-3-3 6 15,0-9-5-15,0 0 0 16,0 0 0-16,9 0 4 16,-1-5-4-16,1-7 3 0,-1-11-3 15,1 2-3-15,-1-1 1 32,1-3-2-32,-1-1 2 0,1 0 4 15,-1 1-3-15,1 2-2 16,-1-10 1-16,-1 2-2 15,2 6 2-15,-1-11 6 16,6 6-4-16,-2 9-8 16,1 4 5-16,-6 3 4 15,2 5-2-15,-1 28-2 16,-3-3-2-16,-1 5 3 16,9 2 1-16,-5 2 0 15,0 2-3-15,0-2 2 16,1 2 4-16,-5-6-3 15,5 0-2-15,-1-3 1 16,1-1 4 0,-1 4-3-16,0-3 3 15,0-6-2-15,1 1-1 16,-1 0 1-16,0-4 1 16,6-4-1-16,-2-1-1 15,-4-4 1-15,1 0 1 16,-1-9-1-16,1 0-3 0,3 0 1 15,-4-3 4-15,1 3-3 0,8-3 0 16,-5-2 1-16,1 1-1 16,3 0 0-16,-3-3-3 15,-1-3 2-15,2 3 6 16,-7-1-4-16,1-14 0 16,1 6 0-16,-1-15-4 15,-3 5 5-15,-1 10-2 16,-4 3 0-16,0 5 1 15,0 4-1-15,0 5 0 16,0 4-6-16,0 4 5 16,0 12 0-16,0 14 1 15,0 4 0-15,0-4 0 16,0 0-3 0,0 4 2-16,0-4 1 15,0 0 0-15,0-4 0 16,5-1 0-16,-5 0 2 15,3 6 2 1,6-6-3-16,-1 1 5 16,1-1-5-16,-1 1 0 0,1-5 0 15,-1-4-1-15,4-5 0 16,-3 1 0-16,8 1 0 0,-5-6 2 16,-4 4-1-16,1-4-12 15,-1-4 9-15,-4 0-103 16,-4 0 82-16,0-26-230 31,0 5 125-15</inkml:trace>
  <inkml:trace contextRef="#ctx0" brushRef="#br0" timeOffset="4931.2805">5320 1189 236 0,'0'-9'105'0,"7"5"-83"0,2-4-28 15,-4 4 49-15,-2-1-35 16,6 1-39-16,-4-4 25 16,-2 4-189-16,2-2 151 0,-1 6-44 15</inkml:trace>
  <inkml:trace contextRef="#ctx0" brushRef="#br0" timeOffset="8217.3918">5655 1444 192 0,'-4'-4'85'0,"4"-1"-67"0,-4 1-23 0,4 4 55 15,-9 0-15-15,-4-8-23 16,1-2 26-16,0 6-30 15,3 0 13-15,1-1-15 0,-1 1 10 0,5 4-11 16,-5-4 16-16,6 4-16 16,-1 0 12-16,-1 0-12 15,1-4 2-15,0 4-5 16,0-4 10-16,-1-1-9 16,1 5 2-16,4 0-4 15,0 0 5-15,0-12-5 0,0 12-3 16,0 0 2-16,0 0 0 15,0 0 0-15,9 0 0 16,3 0 0-16,9-4 2 0,0 4-1 16,4-6-1-16,0-7 1 15,5 13-1-15,-1 0 0 32,0-8 0-32,5 12 0 0,-1-12 0 15,-3 4 0-15,-1 12 0 16,-3-12 0-16,-6 12-3 15,1 1 2-15,-4-1 1 16,-4-2 0-16,-1-2 2 16,-3 13-1-1,-1-5-1-15,-4 1 3 0,-4 1-2 16,0-2-1-16,-4 1 1 16,-1 0 4-16,-3-3-4 15,-4 2 0-15,0 1 0 16,-2-1-4-16,-3 1 2 15,2 1 4-15,-2 3-3 16,0 0 0 0,0 1 1-16,0 3-1 15,5 0 0-15,-2-3 0 16,2 3 0-16,0 1 2 16,4-5-1-16,-1-4 2 15,1 0-2-15,-1-5 5 16,4 2-5-16,2 2 0 15,-2-7 0-15,1 3 1 0,4-8-1 16,0 4 2-16,0-4-2 16,0 0 2-16,0 0-2 0,0 0-6 15,0 0 4-15,0 0 3 16,9 4-2-16,-1-4-2 16,1 0 1-16,-1 5 6 15,4-5-4-15,0 0-3 0,2 0 2 16,3 0 0-16,8 4 0 15,-4-4 0-15,-1 0 0 16,1 0 0-16,1 0 0 16,-2 0 0-16,6 0 0 15,-1-4 2-15,-1-1-1 32,2 5-3-32,-5-4 1 0,0 0 4 15,0 4-3-15,4-13 0 16,-4 1 1-16,4 2-4 15,0 2 2-15,1-5-2 16,-2 0 2-16,-2 1 4 16,-2-2-3-16,-3-3-2 15,0 4 1-15,-5 1 6 0,2-2-4 16,-2 1-3-16,-4 0 2 16,-4-3 0-16,-4 2 0 0,0-3 0 15,-4 4 0-15,-1 1 0 16,-3-2 0-16,1 5 2 15,-7 1-1-15,2 4-6 32,-5 4 4-32,0 0-3 0,5 4 3 15,-5 4-2-15,0 5 2 16,5 1 6-16,-1-2-4 16,1 5-3-16,3 0 2 15,1-3-6-15,3 7 10 16,5 1-3-1,0-5-4-15,5 4 3 0,3-12 0 16,5 0 0-16,3 4 8 16,-3-9-6-16,0-4-1 15,-1 0 0-15,1 0 1 16,-1-12-1 0,1 2-1-16,-5-3 1 0,0 1-1 15,-3 3-3-15,-1 1 2 16,1-6 1-16,-2 10 0 0,2-1-6 15,-5 5 5-15,0 0-3 16,4 9 3-16,4 9-2 16,1 3 2-16,-1 1 9 15,1-5-6-15,3 0-4 32,1 0 2-32,-1 1 0 0,9-5 0 15,4-1 0-15,1-3 0 16,-1-5 2-16,-4-4-1 15,-1 0-1-15,-3-4 1 16,0 0 1-16,0-1-1 16,0-7-1-16,-5-13 1 15,0 2-1-15,-3-2 0 0,-1-2 5 16,-3-2-4-16,-1-6 0 16,-4-13 0-16,0-12-1 15,-4 0 0-15,-1-1 5 16,2 1-4-16,-2 4-3 15,-4 9 2-15,2-18 0 16,-2 9 0 0,1 8 0-16,0 5 0 15,-1 8 0-15,1 6 0 0,3 2 0 16,1 6 0-16,0 4 0 16,0 7 0-16,4 6-9 15,0 0 7-15,0 8 4 16,0 6-2-16,0 11-5 15,0 10 4-15,4 2 0 0,0 7 1 16,0 11 2-16,4 1-1 16,1 25-3-16,-1-8 1 15,5-3 4-15,0-6-3 16,4-12 3-16,-1-6-2 16,1-3 2-16,4-8-2 15,0-6-3-15,0 6 1 0,-5-19 6 16,6 1-4-16,2 4-3 15,1-12 2-15,1-5 3 16,-1 0-3-16,-4-5 6 16,-4 1-5-16,-5-1 0 15,5-7 0-15,-4-1-1 0,-1-9 0 32,0 5 0-32,-3-22 0 15,-1 9-3-15,1-5 2 0,-1 6 4 16,-3 2-3-16,-1 6 0 15,1 3 1-15,-5 5-7 16,0 13 5-16,0 0-6 16,0 19 6-16,0-7 3 15,0 13-2-15,0-2-2 0,0 6 1 16,0-2 1-16,3 2 0 16,1-2 0-16,4 7 0 15,-3-8 2-15,4-1-1 16,-1-2 2-16,13-2-2 15,-4-4-3-15,3-3 1 16,-3-2 4 0,4-3-3-16,-4-1 6 15,8-8-5-15,-4 0 6 16,4-8-6-16,-4-1 0 16,4-3 0-16,-3-2-4 15,-2-3 2-15,-3 4 1 16,4-4 0-16,-1-1 0 15,-3-3 0-15,-3 3 0 0,1-11 0 16,2 2 2-16,-8-7-1 16,-4 8-1-16,-2-4 1 0,2 4-1 15,-10 0 0-15,2 4-3 16,-2 1 2-16,1 4-2 16,-4-1 2-16,-1 5 1 15,-4 5 0-15,6 0-3 0,-7 8 2 16,2 0 1-16,-5 4 0 15,5 0 0-15,-1 27 0 16,1-6-3-16,3 6 2 16,1-6 1-16,-1 6 0 15,6-6 0-15,3 2 0 32,0-6 0-32,3 0 0 0,1-3 2 15,5-5-1-15,-1-1 5 16,0-3-5-16,1-1-3 15,4-2 2-15,-5-2 3 16,5-4-3-16,4-4 3 16,-5-2-2-16,-4 6-3 15,4-8 1-15,10-9 4 0,-1-4-3 16,-1-14 3-16,2 14-2 16,-5 2-3-16,-5-6 1 15,0 3 1-15,5 1 0 0,-3 4-6 16,-2 3 5-16,0 1 3 15,1 18-2-15,-1-1 0 32,2 14 1-32,-2-1-4 0,0 4 2 15,-4 1 6-15,6 3-4 16,-2-2 0-16,0 2 0 16,-4-2-1-16,1 2 0 15,-1 0 5-15,1-3-4 16,-5-5 3-16,0 6-3 15,1-7-1-15,-1-3 1 0,-1 0 13 16,2-4-11-16,-1 0 1 16,4-9-2-16,1 0 1 15,-1-9-2-15,-3 0-1 16,3-4 1-16,-4 0-1 16,4-8 0-16,1 3 0 15,-1-7 0-15,1 3 2 0,3-20-1 31,0 7-3-31,1-5 1 16,0 11 1-16,3-2 0 0,-2 6 0 16,-2 2 0-16,0 7-9 15,1 3 7-15,-4 5-2 16,-1 8 3-16,-1 0-2 16,2 21 2-16,-1 0 4 0,1 5-3 15,-4-5-2-15,-2 10 1 16,2-6 6-16,-1 2-4 15,1-6 0-15,-2 10 0 16,1-6-4-16,1 2 2 16,-2-6 4-16,6 0-3 15,-1 1 0-15,1-5 1 0,-4 0-4 16,-2-3 2-16,2-2-33 16,-10 1 27-16,2-5-79 15,-2 1 66-15,1 1-112 16,-1-6 100-16,2 4-206 15</inkml:trace>
  <inkml:trace contextRef="#ctx0" brushRef="#br0" timeOffset="8874.0473">6506 923 160 0,'-42'0'75'0,"30"21"-59"0,-5-9-20 0,8-7 76 15,1-1-58-15,-1 0 52 16,1-4-49-16,4 4 10 16,-1-4-19-1,5 0 15-15,9 10 8 0,8-10-23 0,17 0 2 16,-2 0-7-16,16 0-5 31,-2-14 2-31,8 6-87 16,13-1 68-16,4-3-270 15</inkml:trace>
  <inkml:trace contextRef="#ctx0" brushRef="#br0" timeOffset="8558.2549">7323 944 96 0,'-4'-35'46'0,"0"39"-37"0,0-8-11 0,4 4 35 16,0 0-26-16,-5-5 23 15,5 1-23-15,-4 0 11 16,0 0-13-16,0 0-3 16,-1-1-1-16,2 5-63 0,-1-4 49 15,-1 0-108-15</inkml:trace>
  <inkml:trace contextRef="#ctx1" brushRef="#br1">7785-2664 0</inkml:trace>
  <inkml:trace contextRef="#ctx0" brushRef="#br0" timeOffset="1343.5115">2796 1203 192 0,'0'-10'88'15,"0"6"-69"-15,0-5-24 0,0 9 47 0,0-4-34 16,0 0 25-16,0-4-24 15,0 3 17-15,0-3-19 16,-4 0 16-16,0 2-18 0,0-2 12 0,0 3-12 16,-1 1 13-16,1 0-13 15,0 0 6-15,0 0-8 16,-5-1-2-16,-4 1 0 0,6 4 1 16,-2 0-1-16,1 0-1 15,-9 0 1-15,4 4-1 31,1 5 0-31,-1-1-3 16,0 1 2-16,5 5 1 0,-1-2 0 16,1 5 0-16,0 0 0 15,0 5 0-15,0 8 0 16,3 9-3-16,1 0 2 16,-1-1 1-16,2 1 0 15,-2 0 0-15,1-3 0 0,-1-3 0 16,5-2 0-16,0-6 0 15,0 6 0-15,0 3 0 16,5-4 0-16,-1-4 0 16,1 0 0-16,-2-5 8 15,2 2-6-15,4-2-7 16,-1-4 5-16,0 1-4 0,0-6 3 16,5 1 4-16,-1-5-3 15,10 1 3 1,-1-4-2-16,-5 0-1 0,1-5 3 15,-1 0-2-15,1-5-3 16,5 0 1-16,-6-4 4 31,5 1-3-31,-4 0 6 0,-1-1-5 16,1 1 9-16,-4-10-8 16,-1 1 7-16,2-14-6 15,-7 10-2-15,-2 0 0 16,-2-6 4-16,2 2-4 15,-5-2 9-15,0 2-8 16,0-6-4-16,-5-6 2 0,2-11 0 16,-2 4 0-16,1 5 5 15,1 0-4-15,-2 5-3 16,-4-1 2-16,6 10-9 16,-2 3 7-16,-4 5-63 15,1 0 50-15,0 9-92 16,-1 2 82-1,5 6-213 1</inkml:trace>
  <inkml:trace contextRef="#ctx0" brushRef="#br0" timeOffset="11763.3285">8778 857 184 0,'17'-17'82'0,"-17"9"-65"0,0-9-21 16,3 11 65-16,-3 2-49 16,0-4 32-1,0 3-32-15,0 1 15 16,0 0-19-16,-3 0 3 0,3 4-7 16,0 0 3-16,0 4-6 15,0 4 14-15,-5 9-11 16,1 1 6-16,4 12-7 15,0 9 6-15,4 0-6 16,1-1 4-16,-10 14-6 0,10 0 3 16,-10 8-3-16,10 14 2 15,-10-5-2-15,1-9 5 16,1 0-5-16,-2-12 0 16,5 4 0-16,0-9 1 15,0 5 2 1,0-10-3-16,0-7 2 0,0-10-2 15,0-3 2 1,0-6 1-16,0 1-3 0,5-17-1 16,-2-13 6-1,1 4-5-15,1-5-3 16,-2 1 2-16,2-9 0 31,-5 1 0-31,4-6 0 0,4-11 0 16,1-10 0-16,4 0 0 15,-6 4 0-15,7 1 0 16,-2-1 0-16,1 5 0 16,-1 5 0-16,5 3 0 15,0 10 0-15,0 2 0 16,-1 2 0-16,1 3 0 0,8 10 0 16,4 3 0-16,-4 5 0 15,1 0 0-15,-6 5 2 16,2 3-1-16,-6 6 8 15,-3 3-7-15,-4 0 5 16,-6 5-6-16,2-1 3 0,-5 0-3 31,-5 2 5-31,-7-2-5 0,-9 5 3 16,0 8-3-16,0-3-3 16,1-6 1-16,-6-7 4 15,5-1-3-15,0-5 3 16,0-3-2-16,0-5-1 15,5-12 1-15,-1-1-1 16,4-8 0-16,1 1 0 0,3 2 0 16,5 1 0-16,0 5 0 15,4-1 0-15,4 5 0 16,-4 12-3-16,4 1 2 16,5-1 4-16,3 19-6 15,1 2 3 1,-1-2 5-16,1-2-4 0,3 2 0 15,1-6 0-15,-4 0 4 16,8 1-4-16,4-5 3 0,1 0-3 16,-6-3 5-16,6-6-5 15,-2-4 9-15,6 5-8 16,-1-9 7-16,0 0-6 31,-3 0 1-31,3-9-3 0,5-3 2 16,0-2-2-16,-5 5-1 15,0-7 1-15,-4-1-4 16,0-6 2-16,-4-20 6 16,-4 5-4-16,-5 3-3 15,1 6 2-15,-4-2 5 16,-5 6-4-16,-4-2-5 0,0 6 3 16,0-1-3-16,-4 5 3 15,-1 4 1-15,1 9 0 16,-4 0-6-16,-5 4 5 15,-4 4 3-15,1 4-2 16,3 5-2-16,1 0 1 16,-2 13 1-1,2 12 0-15,4 1 2 16,4 0-1-16,-1-5-6 16,2 1 4-16,3-4 3 15,3-6-2-15,6 2-5 16,-1-2 4-16,9-8 3 0,0 1-2 15,0-1 3-15,4 0-2 16,-5 1 5-16,10-14-5 0,-6 4 0 16,1-8 0-16,0 0 1 15,4-8-1-15,0 0 2 16,4-6-2-16,-3 1 5 16,-6 0-5-16,2 1 3 15,-5-6-3-15,-1-3-1 16,-3-10 1-16,-1 1-4 0,-3 4 2 15,-1 0 6-15,4 0-4 16,-3-8 0-16,-4 8 0 16,-2 5-1-16,2 4 0 15,-5 7-9-15,0 6 7 16,0 22 1-16,0 11 1 16,0 2 0-1,4-1 0-15,1 0-3 16,3 0 2-16,1 1 1 15,3-6 0-15,0-3 5 16,5-1-4-16,0-2 0 16,0-3 0-16,0 5-1 0,0-2 0 15,-2-15 2-15,2 0-1 16,5-4 5-16,-1-4-5 16,-1 0 0-16,-3-6 0 0,0-3 1 15,-5-4-1-15,1 1-1 16,0-7 1-16,0 2 1 15,-6-5-1-15,2 5-3 16,-1-10 1-16,1 5 1 16,-1 0 0-1,0 5 2-15,1 0-1 16,-5 3-3-16,0 5 1 16,0 0-5-16,1 5 5 15,-1 4-3-15,0 12 3 16,0 1-5-16,-4 12 5 15,0 18 6-15,0 0-5 16,0 5-4-16,5-11 3 0,-2-2 3 16,2 7-2-16,-5-3 0 15,0 12 1-15,0 22-1 16,-5 10 0-16,2-2-3 16,-2-9 2-16,1 2 6 0,0-14-4 15,0-5-3-15,4-20 2 16,0-5 5-16,-9-1-4 0,-3 10-3 15,-1-5 2-15,5-8 0 16,-5-5 0-16,0 0 8 16,-3-4-6-16,-5-8-1 15,4-1 0-15,1-4-4 16,-1-4 2-16,0-1 6 31,0 0-4-31,0 1-3 0,5-4 2 16,-5-5 0-16,5 1 0 15,-1-2 0-15,1 1 0 16,-2 0 0-16,2 1 0 16,4-2 0-16,-1-12 0 15,6 5 2-15,-2-14-1 16,5 0-1-16,5 6 1 16,-2 2-1-16,6 2-3 15,-1-1 2-15,4 4 4 16,2 1-3-16,-2 3-5 15,1 1 4-15,-1 1-25 0,5-3 20 16,0 7-76-16,4-1 63 31,-5 1-129-31,5-2 113 0,0 5-220 16</inkml:trace>
  <inkml:trace contextRef="#ctx0" brushRef="#br0" timeOffset="16080.3302">11138 1471 140 0,'8'-10'62'0,"-8"10"-49"0,12-5-16 0,-7 5 79 0,-1-12-60 15,1 3 39-15,-2-7-40 16,2-3 39-16,-1 3-41 0,0 3 33 0,-4-1-34 16,0 1 25-16,0 1-28 15,0-1 12-15,-8 1-15 16,3-2-12-16,-7 1 5 15,4 5 3-15,-5-1-2 16,0 1-2-16,-4-2 1 16,5 6 4-1,-8 0-3-15,3-1-2 16,0 5 1-16,0 0 4 16,-4 9-3-16,4-1-2 15,0 19 1-15,0-6 1 16,0 10 0-16,-3 12 0 0,11-18 0 15,1-2 2-15,4 2-1 16,-1-4-1-16,5 1 1 0,0-5 4 16,9 0-4-16,-4-3 6 15,10-1-6-15,2-5 6 16,5-4-6-16,-6 0 9 16,6-4-8-16,-5 0 2 15,3-4-3-15,-3 0 8 16,0-4-7-16,-5-1 5 0,0-3-6 15,2-2 6-15,-2-16-6 16,-4 3-3-16,1 6 2 16,-1 5 5-16,1-3-4 15,-6 7-11-15,2 12 8 16,-1 0 9-16,1 17-6 16,-2-3-8-1,2 11 5-15,-1-4-2 16,4 14 3-16,-3-4 4 15,3 7-3-15,-4-3-2 0,5 12 1 16,-1 22 6-16,0-21-4 16,1-9-5-16,-1 17 3 15,1-9 0-15,-2 0 1 16,6 14 2-16,0-10-1 0,-5-8 2 16,0-12-2-16,1-10 5 15,-1-8-5-15,1 1 11 16,-5-10-9-16,-4-4 10 15,8-4-10-15,-3-15 2 16,7-2-4-16,1 0 5 16,-9-9-5-1,4-22 0-15,1 0 0 16,-6 4 1-16,6 15-1 16,-1 2-1-16,1-17 1 15,-4-25-1-15,2 21 0 16,1 13-3-16,-3-21 2 15,-1-21 1-15,4 33 0 16,1 9 0-16,-1 0 0 0,-3 5-6 16,-1 3 5-16,1 6-3 15,-2 11 3-15,1 1-5 16,-4 13 5-16,0 0 0 16,0 23 1-16,0-2-3 15,5 10 2-15,-2-6 4 0,2 0-3 16,-1 2 0-16,4-2 1 15,1-3-1-15,4-1 0 0,-6-2 5 16,2-3-4-16,-1-3 3 16,14-5-3-16,-6 1 2 15,1-9-2-15,-4 0 2 16,-1-4-2-16,5-9 2 31,-5 0-2-31,2 5-3 0,-6-27 1 16,4-13 1-16,0 1 0 15,-3 5 0-15,-1 15 0 16,1 2 0-16,-1-2 0 16,-3 6-3-16,-1 3 2 15,0 1-2-15,0 9 2 16,0-1-2-16,-4 9 2 0,0 5-2 16,0 3 2-16,0 0-2 15,5 15 2-15,-2-6 4 16,6 12-3-16,-5-2 0 15,5 2 1-15,-1-2-1 16,5-2 0-16,-1-3 0 0,5-1 0 31,4 6 8-31,-5-6-6 16,1-4-1-16,0-3 0 0,0-6 1 16,-9-4-1-16,4 1 8 15,5-5-10 1,0-5 2-16,0-3 2 15,9 0-3-15,-9-2 0 16,-5-11 1-16,5-10 1 0,0-7-1 16,-5 3-1-16,0 0 1 15,-4 6-4-15,1-2 2 16,-4 6 4-16,-2-2-3 16,-6 6-5-16,-2 4 4 15,-4-1 0-15,14 9 1 16,-1 1 0-16,-8 4 0 0,4 0-6 15,-13-1 5-15,-8 5 0 16,4 0 1-16,0 9 2 16,14-1-1-16,3 1-6 15,-5 9 4-15,1-5 0 16,-4 26 1-16,-4 13 0 0,3-10 0 31,-4 1-3-31,18-16 2 16,3-6 4-16,-8 0-3 0,0 10 0 15,12-10 1-15,-3-3 1 16,3-6-1-16,1 1 5 16,4-5-5-16,-5 1 0 15,5-5 0-15,-5 2-1 16,10-6 0-16,-5 0 0 0,7 0 0 16,-2 0 2-16,-1-10-1 15,-4 6 2-15,3-9-2 16,-3 0-1-16,4-13 1 15,-4 5-4-15,3-14 2 16,6-13 6-16,-5 19-4 16,-5 2-5-1,6-2 3-15,-5 2-3 16,3 6 3-16,-3 4-2 16,0 3 2-16,-5 6 1 15,9 4 0-15,-4 4 0 16,0 8 0-16,-5-4-6 15,5 14 5-15,-4-1 3 0,-9 14-2 16,1-6 3-16,-2 2-2 16,2-6-3-16,-10 0 1 15,2-3 6-15,-6-1-4 0,4 0-3 16,-7-3 2-16,4-2 0 16,-4-3 0-16,-2-1 2 15,2 1-1-15,4-5 2 16,-1 0-2-16,1 2-6 0,3-2 4 15,1-4 6-15,4 4-5 16,0 0-4-16,4 0 3 16,1 1 3-16,3-1-2 15,1 0-2-15,11 0 1 16,-3 0 1-16,9 1 0 31,-6-5 2-31,9 0-1 0,-3 0 2 16,3-5-2-16,-4 1 2 15,4-4-2-15,-3-1-1 16,3-3 1-16,-4 2 1 16,-3-19-1-16,-6 2 11 15,1-7-10-15,-4 3 0 16,-1-6-1-16,0 2-1 0,-3-5 0 16,-1 7 2-16,-3-19-1 15,-1 8-3-15,0-3 1 0,-4 3 4 16,0 1-3-16,0 1-2 15,0 3 1-15,0 4-2 16,0-3 2-16,0 3 1 31,0 4 0-31,0 6-9 0,0 8 7 16,0-1-2-16,0 22 3 16,0-4-2-16,0 14 2 15,0-1-2-15,-4 16 2 16,0-2 4-16,-1 6-3 15,1-2 3-15,4 13-2 16,0-5-3-16,4 7 1 0,1-7 1 16,3 9 0-16,-4-5 2 15,4 9-1-15,1-10-1 16,3-3 1-16,-3-4 1 16,4-5-1-16,-1-4-1 15,0-5 1-15,1-2 7 16,-1-7-6-16,2-3 2 0,-2-5-3 31,0 0 2-31,1-17-2 16,-4 5-1-16,8-19 1 0,-10 6-4 15,1-9 2-15,1 4 1 16,-1-4 0-16,1 4 0 16,-1 0 0-16,-3 1-3 15,-1 2 2-15,1 6-2 0,-2 5 2 16,1-1-2-16,1 13 2 15,-2 0-2-15,2 13 2 16,-5-5 1-16,4 9 0 16,-4 1-3-16,8 16 2 15,1-3 1-15,4 4 0 16,-6-6 2-16,7 2-1 0,-2-6-1 16,5 2 1-16,-4-6-1 15,8 0 0-15,-4-3 5 16,7-5-4-16,-2-5 3 15,3-4-3-15,-4 0-1 16,4-4 1-16,-4 0 1 16,4-8-1-1,-4 0-1-15,-1-19 1 16,-3 6 1-16,0-4-1 16,0 2-3-16,0-2 1 0,-5-2 1 15,1 2 0-15,-1 3 0 16,-3-3 0-16,-1 2 0 15,-4-2 0-15,1 4 2 16,-5-2-1-16,0 7-6 0,0-1 4 16,0 3-3-16,-5 5 3 15,1 1-2-15,-4 4 2 16,-1 0-2-16,1 4 2 16,-1 0 1-16,-3 8 0 15,-1 0 0-15,-4 11 0 16,5-7-3-16,0 9 2 0,3 2 1 31,1 10 0-31,3-2 2 16,5 3-1-16,0-3-1 15,0-6 1-15,0-3-1 16,9-1 0-16,-1-4 5 16,0 1-4-16,1-5 3 15,-1-5-3-15,1-4-1 0,-1-4 1 16,1 0-1-16,3-12 0 15,-4 3 2-15,6-13-1 0,-2 1-1 16,0-4 1-16,1 2-1 16,-1-6 0-16,0 2-3 15,5 2 2-15,-3 3 1 16,-2 5 0-16,1 4-3 0,-1 5 2 16,0-2-5-16,2 10 5 15,-6 0-3-15,1 14 3 16,-2-5 4-16,6 16-3 15,-4-3-2-15,-1 12 1 16,1-8 4-16,3 4-3 31,-4-4 0-31,4 0 1 0,-3-4 1 16,-1-1-1-16,1 2-1 16,-1-7 1-16,1-3 10 15,-1 0-9-15,1 1-6 16,-1-6 4-16,0 0 2 15,1-8-2-15,-1 0 3 0,0-4-2 16,0 0-3-16,1-4 1 16,-1-2 4-16,1-11-3 15,-1 4 6-15,1-14-5 0,-1 6-3 16,0-6 2-16,1 6 3 16,-1-10-3-16,1 4-2 15,3 2 1-15,0 2-2 16,5 6 2-1,-4 4-2-15,-1-1 2 16,1 5 1-16,0 1 0 16,-5 3-9-16,1 9 7 15,-1 0 1-15,4 13 1 16,-3-5 0-16,-1 15 0 16,-4-6 2-16,1 22-1 15,-2-6-3-15,6 7 1 0,-1-5 1 16,1-2 0-16,-1-6 0 15,1 2 0-15,-1-2 2 16,1-2-1-16,-1-2 8 16,4-7-7-16,-3-3-1 15,3 0 0-15,1-5 4 16,-1-2-4-16,2-6 6 0,-2-6-6 16,0 6-3-16,1-8 2 15,-1-1-3-15,5-16 2 16,-5 3 4-16,10-12-3 0,-5 3 0 15,-1-4 1-15,1 6-1 16,4-6 0-16,-5 5 0 31,6-1 0-31,-5 6 0 0,-1-1 0 16,1 5 0-16,0-2 0 16,-1 6-3-16,-3 0 2 15,0 5 1-15,7 2 0 16,-3 2-3-16,4 3 2 15,-4 1-2-15,0 8 2 16,-5 1-2-16,5 9 2 0,-4-2-2 16,-1 9 2-16,0-4 4 15,2 14-3-15,-6-6 3 16,1 14-2-16,-1-8-1 16,1 3 1-16,-6-8-1 15,1 4 0-15,1-4 5 16,-5 0-4-1,0-4 0-15,0-1 0 16,0-4 1-16,-5-3-1 16,1-1 2-16,-8-1-2 15,4-3 5-15,-9-1-5 0,0 2-11 16,-4-6 8-16,4 0-36 16,-8-4 29-16,4 0-91 15,-9-4 77-15,6 0-173 0,-14-6 151 16,-13-7-175-1</inkml:trace>
  <inkml:trace contextRef="#ctx0" brushRef="#br0" timeOffset="17239.2334">12785 1085 192 0,'0'0'85'0,"13"6"-67"0,-1-12-23 0,-12 6 78 16,0 0-59-16,5 0 41 15,-5-4-41-15,0 0 15 16,0 0-21-16,0-1 12 0,-5 5-15 16,-3-4 9-16,4 4-11 15,-4-4 18-15,-1 4-16 0,1-4 12 16,-1 4-12-16,1-4 2 0,-1-1-5 15,1 5 5-15,-9-4 0 16,0 4-5 0,1 0 10-16,3 0-9 15,1 0 7-15,3 0-7 32,1 0 4-32,4 0-6 0,-1 0 0 15,14-8 2 1,8 8-2-16,3 0-1 15,6 0 1-15,3 0-60 16,13 4 46-16,4 0-208 16,5 5 171-16</inkml:trace>
  <inkml:trace contextRef="#ctx0" brushRef="#br0" timeOffset="16668.2439">13472 969 184 0,'0'-4'82'0,"0"-13"-65"0,5 9-21 0,-5 16 34 0,4-12-25 16,-4 0 32-16,4 4-28 16,0-5 41-16,1 1-38 15,-5 0 36-15,4 0-35 0,-4-2 12 16,0 2-18-16,4 0 16 15,-4-1-18-15,0-3 7 16,0 0-9-16,0-1 1 16,0 1-3-16,-4 2-6 15,0 2 4-15,4 0 3 16,0 0-2-16,-5-1-2 0,5 1 1 16,-4 0-2-16,4 4 2 15,-4-4 6-15,4 0-4 0,-4 4-3 16,-1 0 2-16,-3 0-3 15,4 8 2-15,-4-4 1 16,-1 5 0-16,1-1-3 16,-1 2 2-16,6 2-86 15,-2 5 68-15,1 0-268 32,-4 1 222-32</inkml:trace>
  <inkml:trace contextRef="#ctx1" brushRef="#br1" timeOffset="1326.4773">16389-841 0</inkml:trace>
  <inkml:trace contextRef="#ctx0" brushRef="#br0" timeOffset="21242.207">2280 2612 80 0,'0'-4'36'0,"0"0"-29"0,5 0-9 0,-5 4 52 16,0 0-40-16,0 0 25 31,0-4-25-31,0-1 52 0,0 1-47 16,0 0 21-16,0 0-25 15,0 0 7-15,0 4-13 0,0 0 22 16,-5 0-21-16,1 0-11 16,1 0 5-16,-2 0 13 15,1 4-10-15,-1 4-1 16,-3 1-1-16,0 3 1 0,-5 2-1 15,0-1 2-15,1 4-2 16,0-5 5-16,-1 6-5 16,4-5 11-16,1 0-9 15,0-5 4-15,0 0-5 16,3 11-1 0,1-15 8-1,0-4-7-15,0 0 7 16,4 0-6-16,0 0 1 15,4-4-3-15,0-5 5 16,0-1-5-16,5 2-5 16,-1 0 3-16,1-5 0 15,-1 0 1-15,4-1 0 0,1 2 0 16,-1-1 5-16,1 1-4 16,0-2-5-16,-5 5 3 0,1 1 3 15,-1-1-2-15,1 1 0 16,-6 4 1-16,1 0 1 15,-4 4-1-15,0 0-1 16,0 0 1-16,5 8-1 16,-5 0 0-16,0 5 5 0,0 0-4 15,0 5 3-15,0-1-3 16,0-1 5-16,0 15-5 16,0 8 0-16,0-1 0 15,4 2 7-15,-4-5-6 16,0-2 2-16,0 2-3 31,4 0-6-31,-4 3 4 0,4-3 3 16,1 4-2-16,-2-5-5 15,2-3 4-15,-1-6 8 16,-4-3-5-16,5-5 2 16,-2 0-3-16,-3 1 8 15,0-5-7-15,0-1-1 0,0-3 0 16,0-1 10-16,0-8-9 15,0 0-3-15,0 0 1 0,0 0 3 16,0 6-3-16,-3-6 6 16,-2 0-5-16,1 0-5 15,-4 0 3-15,-1-6 6 16,-4 2-5-16,1 4 1 31,0-4 0-31,-1 4-4 0,0 0 2 16,0 0 6-16,1 0-4 15,0 0-11-15,3 0 8 16,1 0 6-16,0 0-4 16,-1 0 1-16,5 0 0 15,0 0 4-15,0 0-4 16,-1 4 3-16,1 0-3 0,0-4 2 16,4 0-2-16,0 6 5 15,0-6-5-15,0 0 0 16,0 0 0-16,4 8-1 15,0 1 0-15,5-5 5 16,3 4-4-16,1-4-3 0,4 1 2 16,0 3 0-16,3-4 0 15,1 6 2-15,1-6-1 16,-6 1 2-16,9 3-2 0,4-4-3 16,-4 0 1-16,-4 1 6 15,1-1-4-15,-5 0-3 16,0 0 2-16,-2 0 0 31,-1 2 0-31,-2-2 2 0,1 0-1 16,-1 1-3-16,-3-5 1 15,-1 4 4-15,1 0-3 16,-1-4-2-16,1 4 1 16,-2-4 1-16,1 0 0 15,-8 0 2-15,0 0-1 16,0 0-34-16,0 0 26 0,0 0-74 15,0 0 63-15,-3-4-153 16,-2 0 132-16,5-5-138 16</inkml:trace>
  <inkml:trace contextRef="#ctx0" brushRef="#br0" timeOffset="19322.497">2268 2626 96 0,'5'-4'46'0,"-2"4"-37"0,-3-5-11 0,0 5 55 15,0 0-42-15,4 0 35 16,1-5-34-16,-5 1 25 16,0 4-28-16,0 0 37 0,4 0-34 15,-4 0 24-15,0 0-26 0,0-4 22 16,0 4-23-16,0 0 6 0,0 0-11 16,0 0 1-16,0 0-4 15,0 0 2-15,0 0-2 16,0 0 8-16,0 8-7 15,4 2 5-15,-4-1-6 32,0-1 11-32,0 0-9 0,0 1 2 15,0-1-4-15,0 6 5 16,0-1-5-16,-4-1 0 16,0 15 0-16,4-6 7 15,0 18-6 1,0-5-1-16,0 1 0 15,0-6-1-15,0-2 2 0,0-2-1 16,0 2-3-16,0-2 1 16,4 6 4-16,-4-6-3 15,0 2 3-15,0-2-2 0,0 2-6 16,0-6 4-16,0-5 6 16,0-2-5-16,0-1 1 31,0 0 0-31,0-5 1 0,0 0-1 15,0-8-1-15,0 0 1 16,0 6 4-16,0-6-4 16,0 0-3-16,0 0 2 15,0 0-9-15,0 0 7 16,-4 0-60-16,4 0 48 16,0 0-82-16,0-14-159 15,4 6 193 1</inkml:trace>
  <inkml:trace contextRef="#ctx0" brushRef="#br0" timeOffset="22335.4315">2678 2535 144 0,'0'-8'65'0,"5"4"-51"0,-5-1-17 15,4 5 49-15,1-4-37 16,3-1 33-16,0 5 14 15,1-5-42-15,-5 5 21 0,0-8-27 16,0 8 7-16,-4 0-11 16,5 0 6-16,-5 0-7 15,0 0 12-15,0 0-11 16,0 0 9 0,0 0-10-16,0 0 4 15,0 0-5-15,0 0 2 16,4 13-3-16,4-4 2 0,-4 0-2 15,0 4 5-15,5-1-5 16,-1 6 6-16,1 3-6 16,-1 0 6-16,0 2-6 15,5-2 6-15,-5 1-6 0,4 12 3 16,-3 9-3-16,-1 1-3 16,1-6 1-16,-1 1 6 15,-4-4-4-15,1-2 0 16,-5 2 0-16,0 5-7 15,0-1 5-15,0-5 3 16,-5 1-2-16,1-6 0 0,0 2 1 16,0-2 1-16,-1 2-1 15,1 4-1-15,-4-6 1 16,4 2 4-16,-4-5-4 16,-1 0 0-16,1 4 0 15,-1-4-1-15,1 8 0 16,0-3 2-1,-1-6-1-15,1 1-3 16,4-5 1-16,-1-2 12 0,1-7-9 16,0 1 5-1,0-5-5-15,-1 1-1 0,2-1 0 16,3 2 1-16,0-2-1 16,0 1-3-1,0-1-30-15,0 1 25 0,3-5-101 16,6 0 84-16,8-8-265 15</inkml:trace>
  <inkml:trace contextRef="#ctx0" brushRef="#br0" timeOffset="24910.1289">3270 2647 120 0,'-5'-8'55'0,"5"8"-43"0,0-4-15 0,0 4 82 0,0 0-63 15,0-4 40-15,0-1-41 32,0 1 22-32,0 4-27 15,0 0 20-15,0 0-23 0,0 0 8 0,0 0-11 16,0 0 12-16,0 0-12 16,0 0 9-16,0 9-10 15,0-1-1-15,-3 5-1 16,3-1 1-16,0 6-1 15,0-1 2-15,0 18-2 0,0 3-1 16,0-3 1-16,0 9 1 16,0-7-1-16,0 7 2 15,0-1-2-15,3 5-6 16,-3-5 4-16,0-1 6 16,0-2-5-16,0-1 1 15,5-6 0-15,-5 7-1 0,0-10 0 16,0-4 0-16,4 0 0 15,0-5 2-15,0-4-1 16,-4-3-17-16,0-5 12 0,0-1-68 16,0-8 56-16,0 0-140 15,9-4 120-15,-1-5-108 32</inkml:trace>
  <inkml:trace contextRef="#ctx0" brushRef="#br0" timeOffset="25341.6038">3588 2570 200 0,'5'-9'92'0,"-5"9"-73"0,0 0-24 0,0 0 64 15,0 0-48-15,0 0 22 32,0 9-24-32,0 0 12 0,0-1-16 15,4 5 9-15,-1 4-11 0,2 5 7 16,-1 3-7-16,1 23-2 16,-2-1 0-16,2-3-4 15,4 4 2-15,-1-5 4 16,1-1-3-16,-1 14 0 15,-4-8 1-15,-1-5 1 0,2-4-1 16,-1-5-1-16,4 1 1 16,1-6 1-16,-1-2-1 15,-3 4 2-15,-1-10-2 16,-8-4-6-16,8 1 4 16,1-5-42-16,-5-1 34 15,3-3-42 1,-3-9 38-16,0 0-114 15,0 0 98-15,0-5-114 16</inkml:trace>
  <inkml:trace contextRef="#ctx0" brushRef="#br0" timeOffset="25695.1178">3333 3220 108 0,'-9'0'52'0,"9"0"-41"0,0 0-14 15,0 0 74-15,0 0-57 0,0 0 27 16,0 0-30-16,0 0 30 16,0 0-31-16,13 6 17 0,0-6-19 15,-1 0 6-15,5 0-10 16,0-6 17-16,3 6-16 15,6-4 9-15,-1 0-10 0,4-4 1 32,0 8-4-32,0 0-1 15,5-5 1-15,-5 1-1 16,2 4 0-16,-7-4 2 0,-2 8-1 16,-5 0-76-16,-5-4 59 15,0 0-188 1,1 5 157-16,-4-10-34 15</inkml:trace>
  <inkml:trace contextRef="#ctx0" brushRef="#br0" timeOffset="26378.915">4070 3062 196 0,'0'-10'88'0,"0"6"-69"0,0 0-24 0,0 4 55 16,0 0-40-16,-4 0 19 0,-1 0-21 15,2 0-8-15,-1 0 1 16,-1 0 18-16,2 4-15 0,-2 0 5 15,1 2-7-15,-9-2 5 16,5 0-6-16,-1 1 3 0,2 16-6 16,-10-5 2-1,4 7 0-15,0-2 0 0,5 1 0 16,3-1 0-16,1 0 0 16,1 6 0-16,6 2 0 15,6-2 0-15,-5-2 0 16,9-2 0-16,-1-2-3 15,1-5 2-15,-1 3 6 32,1-7-4-32,3-3 3 0,1-1-3 15,0-4 13-15,4 2-10 16,1-6 3-16,-2-6-5 16,1 2 19-16,-4-4-17 15,0-1 13-15,0-3-12 16,0-1 5-16,-5-1-7 15,-4-3 18-15,-4 0-17 0,1-1 5 16,-5 1-7-16,-5 0-6 16,-4-1 3-16,2-7 11 15,-1 4-8-15,-6 3 0 16,2-3-1-16,-1 4-10 0,1-1 7 16,0 5-2-16,-2 5 3 31,2-1-24-31,0 5 19 15,4 0-54-15,-1 4 47 0,9 8-60 16,0 1-51 0,4-1 92-16,4-4-128 15</inkml:trace>
  <inkml:trace contextRef="#ctx0" brushRef="#br0" timeOffset="27295.2966">4351 3122 136 0,'0'-18'62'0,"0"18"-49"0,5-4-16 0,-2 0 85 16,-3 4-65-16,0 0 36 15,0 0-38-15,0 0 13 0,0 0-20 16,0 12 1-16,-8 2-7 0,8-5 2 16,0 8-3-16,-4-1-3 0,0 7 1 15,12-6-2-15,-3 5 2 16,3-1 9-16,-4 4-6 15,4-2 2-15,1-2-3 32,-1 1 5-32,1-5-5 0,3-4 3 15,1-1-3-15,4-2 5 16,-5-2-5-16,5-3 6 16,0-5-6-16,0-5 3 15,3 1-3-15,-3-6 13 16,0 2-10-16,4-5 17 15,-4 1-16-15,-5-1 15 0,1-5-15 16,-4 1 9-16,-2 4-11 16,1 1 4-16,-3-11-5 15,-1 2-4-15,-4 7 2 16,0 2 3-16,0 3-3 16,0 1 0-16,0 16-8 31,0 1 6-31,0-1 1 15,0 6 1-15,5-1 0 16,-2 8 0-16,2-3 0 16,-1-1 0-16,4 0 0 0,1 1 0 15,-1-5 0-15,4-1 0 16,2 1 0-16,-2-5 0 16,5 2 5-16,0-6-4 15,0 0 0-15,0-4 0 0,-2-4-1 16,-1 0 0-16,-2-6 0 15,1 2 0-15,-1-1 11 16,-3-3-9-16,-1-1 8 16,-4-1-7-16,1 1-2 15,-2-3 0-15,-3 3 4 0,0-1-4 16,-3-11 0-16,-2 8 0 16,1-10-4-16,-1 6 2 15,-3 3 1-15,-1 1 0 16,2 5 0-16,-1-1 0 15,-1-1-3-15,1 10 2 32,3-4-2-32,1 8 2 0,-1 0-2 15,2 0 2-15,-2 0 1 16,1 12 0-16,4-2 0 16,0-2 0-16,0 1-3 15,4 3 2 1,1-7 1-16,-2 7 2 0,6-2-1 15,-1-2-1-15,6-3 1 16,-2-10 1-16,0 1-1 0,5 0-6 16,8-2 4-16,1 2-67 15,-6 4 53-15,1-12-149 16,4 3 127-16,1-8-165 16</inkml:trace>
  <inkml:trace contextRef="#ctx0" brushRef="#br0" timeOffset="28096.3958">5500 2591 204 0,'0'-12'92'0,"4"8"-73"0,5-5-24 16,-6 9 72-16,2-5-54 0,-5 0 27 15,4 1-29-15,-4 4 21 16,0 0-23-16,0 0 6 0,0 0-11 16,0 9 1-16,0 0-4 31,4 4 2-31,-4 4-2 0,0 5 2 15,4 3-2-15,-4 10 5 16,5 7-5-16,-1 6 0 16,-4-4 0-16,0 3-1 15,4-3 0-15,0-7 2 16,1 7-1-16,-1 3 5 16,4-7-5-16,0-7-5 0,1-2 3 15,3 0 6-15,1-6-5 16,-1-4-2-16,1-3 2 15,-5 3 8-15,5-8-6 16,-1 1 2-16,1-6-3 16,4 1-1-16,-1-5 1 15,1 0 1 1,0-4-1-16,0 0-9 16,-5-4 6-16,0 0-46 15,2 0 37-15,-2-5-58 0,-4 1 53 16,1-2-130-1,-4-11-17 1</inkml:trace>
  <inkml:trace contextRef="#ctx0" brushRef="#br0" timeOffset="28644.591">5475 2988 96 0,'-13'-9'42'0,"9"14"-33"0,-4-10-11 0,3 5 49 15,1 0-37-15,-4 0 52 16,-1 0-46-16,1-4 17 16,-4 4-24-16,-5 4 9 0,8-4-13 15,-3 5 22 1,4-5-21-16,-1 0 15 15,1 0-16-15,3 0 11 16,1 4-11-16,-1-4 8 0,2 4-10 16,-1-4 16-16,4 0-15 15,0 0 15-15,0 0-14 16,7 0 6-16,2 0-8 16,4 4 12-16,4-4-11 0,4 0 6 15,8 0-7-15,-4-4 4 16,9 4-6-16,-1-4 3 15,1 4-3-15,-1-4-3 16,1 4 1-16,-5 0 6 16,-3 0-4-16,-2-5 0 15,-2 5 0 1,-5 0 4-16,-2-4-4 16,-1 4-3-16,-2 0 2 15,-4 0-20-15,1 4 16 16,-1-4-89-16,-8 0 73 15,0 0-200 1,9 0 169-16,-6-4-49 16</inkml:trace>
  <inkml:trace contextRef="#ctx0" brushRef="#br0" timeOffset="29413.8388">6086 3010 172 0,'-3'-4'78'0,"3"-2"-61"0,3 6-21 16,-3 0 81-16,0 0-61 0,0-4 36 15,-3 0-37-15,-2 0 13 16,1 0-20-16,-4 4 20 0,-1-5-21 16,1 5 2-16,-4 0-6 31,-2 5 4-31,7-5-6 0,-6 0 3 16,4 4-3-16,-3 4-1 15,4 2 1-15,-4-2-4 16,-2 1 2-16,6 3 1 15,-1 1 0-15,1-3 0 16,4 19 0 0,-1-2 0-16,2-2-3 0,6 0 2 15,2 2 4-15,-1-6-3 16,4 1 0-16,1-1 1 16,-1-4-1-16,1-3 0 15,3-1 5-15,1-5-4 16,-1 1 6-16,5-5-6 15,0-4 6-15,0 0-6 0,4-4 6 16,-4-1-6-16,0-3 9 16,-1 0-8-16,-3-1 13 0,-1 1-11 15,1-6 9-15,-5 5-10 16,-4-26 10 0,1 2-13-16,-5 6 1 31,0 2 3-31,-5 4-4 0,1 3-2 15,0 1 1-15,0 4-22 16,-5 5 18-16,1 2-48 16,4 2 40-16,0 0-58 15,0 4 53-15,-1 0-153 16,5 0 131-16,0 0-106 16</inkml:trace>
  <inkml:trace contextRef="#ctx0" brushRef="#br0" timeOffset="31253.1514">6933 3031 204 0,'0'-8'92'0,"5"-1"-73"0,-1 14-24 0,-1-10 50 0,-3 1-37 15,0 0 26-15,-3-2-25 16,-9-2 25 0,-2 4-3-16,-3-5-21 0,2 5 6 15,-2-4-12-15,0 4 3 16,-5-1-5-16,1 1 10 15,1 4-9-15,-1 0-10 0,0 0 6 16,0 4 3-16,4 5-2 16,0-1-2-16,0 5 1 15,0-1-2-15,5 2 2 16,0-1-2-16,-1 12 2 16,-4 6-2-16,13 0 2 31,0-6 1-31,0 0 0 0,4 2 5 15,0-6-4-15,4 1-3 16,4-1 2-16,0-4 0 16,6-3 0-16,2-1 0 0,0-5 0 15,6-4-3-15,-1-4 2 16,-1-4 9-16,2 0-6 16,-2 0 7-16,6-5-6 15,-6-3 6-15,6-2-6 0,-6-3 15 16,-3 0-14-16,0-9 12 15,-5 0-11-15,2-4 5 16,-6 4-7-16,-4-9-2 16,1 0 0-16,-5-11-1 15,0 3 0 1,0-9 5-16,0 0-4 16,-9 4-3-16,4 1 2 15,-3 3 0-15,4 6 0 16,-1 3 0-16,2 5 0 15,-2 4-3-15,1 5 2 16,4 7 1-16,-3 2-9 16,3 8 7-16,-9 4 1 15,4 4 1-15,5 4 0 16,0 6 0-16,0 3-3 16,5 8 2-16,-5 6-2 0,0 21 2 15,0-5 6-15,4 1-4 16,1-2-3-16,7 2 2 15,0-5-3-15,-4 5 2 0,6-9 4 16,-2-1-3-16,0-3 0 16,1-4 1-16,-1-6 1 15,5-4-1-15,0 2-3 16,0-7 1-16,0-3 4 16,7 1-3-16,-2-6 3 31,2-3-2-31,2-1-1 0,-1-4 1 15,1-4-1-15,-1-1 0 16,-4-9 8-16,-1 2-6 16,2-9-1-16,-2-2 0 15,-3 2-4-15,0 5 2 16,-1-7 4-16,-3-2-3 16,-4-2 0-16,-1 6 1 0,-4-4 1 15,-4 3-1-15,-4-8-3 16,-1 4 1-16,-3 5 1 15,0 2-6-15,-1 7 5 16,-3 3 0-16,0 14 1 16,-1 3-3-16,0 6 2 31,0-1-2-31,6 3 2 0,-2 1 1 16,1 1 0-16,3 3 0 15,1 0 0-15,0 10-3 16,4-4 2-16,0 2 1 15,0 2 0-15,4-6-3 16,5-4 2-16,-1-2 4 16,5-3-3-16,-1 1 0 0,5-3 1 15,4-1-1-15,0 4 0 16,-1-9 0-16,2-4 0 16,7-4 8-16,4 0-6 15,1-4-4-15,-5 0 2 16,-4 0 3-16,1-9-3 15,-6 5 0 1,6-11 1-16,-9-6 1 0,0 4-1 16,0-5 2-16,-5-4-2 15,0-5 5-15,-4 0-5 16,1-3 3-16,-4-14-3 16,-2 1 8-16,2 3-7 15,-1-4 7-15,-4 4-6 16,0 5-2-16,0 0 0 0,0 5 4 15,0 3-4-15,0 5 0 16,0 4 0-16,0-4-4 16,0 4 2-16,0 5-2 15,0 12 2-15,0-5-5 16,0 14 5-16,0-4 0 16,0 4 1-16,-4 8-3 0,4 2 2 15,0 3 1-15,0-1 0 16,0 9-3-16,0 2 2 15,0 2 1-15,0 6 0 0,0-2 0 16,0 11 0-16,0 3 0 16,0 9 0-16,0-5 2 31,0-4-1-31,0 0-1 0,4-4 1 16,1-8-1-1,-2 3 0-15,6 1 2 0,-1-6-1 16,-4 2-3-16,9-2 1 15,-1-2 1-15,5-6 0 16,0-3 0-16,-5-1 0 16,5-4 5-1,0-5-4-15,0 0 0 16,0-2 0-16,3-2 1 0,1 0-1 16,1 1-3-16,-2-5 1 15,1 0 4-15,1 0-3 16,-2 0-11-16,6 0 9 15,3-5-33-15,-4 5 27 16,-4-4-53-16,-4 4 47 0,-5-4-109 16,-4-2 94-16</inkml:trace>
  <inkml:trace contextRef="#ctx0" brushRef="#br0" timeOffset="31725.2946">7508 2673 184 0,'0'0'85'0,"0"0"-67"0,0 0-23 0,0 0 69 0,0 0-51 16,0 0 49-16,0 0-47 15,0 0 26-15,0 0-30 16,4 5 25-16,1-1-27 0,7 1 12 15,0-1 2 1,5 0-17-16,0 0 3 0,0 0-7 31,8 1 2-31,-4-1-3 16,-1-4 2-16,2 4-2 0,7 0-3 16,-3 0 1-1,-2-4-44-15,1 0 35 0,1 0-159 16,-1 0 131-16,0-8-195 15</inkml:trace>
  <inkml:trace contextRef="#ctx0" brushRef="#br0" timeOffset="33242.4946">8070 2988 204 0,'0'4'92'0,"0"-8"-73"0,0 8-24 0,0-4 53 15,0 0-39-15,0 0 19 16,3 4-20-16,6-4 20 0,-1 4-21 16,4-4 19-16,2 0-19 0,-2 6 16 15,5-6-18-15,0 0 9 16,0 0-10-16,0 0 9 16,-2-6-10-16,2 2 4 15,0 0-5-15,0-4 5 16,0-1-6-1,0 1 11-15,-5-1-9 16,1 1 2-16,-5-2-4 16,0 2-3-16,-3-5 1 15,-1-8 1-15,-4 3 0 16,0 1 2-16,-4 5-1 16,-1-11-1-16,2 6 1 15,-6 5-1-15,1-1 0 0,-1 3-3 16,1 6 2-16,-1 8-5 15,-3 0 5-15,0 2 6 16,-1-2-5-16,-4 13-4 0,8-4 3 16,-3 4 0-16,4 1 1 15,-1-1 0-15,1-1 0 16,-1 3 0-16,-3-3 0 0,7 1 0 16,-3 1 0-16,8-1 8 15,0 0-6-15,0 1 2 16,0-1-3-16,0 0 5 15,5 5-5-15,-2-5-3 16,6 4 8 15,4 2-5-31,-1-7 5 0,0 1-5 16,-3-3 0-16,4-1 0 16,-1-1 1-16,2-3-1 15,-2-1 2-15,0 2-2 16,5-6 5-16,0-4-5 15,-5 0 0-15,5 0 0 16,-4-4-1-16,8-2 0 0,4 2 2 16,0-8-1-16,-4 3-1 15,0-12 1-15,-5-1 1 16,1 5-1-16,0-4-1 0,0 3 1 16,-1 1 4-16,-3 4-4 15,-1-5-8-15,2 5 5 31,-2 1 7-31,0 3-5 0,1 1-7 16,-1 2 5-16,2 2-2 16,-6 4 3-16,-1 0 6 15,2 4-4-15,-1 2-3 16,1 2 2-16,-1 1-3 16,6 3 2-16,-6 1 1 15,-1 10 0-15,2 6 0 0,-1-2 0 16,-3-6 2-16,4-5-1 15,-1 3-1-15,1-3 1 16,-2 1 1-16,-2-3-1 16,-2-1-1-16,2-1 1 15,-1-3 4-15,-4-9-4 16,0 0 6-16,0 0-6 0,0 0 9 16,8-4-8-16,-8-1 2 15,9-3-3-15,-1 4 8 0,1-5-7 16,-1 1-1-16,1-14 0 15,-1-4 1-15,1 4-1 16,-6 1-1-16,6 0 1 31,-1-1-4-31,1 1 2 0,-1 2-2 16,1-2 2-16,-6 4-2 16,6 3 2-16,-5-2-10 15,5 7 8-15,-5 5-55 16,0 0 46-16,4 0-78 15,0 4 69-15,1 0-139 16,-1 0 122-16,1-5-140 16</inkml:trace>
  <inkml:trace contextRef="#ctx0" brushRef="#br0" timeOffset="35475.76">9172 2932 248 0,'0'-4'111'0,"0"4"-87"0,4 0-30 15,-4 0 49-15,0 0-35 16,0 0 14-16,5 0-16 0,-5 0 13 16,3 8-14-16,2 6 11 15,-1-1-11-15,-1 3 2 0,-3 1-5 0,0 1-1 16,0-1 0-16,0 10 1 15,0-6-1-15,0 4 2 16,0-2-2-16,0-7 2 16,0 1-2-16,0-3-1 15,5-5 1-15,-1-5 4 16,-4-4-4-16,5-4 0 0,-2-1 0 16,2-3 1-16,-1-14-1 15,4-4-1 16,-3 0 1-31,-1 1-1 0,4-6-6 0,1 1 5 16,-1-9 0-16,1 8 1 31,-1 6 2-31,1-10-1 0,-1 10-1 16,4 2 1-16,0 11-7 16,2 12 5-16,-2 0 3 15,1 17-2-15,3 5-5 16,-3-5 4-16,-1 5 0 15,-3 3 1-15,-1 2 11 0,1-2-9 16,-1 0 0-16,4 2-1 0,-3-2 4 16,-1-2-4-16,1-6 0 15,-6 5 0-15,2-5-1 16,-1-5 0-16,1-3 5 16,-5-9-4-16,0 0 3 15,3 0-3-15,2-9 2 16,3-3-2-1,1-5-1-15,-1-1 1 16,1 1 1-16,-5-10-1 16,4 2-3-16,0-2 1 15,1 2-2-15,-1-10 2 16,1-3-2-16,3 16 2 16,-4-3 6-16,1 2-4 15,-1 15-3-15,1-9 2 0,-1 9 5 16,1 8-4-16,-1 4-5 15,0 9 3-15,0-1 0 0,-3 2 1 16,7 3 2-16,-4 4-1 16,1-3 2-16,-4 3-2 15,-2 0 2-15,1 6-2 16,1-2 5 0,-5-3-5-16,3 4 0 15,-3 9 0-15,5-10-1 16,-1 2 0-16,1-6 0 15,7 1 2 1,1-5-1-16,-1-5 2 16,5-3-2-16,0-1 5 15,4-4-5-15,-1 2 3 0,2-6-3 16,-1 0 5-16,-1 0-5 16,-3-6-3-16,0 2 2 15,0-8 8-15,0 3-6 16,0-12 7-1,-5-1-9-15,-3-3 1 16,-1-2-4-16,1 6 2 0,-1 0 1 16,0-6 0-16,-4 2 2 15,0 3-1-15,4 1-6 16,-3 2 7 0,-1-6-8-16,0 17 5 15,0 4 0-15,-4 4 1 31,0 0-9-31,0 12 7 0,9 1 7 16,-9 9-5 0,8-1-2-16,1 4 2 0,-5 6 0 15,4-4 0-15,0-6 2 16,1 4-1-16,-1 2-6 16,5-6 4-16,-1-3 8 15,1-1-5-15,0-5-1 0,-1 1 0 16,1-5-1-16,-1-2 0 15,1-6 2-15,-5 0-1 16,5-6 2 0,-1-6-2-16,-3-1-1 15,8-8 9 1,0-10-13 0,-5 6 4-16,5-6 3 15,0 6-3-15,-5-2-5 16,1 6 4-16,-6-1 0 15,2 5 1-15,-1 0-3 16,1 3 2-16,-1 10-8 0,1 4 7 16,-4 10 1-16,3 3 1 15,-4 3 0-15,4 1 0 0,-4 1 0 16,1 12 11 0,-2 5-6-1,2-6-3-15,-5-2 5 16,4-6-6-16,-4-3 3 15,0-5-3-15,0-5 5 16,5 1-5-16,-5-9 9 0,0 0-8 16,3 0 2-16,6-9-3 15,-4-12-3-15,2-1 1 16,-2 1 1-16,3-2 0 16,-4 7 2-16,4-10-1 15,1-5-3-15,4 10 1 16,-5-1-2-1,5 1 2-15,-1 4 1 16,-4 3 0-16,5 10-6 16,0 4 2-1,-5 4 3-15,1 6-6 16,-1 3 6-16,0 3 0 0,1 1 1 16,-1 1 0-16,-4-1 0 15,4 10 0-15,1 2 0 0,8-8 2 16,-5 2-1-16,5-6-3 15,0-1 1-15,0-2 6 16,-5-5-4-16,0-1 6 16,5-4-6-16,0-4 0 15,4 0 0-15,-5 0 13 16,1-8-11 0,9 0-4-16,8-15 1 15,-10 6 11-15,-2 1-9 16,-2-7 0-16,-3 2-1 15,0-4-4-15,-5 2 2 16,2-2 4-16,-6-10-3 16,-1 4-2-16,-2-11-2 15,-5 7 3-15,0 5 1 16,-5 4 0-16,2 1 0 16,-1 3 0-16,-9 5 0 15,1 4 0-15,-10 3-6 16,6 2-1-16,-1 8 5 15,0 4 4-15,4 0-2 16,1 2 0-16,0 19 1 0,3 0-7 16,1 6 5-16,3-10 0 15,-4 6 1-15,6 2 0 16,3 2 0-16,0-6 2 16,3 2-1-16,6-6-3 15,-1 1 1-15,9-5 1 31,-3 10 0-31,6 2 0 0,1-2 0 16,1-6 5-16,2-4-4 16,-7-5 0-16,12 2 0 15,1-5-1-15,3-1 0 16,-3-4-3-16,-1 1 2 16,-4-1 4-16,-4 0-3 15,0-4-16-15,-5 0 12 0,-3-8-77 16,0 8 63-16,-5-9-172 15,-8-12 146-15,-4-1-164 16</inkml:trace>
  <inkml:trace contextRef="#ctx0" brushRef="#br0" timeOffset="36018.5181">10032 2664 220 0,'0'-4'98'0,"3"4"-77"0,-3-4-26 16,0 4 83-16,0 0-62 0,0 0 50 16,0 0-48-16,0-4 29 31,0-1-35-31,0 1 11 0,0 4-17 15,0-4-1-15,0 4-3 0,0 0-4 16,0 0 1-16,0 0-44 16,0 0 35-16,0 0-97 15,0 4 82-15,0-4-264 16</inkml:trace>
  <inkml:trace contextRef="#ctx0" brushRef="#br0" timeOffset="37510.7769">11985 2923 148 0,'3'0'65'0,"2"0"-51"0,-1-4-17 0,4 4 77 0,1 0-59 16,-6-4 48-16,2 4-47 16,-1-8 34-16,1 3-37 15,3 1 12-15,-4 0-18 0,-4-2 19 0,5 2-20 16,-5-8 22-16,0-1-21 16,0-4 8 15,-5-5-2-31,-7 5-7 15,3 4-4-15,1-1 2 16,-1 2-3-16,1 3-1 16,-1 1 1-16,1 4-7 15,-1-1 5-15,1 5 0 16,1 0 1-16,-2 0 0 16,1 5 0-16,-1 11-6 0,1 11 5 15,-1-2 0-15,1 6 1 16,-1-6 0-16,1 6 0 15,0-6 5-15,-1 6-4 16,5-6-8-16,4 15 11 16,0-1-4-1,4-10 0 1,1-2 1-16,3-6-1 16,1-4 0-16,-2-5 2 15,2 2-1-15,4-5 2 16,-5-1-2-16,9-4 2 15,-5-4-2-15,5-8 8 16,0 4-7-16,-5-9 2 0,0 9-3 16,-3-14 5-16,8 1-5 15,-9 0 11-15,1-1-9 0,-4-3 2 16,2 0-4-16,-2-2 2 16,-2 2-2-16,-3-1-1 15,0 5 1-15,0 0 7 16,0 3-6-16,0-2-7 15,0 7 5 1,0 1-1-16,0 4 1 16,0-1-6-16,0 5 5 15,0 9-6-15,5 3 6 16,-1 1 6-16,1 5-5 16,-2-1-7-16,6 4 5 15,-1 1 4-15,1-9-2 16,-1 0 0-16,1 5 1 0,-1-1-1 15,1-5 0-15,3 5 0 16,1 6 0-16,-6-7-56 0,2-3 44 16,-1-5-134-16,1-8 113 15,8-12-233 1</inkml:trace>
  <inkml:trace contextRef="#ctx0" brushRef="#br0" timeOffset="39457.2126">12542 2359 208 0,'4'-13'95'0,"0"13"-75"0,-4-10-25 0,5 6 69 0,-2 0-51 16,-3 0 37-16,5 0-36 15,-1 4 22-15,-4 0-26 0,5-5 0 16,-5 5-7-16,3 5 9 0,-3-5-9 16,5 21 4-1,-1 1-2-15,1 7-3 16,-2-2 7-16,1 2-7 0,1 6 5 15,-2-4-6-15,2-5-3 16,-1 17 2-16,1 26 8 16,-5-5-6-16,3-4 2 15,2-8-3-15,-1-4 2 16,1-5-2-16,-2-8 2 31,9 3 9-31,-7-3-9 16,-1-4 4-16,4-14-5 15,-3-5 5-15,-1 1-6 16,4 1 0-16,1-6 0 16,-4 1 7-16,-2-5-6 15,1 0-1-15,1-8 0 16,-2-9-1-16,6-1 0 0,-4-2 5 16,3-1-4-16,1-10 0 0,-1 2 0 15,4-19 1-15,0 9-1 16,-3-2-6-16,-1 10 4 15,1 6 0-15,-1-6 1 16,4-2 0-16,2 2 0 16,-2 6-3-1,5 0 2 1,-4 11 1-16,-6 2 0 16,7 4 0-16,-2 0-12 15,1 4 10-15,3 0 3 16,-8 4-1-16,1 0-2 15,-1 14 1-15,1-5 1 16,-1 12 0-16,-3-3 0 0,-2 4 0 16,1 5 5-16,1-6-1 15,-1 1-2 1,0-5 4-16,0 0-5 16,1 6 0-16,-1-6 0 15,0-3 1-15,5 3-1 16,-6-4 2-16,6 1-2 0,-1-5-3 15,5 4 1-15,3-5 9 16,1 7-6-16,4-11-4 0,1 5 2 16,-2-9-3-16,-3-4 2 15,0-13 6-15,0 17-4 16,-1-4 3-16,1-12 5 31,5-1-6-31,-7-1-5 16,2-3 2-16,-3 1 3 15,3-3 0 1,-9-2-2-16,-1-10-1 16,-2-11 1-16,-1-5 4 15,-4 8-4-15,0 4-3 16,8 14 2-16,1 4 3 0,-13-2-3 16,-1-2-5-16,2 5 4 15,-2 3-3-15,5 3 3 16,-4 6-2-16,4 4 2 15,-8 4 4-15,16 10-3 16,-4-5 0-16,-4 12 1 0,-4 9-1 31,-4 0 0-31,4 5-3 0,11-14 2 16,2-3 4-16,-1 3-3 16,1-4 0-16,-1 5 1 15,1-5-1-15,3 4 0 16,-4-3 2-16,1-5-1 15,8 4 2 1,-4 5-2-16,3-13-1 0,-3-1 3 16,4-8 1-1,4 0-3-15,-1-4 2 16,-3 0-2-16,0 0-1 16,-5-9 1-16,5-10-1 15,0 2 0-15,-5-5 2 16,-3-8-1-16,-1 3-1 0,0-4 1 15,1-16-1-15,-4 4 0 16,-2 0 0-16,2 3 0 16,-1 5 0-16,1 10 0 15,-2 2 0-15,-3-7 0 16,0-13 0-16,0-1 0 0,0 13 0 31,0 1 0-31,0 8-3 16,0 5 2-16,0 3-2 0,4 5 2 15,1 5-5-15,-5 3 5 16,-5 1-3-16,5 4 3 16,-4 4-2-16,4 5 2 15,0-1 1-15,0 10 0 16,0 12-3-16,-3-4 2 0,3 0-2 16,0-5 2-16,0 1 4 15,0 12-3-15,0-8 0 16,0 9 1-16,3 17-4 15,1 4 2-15,1-4 6 16,3-10-4-16,1 2 0 16,-1-18 0-1,1-5-1-15,-1 0 0 16,-1 2 0-16,2-2 0 0,4 5 5 16,4-5-4-16,0-4-3 15,-5-3 2-15,-3-6 0 16,3 1 0-16,5 3 0 15,0-3 0-15,-5-1 2 16,1-2-1 0,4-6-1-16,-1 4 1 15,1-8-1-15,0 4 0 16,0-6-34-16,-5 2 27 0,5-4-54 16,0 3 47-16,-5-3-70 15,1 0 64-15,-5-1-159 16,1-5 138-16,-5-3-121 15</inkml:trace>
  <inkml:trace contextRef="#ctx0" brushRef="#br0" timeOffset="39805.3868">13523 2552 180 0,'-8'-8'82'0,"8"8"-65"0,0 0-21 0,0 0 73 32,0 0-55-32,3 0 37 0,2 0-37 15,16 0 25 1,0 0-9-16,0 0-21 0,4 0 7 15,-4 0-12-15,-4 0 6 16,8 0-7-16,13-4 4 16,-6 4-6-16,-1 0-5 15,-6 0 3-15,-4 0-67 0,-4 0 53 16,-5-5-171-16,-12 5 143 16,0 0-111-1</inkml:trace>
  <inkml:trace contextRef="#ctx0" brushRef="#br0" timeOffset="40027.1308">13368 2315 260 0,'-5'-12'118'0,"5"8"-93"0,0-10-32 0,0 9 43 0,9 5-30 16,-4 0-2-16,-5 0-2 16,0-4-33-16,0 4 24 15,0 0-134-15,8 0 109 0,4 0-128 16</inkml:trace>
  <inkml:trace contextRef="#ctx0" brushRef="#br0" timeOffset="41415.1578">14512 2647 200 0,'8'-4'88'0,"-3"0"-69"0,-1 0-24 0,1 4 64 16,3 0-48-16,-4 0 44 15,-4-4-41-15,0-1 44 16,3 1-44-16,2 4 4 0,-1-5-12 16,-4 0 15-16,0 5-16 15,0 0 4 1,-4 0-7-16,-1 0-4 0,2 0 2 15,-1 0-9-15,-4 5 7 16,3 0 4-16,-4 8-2 16,-3 8-2-16,4-4 1 15,-1-3 1-15,1 19 0 16,-1-2 0-16,6 4 0 16,-2-5 8-16,5 0-6 15,0-4-4-15,0 0 2 0,0-5-6 16,8 0 5-16,-3-3 6 15,4-1-5-15,3 0 4 16,5-3-3-16,-5-1 5 16,8-5-5-16,-3 0 3 15,5-3-3 1,-5-1 8-16,3-8-7 16,-3 4 16-16,0-9-14 15,-5 5 4-15,1-9-6 16,0 5 2-16,-5-10-3 15,1 1-1-15,-1-14 1 16,-4 6-1-16,0-6 0 0,-4 6 0 16,-8-2 0-16,-5-6 2 15,9 10-1-15,0 6-6 0,-5 1 4 16,1 3-3-16,-1 3 3 16,1 2-2-16,-8 4 2 15,-1-1 1-15,8 5-3 16,9 0 2-1,0 0 4-15,0 0-3 0,0 0 0 16,0 0 1-16,0 0 1 16,9 0-1-16,-1 0-3 15,5-4 1-15,-5 4 4 16,9-4-3-16,-5 0 3 16,5 0-2-16,0-1 2 31,4 1-2-31,4-1 8 0,0 5-7 15,-4 0-4-15,4 9 2 16,-4-4 3-16,1 7-3 16,-2-3-2-16,1 21 1 15,-4-4 9-15,0 4-6 16,-5-4-1-16,1 5 0 0,-1-6-1 16,-3 1 0-16,-1-5 5 15,1 0-4-15,-6-2 6 0,2-3-6 16,-1-3 9-16,1 1-8 15,-2-6 19-15,-3 1-17 16,0-5 5-16,0-4-7 16,0 0-1-16,5-4 0 31,-1 0 1-31,1-5-1 0,-2-1-1 16,2-2 1-16,-1-1-1 15,4-18 0-15,1 6 0 16,3-6 0-16,-4 6-6 15,9 4 5-15,-5 3 0 16,2 1 1-16,-2-4-3 16,5 11-12-16,3 6 12 15,-3 0-86-15,-12 0 69 16,-5-1-155-16,12 14 134 0,-3-18-211 16</inkml:trace>
  <inkml:trace contextRef="#ctx0" brushRef="#br0" timeOffset="43491.8027">15812 2639 116 0,'4'-4'55'0,"0"4"-43"0,13-4-15 0,-13 4 77 16,4 0-59-16,1 0 42 15,-9 0-42-15,0-5 17 16,0 1-23-16,0-1 26 0,8 0-10 16,-8 1-17-1,-4 0 13 1,13 0 6 0,-2-5-19-16,2 1 7 15,-5 0-11-15,0 3 3 16,-12 1-5-16,-5-6 5 0,5 6-6 15,0 0 3-15,-1 0-3 16,-3-5-3-16,3 5 1 16,1 0 1-16,0 4 0 0,-1 0 0 15,-3 0 0-15,3 0-3 16,-4 8 2-16,1-3-2 16,0 7 2-16,-10 11 1 15,10-7 0-15,4-3 0 16,-5 9 0-16,-3 20 2 15,2 6-1 1,6-5-1-16,4-12 1 16,1-5-1-16,3 0 0 15,0-5 0-15,0 0 0 16,3 6 5-16,1-10-4 16,1-5 3-16,3 2-3 15,1-1-3-15,3-5 1 16,5 1 9-16,0-5-6 0,-1 0 16 15,-3-4-14-15,-5 0 1 16,4-4-3-16,1 0-2 0,-4-5 1 16,3-8 1-16,-3-9-1 15,3-12-1-15,5 11 1 16,-4 6-1-16,-9-5 0 16,0-8 2-16,0 3-1 0,4 6-1 15,1 7 1-15,-1 5-4 16,1 1 2-16,-6-2-2 15,-6 5 2-15,-2 1-2 16,1 8 2-16,0 4-2 16,4 4 2-16,0 6 1 31,4 12 0-31,0-4 2 0,1 16-1 16,7-12-1-1,-4-4 1-15,-3 4-1 16,7 4 2-16,0-4-1 15,2-5-48-15,-2-4 37 16,1-3-89-16,3-6 75 0,1-8-258 16</inkml:trace>
  <inkml:trace contextRef="#ctx0" brushRef="#br0" timeOffset="44679.009">16478 2475 228 0,'4'-31'105'0,"-4"58"-83"0,0-15-28 0,0-12 57 16,0 9-41-16,0 3 13 16,13-7 4-16,-13 13-21 15,0 7 9-15,0 2-11 0,0-2 6 16,0 6-7-16,0 7 4 31,0 9-6-31,0-8 9 0,0 1-8 16,0-11 2-16,-5-2-3 15,5-2 2-15,0-3-2 16,0-5 2-16,0-4-2 16,-3-5 5-16,3 2-5 15,0-10 14-15,0 0-11 16,0 0-2-16,0 0-1 0,0-10 7 16,0 2-6-16,0-17 2 15,3-23 5 1,2 5-1-1,-1-1-5-15,4 6-2 16,1-1 0-16,3 4-1 16,1 1 0-16,-1 4 5 0,5 0-4 15,0 4-5-15,0 9 3 16,-5-2 0-16,0 3 1 0,2 7 2 16,-2 5-1-16,1 4-3 15,-1 4 1-15,0 5-8 16,2 7 7-16,3 3 7 31,-5 2-5-31,-4 1-2 0,1 3 2 16,-1 1 3-16,1 0-3 15,-6-5 6-15,2 10-5 16,-1-6-3-16,1 10 8 16,-2-18-3-1,6 14-1 1,-9-14 4-16,8 0-5 0,1-17 0 15,-6 0 0-15,2-5 7 16,4-11-6 0,-1-6-1-16,0 0 0 15,0-3-1-15,5-2 0 16,-1 6 0-16,-3 4 0 16,4-5 0-1,7-7 0-15,1 2 0 16,1 6-6-16,-6-6 5 15,1 6 0-15,-1 4 1 16,-2-5 0-16,-2 9 0 0,0 5-3 16,-4 4 2-16,1 12-5 15,-1 1 5 1,-3-1 0-16,-1 10 1 0,0-1 0 16,0 0 5-16,0 5-4 15,1-1 3-15,-5 5-3 16,0-4-1-16,3-5 1 15,2 0-1-15,-5 18 0 16,0 4 11-16,0-10-12 16,0 6 2-16,4-9 5 15,-4-4-5-15,0-1 3 16,0-3-3-16,0-5-1 16,0-5 1-16,0-8-15 15,0 0 11-15,0 0-81 16,0 0 66-16,-4-4-111 15,4-13 98 1,-5-5-221 0</inkml:trace>
  <inkml:trace contextRef="#ctx0" brushRef="#br0" timeOffset="45064.0968">17270 2440 220 0,'5'-4'98'0,"-10"0"-77"0,18-17-26 0,-9 16 55 16,4 1-40-1,-3-1 36-15,4 5-35 16,-6-5 26-16,6 5-28 15,-9 0 12-15,3 10-15 0,2-1 5 16,-1-1-8-16,-8 5 1 16,4 3-3-16,0 3 11 15,0 2-10-15,0 5 14 0,0-5-12 16,-5 5-2-16,5 0-1 16,0-1 4-16,0 2-4 0,0 7 3 15,5 5-3-15,-5-8 2 16,0-2-2-16,4-7 8 15,1 4-7-15,-5-9-7 16,3 1 5 0,2-1-1-16,-1-9 3 0,1 0-1 15,-2 2-51-15,-3-10 39 16,0 0-57-16,13 0 51 16,-9-10-87-16,-4 6 79 15,0 0-201 1</inkml:trace>
  <inkml:trace contextRef="#ctx0" brushRef="#br0" timeOffset="45937.1789">17865 2371 196 0,'9'0'88'0,"-4"0"-69"0,7-8-24 16,-12 8 58-16,8 0-43 31,-4 0 45-31,-4 0-42 0,0 0 33 16,0 0-34-16,0 0 27 0,0 0-29 0,0 0 4 15,0 0-10-15,-4 0 0 16,4 0-3-16,0 0 11 16,-5 0-10-16,2 0 3 15,-9 4-4-15,-5 0 5 16,-5-4-5-16,6 13-3 0,3-5 2 31,1 2 3-31,-2 3-3 0,-6 4-2 0,3-5 1 16,0 2 4-16,1-1-3 15,3-1-2-15,4-3 1 16,1 3 4-16,-1-2-3 31,-3-1 3-31,4-1-2 0,4 1 2 16,-1-1-2-16,5-4 5 16,0 0-5-16,0 6 6 15,5-6-6-15,4 1 6 0,-2-1-6 16,1-4-3-1,1 4 2-15,-4-4 3 0,3 4-3 16,1-4 0-16,3 0 1 0,5 0 1 16,3 0-1-16,-3 0-1 15,0 4 1-15,9 5-7 16,-6-1 5-16,-3 1 3 16,-5 0 1-1,2 0-2-15,-6-1-1 31,-1 5 1-31,7 4-4 0,-11-3 2 16,2-6 1-16,-5 9 0 16,0-5 0-16,-5 11 0 15,-7-6 2-15,0 9-1 16,-5-5-1-16,4-4 1 16,4-3-1-16,-6-1 0 15,-11 4 2-15,1-5-1 0,-4-8 2 16,3 6-2-16,1-6-1 15,8 1 1-15,5-1-7 0,-5-4 5 16,5 0 3-16,-2 0-2 16,-6-13 0-16,3 13 1 15,5 0-29-15,7 0 22 32,-3 0-54-32,4 0 46 0,-1 0-73 15,5 0 66-15,5-14-214 16</inkml:trace>
  <inkml:trace contextRef="#ctx0" brushRef="#br0" timeOffset="46874.5781">18386 2324 168 0,'17'-4'75'0,"-14"4"-59"0,2-5-20 0,-5 5 65 31,0 0-49-31,0 0 46 0,-5 0-43 16,2 0 23-16,-2 0-28 16,-4 0 14-16,1 0-18 0,4 0 11 15,-4 5-12-15,-1-1 11 16,-3 0-12-16,-5 0 6 16,4 0-7-16,1 1 1 15,0 4-3-15,-2-4 5 0,2 7-5 16,-1 1 20-16,1 4-17 15,0-3-18-15,-2 2 12 16,-3 1 11-16,9-3-8 16,4-1-5-16,-4-1 4 15,-1 9 2-15,6-11-2 0,3-1-2 32,0-1 1-32,0 1 15 0,3-1-11 15,-3-4 4-15,5 0-5 16,3 1 10-16,0 0-9 15,0-1-7-15,1 1 4 16,-1-1 2-16,6-4-2 16,1 4 3-16,2 0-2 15,5 0-1-15,-10 1 1 0,-3-1 1 16,3 0-1-16,-4 0-3 16,9 0 1-16,-5 1 4 15,5 0-3-15,-3-1-5 16,-2 1 4-16,-4-1 3 15,4 4-2-15,2 5-2 16,-11-5 1-16,2 1 4 0,-1 0-3 16,1 0 0-16,-5-1 1 15,0 1 4-15,-5 7-4 16,1-2 0-16,-1-1 0 16,2 0 1-16,-6 9-1 15,1-5-1-15,-1 0 1 0,1 0 13 31,-4-3-11-31,3-2 4 16,-4 1-5-16,-8-5-1 0,4 2 0 16,5-2 10-16,-5 1-9 15,0-1 5-15,0-4-5 16,0 1-1-16,2-1 0 16,-2 0 1-16,0 0-1 15,4-4-6-15,-8 0 4 0,4 0-3 16,0 4 3-16,5-4-8 15,-5 6 7-15,5-2-111 16,-1 0 89-16,-3 1-331 16</inkml:trace>
  <inkml:trace contextRef="#ctx0" brushRef="#br0" timeOffset="49056.8479">2251 4148 80 0,'-4'-4'36'0,"4"4"-29"0,-4 0-9 16,4 0 61-16,0 0-47 0,0 0 43 15,0 0-41-15,-4 0 30 16,4 0-33-16,0 0 30 0,-5-4-30 16,1 4 19-16,4-5-22 15,-4 5 15-15,4 0-17 16,-4 0 14-16,4-4-15 15,0 4 11 1,0-4-11-16,0 4 8 16,0-4-10-16,0 4 2 15,0 0-4-15,0 0-3 0,0 0 1 16,4 0 1-16,4 0 0 16,1 0 2-16,-1 0-1 15,0 0-1-15,6 0 1 16,-2 0-1-16,0 0 0 0,10 4 0 15,-14 0 0-15,8 0 0 16,-3 1 0-16,-1 3-3 16,9 6 2-1,-4-1 1-15,0 3 0 16,0 11 0-16,0-2 0 16,-9 2 0-16,4-2 2 0,-3-3-1 15,-1-1-1-15,-3 0 1 16,-1-2 4-16,-4 2-4 15,0-4 9-15,0 5-8 16,-4-1 5-16,-4-4-6 16,-1 1 0-16,-4-1 0 15,1-5 1 1,0 7-1-16,-10-3 2 16,5 5-2-16,0-2 2 15,1-7-2-15,-1 1-3 0,0-1 1 16,5-3 1-16,-1 1 0 15,1-2 5-15,-1 1-4 16,0-1 0-16,5 0 0 16,-1-3 4-16,1-1-4 0,4 1 0 15,0 4 0-15,0-1-1 16,-1 1 0-16,5-1-3 16,0 0 2-16,0 1 9 15,0 1-6-15,0-2-7 16,0 0 5-16,5 1 10 15,-1-5-8 1,0 4 0-16,5 1-1 16,-1-4-1-16,1 4 0 15,3-1 0-15,0-4 0 16,1 1 0-16,8 3 0 16,8 0 0-16,0-3 0 15,1 4 8-15,-1-4-6 16,0-1-7-16,-3 0 5 0,-6 0 5 15,2 0-5-15,-1-4-7 16,-4 5 5-16,-5-1 4 0,5-4 1 16,0 0-2-1,-5 0-48-15,-4 0 37 16,1 0-61-16,-13 0-75 16,-1-4 109-16,2-1-149 15</inkml:trace>
  <inkml:trace contextRef="#ctx0" brushRef="#br0" timeOffset="50016.6288">2821 3984 168 0,'0'-13'75'0,"0"9"-59"0,0 0-20 0,0 0 34 0,0 0-25 15,0-1 30-15,0 1-27 16,0 4 27-16,0-4-26 16,0 0 15-16,0 4-18 0,0 0 20 15,0 0-20-15,0 0 8 16,0 0-10-16,0 0 9 31,0 0-10-31,0 0 10 0,0 0-10 16,0 0 13-16,0 0-12 15,0 0 0-15,5 8-2 16,-2 1 1-16,2-1-2 16,4 5 5-16,-2 5-5 0,2 7 0 15,-1 2 0-15,5-2 4 16,-1 6-4-16,2 21-3 16,-7-6 2-16,1 1-3 0,1 1 2 15,-1-5 6-15,1 1-4 16,-4 4 0-16,-2-2 0 15,-3-3-1-15,0-4 0 16,0 1 2-16,-3-7-1 16,-2 2-1-1,1-5 1-15,-4 1 1 16,-1 4-1-16,1-10 2 16,-4 1-2-16,3-5-3 15,-4 0 1-15,4 10 6 16,-3-6-4-16,4 11 3 15,-1-6-3-15,1-4-1 16,-1-5 1-16,1 1-1 0,0-5 0 16,-1 0-3-16,1-3 2 15,4-2 9-15,0-3-6 16,0-1 2-16,0 0-3 16,-1 2-1-16,1-1 1 15,0-1-1-15,0 0 0 0,4-3-3 16,0-1 2-16,0 0-5 15,0-4 5-15,0 0-67 0,0 0 53 16,8 0-132-16,5-4 113 16,-1-5-168-1</inkml:trace>
  <inkml:trace contextRef="#ctx0" brushRef="#br0" timeOffset="50833.8606">3400 4144 132 0,'0'-9'59'0,"0"5"-47"0,0 0-15 0,0 0 65 0,0-1-49 15,0 1 43-15,0 0-42 16,0 0 38-16,0 0-39 31,0-2 13-31,0 2-19 0,0 4 10 0,0 0-12 16,0 0 5-16,0 0-7 15,0 0 4-15,0 10-6 16,0 2 6-16,4 1-6 16,0 4 0-16,1 30 0 15,-2 1-1 1,2 0 0-16,-1-1 0 0,0-3 2 16,0 2-1-16,0 6-1 15,-4-9 1-15,0-4-1 16,0-4 0-16,0-1 2 15,0-3-1-15,5-2 5 16,-5-2-5-16,0-6-3 16,0 6 2-1,0-11-3-15,0-3 2 16,0 0 9-16,3-4-6 16,-3-9-26-16,0 0 19 15,5 0-63-15,4-5 52 16,-1-4-130-16,1-3 112 0,3-5-117 15</inkml:trace>
  <inkml:trace contextRef="#ctx0" brushRef="#br0" timeOffset="51634.6087">3425 4571 176 0,'-4'22'78'15,"4"-44"-61"-15,4 9-21 0,0 13 42 0,0 0-31 31,5 0 35-31,-1 0-32 0,4 0 20 16,5 0-22-16,0 9 13 0,4-13-16 16,1-1 14-16,2 5-14 15,1 0 17-15,9 0-17 16,0-4 4-16,-5 0-7 16,0 0 2-16,-3 4-3 15,-6 0 2-15,-3 0-2 0,0 0-3 16,-5 0 1-16,-3 0-44 15,-1 0 35-15,1 0-117 16,-1 0 98-16,-4 0-167 16</inkml:trace>
  <inkml:trace contextRef="#ctx0" brushRef="#br0" timeOffset="51234.1085">3735 4118 176 0,'0'-12'82'0,"5"8"-65"0,-5 4-21 16,0 0 51-16,0 0-38 16,0 0 25-16,0 0-25 15,0 0 20-15,0 8-22 16,0 0 8-16,0 5-11 0,0 14 15 16,0 6-15-16,0 2 4 15,0 5-6-15,0 2-1 0,0 1 0 16,0 1 4-16,3-1-4 15,2 0 6-15,-5-5-6 16,0 1 6-16,4-4-6 16,-4-5 3-16,0-4-3 15,5 0 2-15,-5-5-2 0,0-3-1 16,3-5 1-16,-3-1-4 0,5 1 2 16,-5-3-13-16,0-10 11 15,0 0-50-15,0 0 41 16,0 0-62-16,0 0 56 15,0-5-98 1,0 0 88-16,0-8-88 31</inkml:trace>
  <inkml:trace contextRef="#ctx0" brushRef="#br0" timeOffset="52265.4332">4201 4442 176 0,'0'-4'78'0,"0"4"-61"0,-5 0-21 0,1-4 51 15,-1 4-38-15,2 0 25 16,-2 0-25-16,-2 0 17 15,-2 0-19-15,1 4 10 0,-1 0-12 16,1 0 8-16,-6 1-10 0,7-1-1 16,-1 0-1-16,-1 4 1 15,1 1-1-15,-1 1 2 16,1 2-2-16,-1 1-1 16,1 8 1-16,4 5 1 15,-1 0-1-15,2 0 2 16,-2-1-2-1,5-2-1-15,0 2 1 16,5-2 7-16,-2-2-6 16,6 4 13-16,-1-7-11 15,4-1 6-15,2-5-7 0,3-3 4 16,-2-4-6-16,7-5 14 16,-1 0-11-16,-1-5 9 15,2-4-10-15,-1 1 4 0,8-5-5 16,1 1 8-16,-9-11-8 15,-1 7 7-15,-7 3-6 16,0-9 1-16,-5-4-3 16,-4 0 5-16,-4 5-5 15,0 0-3-15,-12-2 2 16,3 2 3-16,-8 4-3 0,0-1 0 16,0 6 1-16,-3 3-10 15,3 1 7-15,5 4-21 16,-2-1 17-16,2 5-33 15,4 0 29-15,4 5-45 16,-1-1 41-16,5-4-88 16,5 4 78-1,4 0-186 1</inkml:trace>
  <inkml:trace contextRef="#ctx0" brushRef="#br0" timeOffset="53220.1228">4540 4434 220 0,'4'-4'101'0,"-4"8"-79"0,-4 0-28 0,4-4 52 15,-4 4-10 1,-1 5-24-16,-3-1 11 16,4 5-17-16,0 1 5 0,-1 2-8 15,5 10 4-15,-3 0-6 16,6-1 6-1,-3 2-6-15,5-2 14 16,3 2-11-16,0-6 6 16,9 1-7-16,5-5 6 15,-6 0-6-15,0 0 1 16,1-7-3-16,4-2 5 16,1-4-5-16,-2-4 6 15,1-4-6-15,1 0 3 0,-2-5-3 16,1-5 25-16,-4 6-21 15,0-5 7-15,0 1-8 16,-5-2 5-16,1-3-6 16,-4-8 4-16,-1-2-6 15,-1 6 3-15,-2-1 0 16,-5 1-3-16,0 0-3 16,0 7 1-16,0 1 1 15,0 5 0-15,0 3-9 0,0 1 7 16,4 13 4-1,1 7-10-15,-2 3 6 16,2 6 4-16,-1-4-2 31,4 1 3-31,5-5-2 0,0 0-1 16,4 1 1-16,-1-5 1 16,1-1-1-16,-1 2-1 15,1-5 1-15,0-1 1 16,0-4-1-16,0-4 5 15,0 0-5-15,0-4 3 16,-1 0-3-16,-3 0 8 0,4-5-7 16,3-9 2-16,-3 6-3 15,-8-10 5 1,-6-4-7-16,2 5 1 16,-5-2 0-16,-5-2 0 15,2 3 0-15,-2 1 0 0,1 0 0 31,-1-2 0-31,-3 7 0 16,0 3 0-16,0-1-3 0,0 6 2 16,-1-1 1-16,1 5 0 15,3 8-6-15,1-4 5 16,-4 9 0 0,3 5 1-16,1-6 0 15,1 9-6-15,-2-5 5 0,5 2 6 16,0-1-5-16,0 0-2 15,5-5 2-15,2 5 5 16,2-9-4-16,4-4 0 16,-5 0 0-16,4 5-1 15,1-5 0-15,3-5 0 16,1 1 0-16,5-5 0 0,-1 5 0 16,-1 0-42-16,-3 0 33 15,0-1-98-15,4-3 82 16,-1 0-236-1,2-2 201-15,-1-3-39 0</inkml:trace>
  <inkml:trace contextRef="#ctx0" brushRef="#br0" timeOffset="57305.5673">6979 4463 192 0,'0'-4'88'0,"5"0"-69"0,-1-5-24 0,-4 5 72 15,5 0-54-15,-5 0 44 16,0 0-43-16,0-2 30 15,0-2-33-15,-5-1 25 0,1 1-27 32,-4-1 7-32,3 1-12 0,-4-1 6 15,1 0-7-15,-8-8 4 16,-6 17-6 0,2-13 0-16,3 5 0 15,0-1-1-15,0 22-3 16,0 0-1-1,5-1 3-15,0 6-5 0,-1-1 5 16,0 4 3-16,5 2-2 16,-1-2 3-16,6 10-2 15,-2-6-3-15,5 6 1 16,0-6 4-16,5-4-3 16,-2-3-2-16,6-1 1 0,-1-5 4 15,5 2-3-15,3-5 3 0,1-5-2 16,4-4-1-16,1 0 1 15,-2-4 1-15,1-5-1 32,1 0-1-32,-7-4 1 15,2-4-1-15,0 0 0 16,-3-1 0-16,-2-3 0 16,0-1 0-16,-4-3 0 0,-3-1 2 15,-1-4-1-15,1-22 2 16,-2 4-2-16,-3 0-3 15,0-3 1-15,0 3 4 16,0 2-3-16,0 2 0 16,0 5 1-16,-3 0-4 15,3 9 2-15,0-9-2 0,-5 22 2 16,5-1-2-16,0 6 2 16,-4 7-5-16,4 5 5 15,-5 5-3-15,5 3 3 16,0 6 1-16,0 7 0 0,0 6 0 15,0 6 0-15,0 2 0 32,5 9 0-32,-1 12 2 0,4-4-1 15,1-2-3-15,3 2 1 16,1-9-2-16,-1-3 2 16,5-5 1-16,0 2 0 15,4-6 5-15,0-10-4 16,0-3 3-16,4-1-3 15,0-4 2-15,0-5-2 0,1-12 5 16,3 0-5-16,-4-5 6 16,0 1-6-16,-4-5 0 15,4-1 0-15,-8 2 4 16,4-5-4-16,-4-1 3 16,-5 1-3-16,-4-4-1 15,-8-10 1-15,0-8 1 0,-3 5-1 31,-2 3-6-31,-4 6 4 16,1 7-3-16,1 1 3 16,-2 9 1-16,-4 4 0 15,1 12-9-15,-1 5 7 0,0 13 1 16,5-1 1-16,-1 2-3 16,1-2 2-16,4 2 1 0,4-2 0 15,0 2 0-15,4-2 0 16,4 6 0-16,1-6 0 15,4 6 0-15,-1-6 0 16,0-8 2-16,10-3-1 16,2-6-1-16,2 1 1 15,-1-1-1-15,1-8 0 0,-1-4 2 16,-4-9-1-16,4 5 2 16,-4-6-2-16,-4-3 5 15,0 0-5-15,0-5 3 16,-5-3-3-16,0-6 5 15,1-11-5-15,-1-6 6 16,-3 0-6 0,-6 1 0-16,2-5 0 15,-1 0 4-15,1 5-4 16,-5-1-3-16,0 6 2 16,3-6 5-16,-3 1-4 15,0 7 0-15,0 1 0 16,-3 5 1-16,3 4-1 0,-5 4-1 15,5 10 1-15,0 2-1 0,0 1 0 16,0 9-6-16,0 0 5 16,0 4 0-16,-4 8 1 15,-1 5-3-15,5 1 2 16,0 11-2-16,0 6 2 16,0-2 1-16,0 2 0 15,0 7 0 1,0 1 0-16,0 9 0 15,5-5 0-15,4 17 5 16,-6-8-4-16,-3 0-3 16,13-10 2-16,-13 1 3 15,9-3-3-15,-1-1 0 16,5-10 1-16,-1-2 1 16,1-6-1-16,-1 1-1 0,1-5 1 15,-1 4 1-15,1-12-1 16,0 9 2-16,4-18-2 15,-1 0 2-15,1 0-2 16,-1 0-3-16,1 0 1 0,0 0 4 16,0-4-3-16,-5 4-25 15,0-10 20-15,2 1-60 0,-6 1 50 16,1-5-106-16,-6 1 93 16,2-2-243-1</inkml:trace>
  <inkml:trace contextRef="#ctx0" brushRef="#br0" timeOffset="57731.6113">7663 4032 148 0,'-8'-5'65'0,"3"1"-51"0,1 4-17 15,4 0 65-15,-5 0-49 16,2 0 37-16,-2 0-36 16,1 0 34-16,1 0-36 31,-2 0 22-31,1 0-25 0,-1 0 23 15,5 4-24-15,-8-4 10 0,8 0-13 16,0 0 22-16,0 0-21 16,13 9 12-16,-4-5-13 15,-2 2 11-15,6-2-12 16,-1-4 3-16,5 0-5 16,4 0 5-16,4 0-6 0,4 0 3 15,-3 0-3-15,-1 0-3 16,0 0 1-16,1 0-94 15,-6 0 74-15,1 0-228 16,1 0 192-16,-6 0-80 16</inkml:trace>
  <inkml:trace contextRef="#ctx0" brushRef="#br0" timeOffset="59200.9122">8128 4347 148 0,'13'-4'69'0,"-9"-1"-55"0,-16 14-18 0,15-5 70 16,-3-4-53-16,0 0 41 0,0 0-40 15,5 0 26-15,-1 0-30 16,1 4 20-16,7-4-22 0,-4 4 21 16,1-4-22-16,-1 5 16 31,1-5-17-31,-1-5 11 0,-1 5-12 16,2 0 8-16,4-4-10 15,-1 0 4-15,2-13-2 16,-2-14-3-1,-4 6-2 1,1 3 1-16,-1 1-1 16,-4 4 0-16,1-1 0 0,-5 5 0 15,0-4 0-15,0 1-3 16,0 2 2-16,-5 1 4 16,1 0-3-16,-4 5-2 15,-1-2 1-15,1 2 4 16,-1 3-3-16,6 1-5 0,-6 4 4 31,1 0-6-31,-6 4 6 16,2 5 0-16,4 1 1 0,-1 2 0 15,-3 1 0-15,-1 0 0 16,4 13 0-16,1-1 0 16,1 15 0-16,2-5 0 15,1-6 0-15,-1 2-3 16,2-6 2-16,6 2 18 0,2-2-14 15,-1-4 5-15,1 1-6 16,7-9-4-16,0 4 2 16,-4 1 3-16,6-5-3 15,-2-1 3-15,0-8-2 16,1 1 8-16,-1-1-7 16,2-4-7-16,1 0 5 0,2 0 5 15,0 0-5-15,-4-9-4 16,0 5 3-16,-1 0 3 15,9-4-2-15,-5-1 3 16,1-3-2-16,-4-2 2 16,8 1-2-16,-4 0 8 15,0-3-7 1,-5-15 5-16,1-9-6 16,-1 7 6-16,1-2-6 15,0 4 0-15,-1 10 0 0,0 4-1 16,1-1 0-16,-4 5-3 15,-1 5 2-15,4 4 1 16,-3 4 0-16,3 8-6 16,-4 9 5-16,6 14 0 0,-6 0 1 15,4-2 2-15,-3 2-1 16,-1-6-3-16,1 2 1 16,-1-2 1-16,-4-4 0 15,1 1 2-15,-2-5-1 16,2 1 2-16,4-5-2 15,-9 0 5 1,3-5-5-16,-3 0 6 16,0-8-6-16,5-4 14 15,-5 4-11-15,4-4 3 16,-1 0-5-16,2-5-1 0,-1 1 0 16,1-10 1-16,-2 5-1 15,2-4 2-15,4 1-2 16,-1-19-3-16,1-5 1 0,6 11-2 15,-1-2 2-15,-2 6-2 16,1 2 2-16,-6 7-2 16,2 3 2-16,-1 5-13 15,-3-2 11-15,4 6-53 16,-1-1 44-16,-4 1-74 16,4 4 65-1,1 0-96-15,-1-4 88 16,-4 0-201-1</inkml:trace>
  <inkml:trace contextRef="#ctx0" brushRef="#br0" timeOffset="61321.8323">9004 4127 200 0,'5'-4'88'0,"-5"-1"-69"0,4 1-24 0,-4 4 50 15,0 0-37-15,0 0 34 16,0 0-31-16,3 9 11 15,2-1-16-15,-1 5 27 0,0 13-25 16,0 8 13-16,1 1-15 16,-1 0 8-16,4-6-11 0,-8 2 4 15,0-1-5-15,0-4-4 16,0-5 2-16,0 2 5 16,8-6-4-16,-8-5 0 15,9-3 0-15,-4 0 7 16,-2-4-6-16,1-5-1 31,1-5-3-31,7-9 7 16,1-2-4-1,-4-5-1-15,3-14 1 0,-4-9-4 16,1 5 2-16,3 1 1 16,1 3 0-16,-1 6-6 15,0 2 5-15,2 6 0 16,-2 3 1-16,1 9-3 0,-1 9 2 15,0 5-2-15,-3 9 2 16,4 11 4-16,-4 14-3 16,-1-1 20-16,-1 1-16 15,2-4 13-15,-1 3-12 16,-3-7-1-16,-1 0-2 31,-4 2 1-31,0-10-2 0,0 2 5 16,0-8-5-16,0 1 6 15,0-6-6-15,5-16 9 16,-2 0-3 0,2-4-4-16,-1-2 7 15,1-7-8-15,-2-4-7 16,2-6 5-16,-1-10-4 0,4-11 3 16,1 4 1-16,-1 5 0 15,4 6 2-15,2 2-1 0,-7 6-3 16,6-2 1-16,-1 6-2 15,1 3 2-15,-4 9 1 16,3 1 0-16,-3 4-6 31,-1 4 5-31,0 4-3 0,1 4 3 16,-5 5 1-16,0 14 0 16,5 8 0-16,-5-6 0 15,-1 2 2-15,2-2-1 16,-1 2-1-16,0-2 1 15,0-2-4-15,1-2 2 16,3-2 9-16,-4-2-6 0,5 0-7 16,-5-3 5-16,4-1-4 15,0-5 3-15,1 7 6 16,4-11-4-16,-5 0 3 16,1-8-3-16,-1-4 2 15,8 0-2-15,6-4 5 0,-2-2-5 16,-3 1 3-16,0-3-3 15,-5-5 2-15,0-5-2 0,-3 1-3 16,-1-14 1-16,1-8-2 16,-1 4 2-16,-3 4 6 15,-1 2-4-15,1 2-3 16,-5 6 2-16,3 2-3 31,-3 6 2-31,0 5-5 0,0 2 5 16,0 10-6-16,0 6 6 15,0-2 0-15,0 17 1 16,0 18 0-16,0-1 0 16,9 1 0-16,-6 0 0 15,2-5 0-15,-1-3 0 16,1 0 2-16,-2-10-1 0,6-5-6 16,-1 3 4-16,1 6 6 15,-1-17-5-15,1 10 4 16,-1-13-3-16,1-1-1 15,-1-8 1-15,1-1 7 16,-1-4-6-16,-1 0-4 0,2-3 2 31,-1-5 3-31,1-6-3 16,-1 2 0-16,1-14 1 0,-1-3-4 16,1 3 2-16,-1 5-5 15,1 4 5-15,-1 10 0 16,1 2 1-16,-1 5-3 15,0 18 2-15,0 13 1 16,0 3 0-16,1 2-6 0,-1-2 5 16,-3 2 3-16,-1 2-2 15,4 2 9-15,-8-6-7 16,9 6 2-16,-9-6-3 16,0-2 2-16,4-7-2 15,0-3 5-15,0-5-5 16,0 1 0-16,-4-9 0 0,9-4 4 31,-5-5-4-31,0 5 0 16,0-9 0-16,1-3 1 15,-1-7-1-15,4-2-1 16,0-2 1-16,1 2-4 16,-1-14 2-16,1-5 1 15,-1 7 0-15,-4 6-6 0,4 6 5 16,1 6 0-16,-1 7 1 0,1 20-3 15,-1 19-9 1,1 2 15 0,3 2-4-16,-4-2 4 15,4 2-2-15,5-5-1 16,-3-4 1-16,3-1 1 0,-2-4-1 16,2-3 2-16,0-2-2 15,0 1-1-15,0-9 1 16,0-4 4-16,0 0-4 15,-1-4 0-15,1 0 0 16,0-9 1-16,3 1-1 16,2-7 2-1,-5 3-2-15,-1-19-1 16,1-8 1-16,0 4-1 16,-4 0 0-16,-6 0 0 15,2 5 0-15,-1-1 0 16,-3 14 0-16,-1 3 2 0,-4-3-1 15,-4-4-6-15,-1 6 4 16,2 3-6-16,-6 3 6 16,1 5 3-16,-1 2-2 15,1 12-5-15,-1 2 4 0,-3 5-3 16,-1-1 3-16,1 5 6 16,0 1-4-16,3 3-3 15,1 10 2-15,-1 13-3 16,1-11 2-1,3 2-2 1,1-1 5-16,4-3-2 16,0-1 0-16,9-4 1 15,-1 5-4-15,4-10 2 16,2 0 6-16,2-3-4 16,5 3-3-16,0 0 2 15,-1-3 5-15,2-5-4 0,7-5 3 16,0 0-3-16,5 1-1 15,-9-4 1-15,1 0-1 16,-6-5 0-16,18-10 2 0,-18 6-1 16,11-1-3-16,-2 1 1 15,-12 8-24-15,3-8 19 16,-3-4-65-16,-8 4 55 0,-6-1-89 16,6 1-175-1,-21-4 212 1,-10-10 11-16</inkml:trace>
  <inkml:trace contextRef="#ctx0" brushRef="#br0" timeOffset="61590.6592">9981 3950 264 0,'-12'-12'121'0,"12"6"-95"0,-5 2-33 0,5 4 79 16,0-8-58-16,-4-1 9 16,-1-8-15-16,2 5-9 15,-2-2 1 16,5 14-6-31,0 0-76 0,8 4 63 0,6 0-267 16</inkml:trace>
  <inkml:trace contextRef="#ctx0" brushRef="#br0" timeOffset="53935.9762">5788 3946 200 0,'0'-8'88'0,"0"8"-69"0,5-6-24 0,-5 6 61 15,4 0-45 1,-4-8 27-16,0-1 8 16,5 5-33-16,-5 0 16 0,0 12-10 15,0 1-13 1,-5 5 5-16,1-2-8 0,-1 5 1 16,2 6-3-16,-1 6 5 15,-1 2-5-15,2 2 3 16,3 19-3-16,-5 0-1 15,5 0 1-15,-4-4 7 16,-1-1-6-16,2 1-4 31,3-10 2-31,0 5 3 0,0 1-3 16,0-9 3-16,3-6-2 16,2 2-1-16,-1-6 1 15,1-3-1-15,3 0 0 0,-1-6 5 16,2 3-4-16,-1-7 3 15,9 1-3-15,0-5-1 16,4-4 1-16,1 5-1 0,-5-9 0 16,-2 0-20-16,2-9 16 15,0 1-47-15,-3 0 40 16,-2-1-72-16,-4 1 64 16,1-1-126-16,-6-9 110 15,2-7-110 16</inkml:trace>
  <inkml:trace contextRef="#ctx0" brushRef="#br0" timeOffset="54436.571">5713 4256 164 0,'-16'-4'75'0,"12"4"-59"0,-1 0-20 0,1 0 42 15,0 0-31-15,0 0 32 16,0 0-30-16,-1 0 27 0,2 4-27 16,-10 0 18-16,4 2-20 0,1-2 13 15,-5 0-1 1,1 13-14-16,4-5 10 0,-1 2-12 16,1-5 7-16,-1-1-7 15,5 1 9-15,0-5-9 16,-1 0 13-16,5 0-12 15,0-4 0-15,9 4-2 16,4-4-2-16,4 0 1 31,3 5 13-31,1-5-11 0,4 0-1 16,5 4-1-16,0-4 10 16,7 0-9-16,1 0 5 15,-4 0-5-15,-2 0 5 16,-1 0-6-16,-7 0 6 15,-2 0-6-15,-5 0 0 16,-2 0 0-16,-1 5-4 0,-6-5 2 16,-4 5-8-16,-4-5 7 15,0 0-63-15,0 4 50 16,0 4-78-16,0-3 71 0,0-5-200 16,5 4 171-1,3 0-27-15</inkml:trace>
  <inkml:trace contextRef="#ctx0" brushRef="#br0" timeOffset="55488.4923">6225 4411 208 0,'0'-8'92'0,"4"12"-73"0,-4-12-24 0,0 4 50 15,0-1-37-15,0 1 40 0,0 0-36 16,0 0 24-16,0-1-26 16,0 0 17-16,0 1-20 0,-4 4 4 15,-4-5-7-15,3 5 0 16,-3 0-3-16,-1 0-3 16,2 0 1-16,-2 0 4 15,5 5-3-15,-5 4-2 0,1-4 1 16,-1-1 1-16,1 4 0 15,4 1 2-15,0 3-1 16,0 7-6-16,0-3 4 16,-1 1 3-16,1 1-2 0,0-1 3 15,4 8-2-15,0-6 2 32,0 10-2-32,0-2-1 15,4-6 1-15,0 0-1 16,1 1 8-16,3-5-6 15,0 0 5-15,0 1-6 16,1-5 3-16,-1-1-3 16,5 1 11-16,-1-8-10 15,9 0 8-15,1-5-4 16,-6-5-5-16,1 0 17 16,-1-4-14-16,1 1 7 15,-4 0-8-15,0-1 4 16,-1-3-6-16,-4-7 0 15,1 3 0-15,-1-6 1 16,-4 0-1 0,1 1 5-16,-5-1-5 15,0 1 3-15,-5 0-3 16,-2-2 5-16,-2 2-5 16,1 4-11-16,-1-1 8 15,1 6-30-15,-1-1 24 0,-8 5-47 16,5 2 42-16,4 2-83 15,8 4 73-15,0 0-161 16,8 0 141-16,4-4-85 16</inkml:trace>
  <inkml:trace contextRef="#ctx0" brushRef="#br0" timeOffset="64277.8693">11293 4110 176 0,'4'-14'82'0,"0"10"-65"0,1-5-21 15,-5 5 76-15,3 0-58 0,2 0 38 16,-5 0-38-16,4-1 17 16,-4 1-23-16,0 4 10 15,0 0-13-15,0 0 8 0,0 9-10 0,0 3 2 16,0 5-4-16,4 5-3 15,4 26 1-15,1-4 6 16,-1-2-4-16,-3-3 6 16,7 0-6-16,1-5 14 15,-1 1-11-15,0-10 3 16,2-3-5-16,-2-5-1 0,0 1 0 16,1-1 7-16,-1-4-6 15,2-5 2-15,-6-4-3 16,4-4-1-16,-3-4 1 15,3 0 4-15,-4-4-4 16,6-1 6-16,-6-3-6 31,-1-7 3-31,2-2-3 0,-1-1-1 16,-3-12 1-16,-1-5-1 16,1 5 0-16,-2-1-3 15,-3 9 2-15,5 5 1 16,-5 8 0-16,0 5-14 15,0 8 11-15,12 12 1 0,0 14 1 16,-3 4 1-16,8 0 0 0,0-4 2 16,0 0-1-16,0 0 2 15,0-9-2-15,-2 0 8 16,2 1-7-16,0-5 5 16,0-5-6-16,0 1 6 15,-5-5-6-15,1 1 3 16,0-10-3-1,-1-4-1-15,-4 1 1 16,1-5 1-16,-5 1-1 16,0-6 2-16,-4-30-2 15,0 6-1 1,0 3 1-16,5 4-1 16,-1 5-6-16,0 4 5 15,5 9-3-15,-2 0 3 0,2 3-2 16,4 6 2-16,4-1-2 15,3 5 2-15,1 0 4 16,1-1-3-16,-7 1 0 0,7-4 1 16,-10-2 4-16,2 2-4 15,-7-1-3-15,6-3 2 16,-4-5 3-16,-1 3-3 0,-4-3 3 16,-4 0-2-16,0-5 11 15,0 1-10-15,-4-6 3 16,-1 2-4-16,-3-6 2 15,4 6-2-15,-1 4-1 16,2 3 1-16,-2 5-1 31,5 5 0-31,-4 3-9 0,4 1 7 16,0 4-2-16,0 13 3 16,0 12-2-16,4 2 2 15,-4 2 4-15,5 10-3 16,-5 9-2-16,3 8 1 15,-3 13 4-15,0-3-3 16,0-2 6-16,5-8-5 0,-1-8 6 16,-4-6-6-16,0-3 6 15,5-8-6-15,-2-6 9 16,2-8-8-16,4-3 5 16,-6-6-6-16,-3-8 6 0,9 0-6 15,-1-4 0-15,1-4 0 31,-1-11 1-31,1-2-1 0,-1-14-6 16,1-8 4-16,-1 5 0 16,-1 3 1-16,2 0 0 15,8 10 0-15,0 4-3 16,-5 3 2-16,-4 5 1 16,1 5 0-16,-1 3-12 15,1 10 10-15,-4 3 3 0,7 13-1 16,0 18-2-16,1-8 1 15,-1-2 4-15,1 2-3 16,-4-6 0-16,3 2 1 16,0-2-1-16,1-2 0 15,4-2 0-15,-1-9 0 16,1 2 5-16,5-9-4 0,-2-1 0 16,1-4 0-16,1 0 7 15,-6-4-6-15,5-6-4 16,0 1 2-16,4-3 3 15,-4-1-3-15,-1-5 0 0,-3 1 1 16,-3-26-1 15,-2 5 2-31,-4 3-1 0,1 0 2 16,-6 10-2-16,-3-2-3 16,0 6 1-16,0 0-2 15,-3 3 2-15,-2 5 1 16,-2 5-3-1,-10 3 2-15,3 5-5 16,2 5 5-16,0 7-3 0,-1 7 3 16,1 18-2-16,3-6 2 15,1-6 4-15,-1 6-3 16,1 13 0-16,-1-7 1 16,6-6 1-16,3-5-1 15,0-4 5-15,3-1-5 16,2-8 9-1,4 1-8-15,3-6-1 16,0 0 0-16,-4-8 4 16,6 0-4-16,-2-4 0 15,0 0 0-15,1-4 4 16,-1-2-4-16,-3-3 0 0,-1-4 0 16,1 1-4-16,-6-3 2 15,6 3 1-15,-4 7 0 16,-2 5-3-16,-3 0 2 0,0 4-5 15,5 8 5-15,-1 1 0 16,4 3 1-16,1-3-3 16,3 5 2-16,1-2 4 15,-1 1-3-15,2-1 3 16,-2-3-2 0,5-9-1-16,-5 5 1 15,9-5-1-15,-5 0 0 16,-2-9 2-16,2 4-1 15,1-3 2-15,-1-5-2 16,-3 1-1-16,0-6 1 16,-5-34 1-1,0-4 2-15,-4 0-3 0,1 4-3 16,-1 0 1-16,0 0 6 16,-4-4-4-16,0-4-3 15,0 8 2-15,0 6 3 16,0 6-3-16,0 10-5 15,0 4 4-15,0 4-3 0,0 5 3 16,0 5-5-16,0 7 5 16,0 5-6-16,0 5 6 0,0 3 0 15,0 5 1-15,0 13-3 16,0 4 2-16,0 0 1 16,4 4 0-16,1 1 2 15,-1 4-1-15,0 1-3 31,5 2 1-31,-1 9 4 0,4 10-3 16,1-9 6-16,0-9-5 16,4 0 0-16,-1-3 0 15,0-11-4-15,6 2 2 16,-6-6 6-16,1-2-4 16,0-7-3-16,5 1 2 15,-7-4 5-15,7 1-4 0,-1-6-3 16,-1 1 2-16,2-14 0 15,-5 5 0-15,-1 0-37 16,-3-4 29-16,-1 0-50 16,1-4 44-16,-5-2-61 0,0 1 57 15,1-3-112-15,-4-1 99 32,-5 1-182-32</inkml:trace>
  <inkml:trace contextRef="#ctx0" brushRef="#br0" timeOffset="64880.4764">12744 3955 224 0,'-5'0'101'0,"1"0"-79"0,-1 0-28 15,5 0 57-15,-3 0-41 16,3 0 33-16,0 0-32 16,-5 0 30-16,5 0-30 15,0 0 11-15,0 0-16 0,0 0 24 0,0 0-22 16,0 0 15-16,13 4-17 15,-1 0 6-15,5 0-9 16,4-4 6-16,1 0-6 16,15 4 12-16,-3-4-11 15,-1 0 3-15,1 0-5 0,-1 0-1 32,-4 0 0-32,-3 0-7 0,-2 0 5 15,1 0-25-15,-3 0 20 16,-1 5-129-16,-4-1 105 15,0 0-286 1</inkml:trace>
  <inkml:trace contextRef="#ctx0" brushRef="#br0" timeOffset="67632.7481">14625 3730 196 0,'-8'-12'88'0,"12"6"-69"0,-4 6-24 16,0 0 72-16,0 0-54 16,0 0 24-16,0 0-26 15,0 0 9-15,8 0-14 16,-3 0 22-16,-5 10-22 0,-5 7 12 15,10 4-13-15,-1 10-1 0,-4 4-2 16,0 3 12-16,4 1-10 16,0 4 3-16,1 5-5 15,-5 12-1-15,0 0 0 16,4-4 4-16,-4 0-4 16,4-4-3-16,0-8 2 15,-4-7 8 1,4-1-6-16,0-7 2 15,-4-7-3-15,0-5 5 16,4 1-5-16,1-5 6 16,-5-5-6-16,0-8 9 0,0 0-8 15,0-4-1-15,0-4 0 16,0-6 4-16,4-3-4 16,0-4 3-16,0-18-3 0,-4-9 2 15,5 0-2-15,-1 1 8 16,0 5-7-16,0-6 5 15,4 5-6-15,1 3-3 16,3 3 2-16,1 6 0 16,-1-8 0-16,9 9 0 15,-4 8 0-15,5 13-6 0,-2 1 5 16,1 12 3-16,-4 0-2 16,-4 1-5-16,-1 3 4 15,5 6 3-15,-5 3-2 16,2 0 0-16,-7 1 1 15,1 7-1-15,-3-8 0 16,-5 1 5 0,-5-1-4-16,2 0 3 15,-6-3-3-15,1-2 5 16,-1-3-5-16,-8-1 0 16,-3 1 0-16,-1-5 4 0,4-4-4 15,-5-4-3 1,7-5 2-16,6 5 0 15,4 0 2-15,-7-5-1 0,-1 1-3 16,1-2 1-16,0 6-2 16,3 0 2-16,5-1 1 15,0 5 0-15,-1 5-3 16,10 3 2-16,-1 2-2 16,4 2 2-16,0 5 1 15,9-4 0 1,-4-3 2-16,8 19-1 15,3 15 5-15,2-9-5 16,4-6 9-16,-1-2-8 16,0-6-1-16,-3-5 0 15,3-2 4-15,-4-5-4 16,1-1-3-16,-2-3 2 16,-2-1 5-16,-2-4-4 0,1 0 9 15,-8-4-8-15,-1-5-1 16,5-9 2-1,-8-7-2-15,3-15-1 16,-4 7 1-16,-3-2 1 0,3-4-1 16,1 1-3-16,-5 3 1 15,-1 4 1-15,-6 6 0 0,-1 4 0 16,8-2 0 0,-4 6-6-16,0 5 5 0,-4 8-6 15,11 4 6-15,-2 0 0 16,-5 12 1-16,-5 1-6 15,2 4 5-15,3 5 3 32,0 3-2-32,3 2 6 0,2 7-5 15,-1 5 0-15,4-4 0 16,-3-6 4-16,3-2-4 16,1-6 0-16,-1-4 0 15,0-3-1-15,5-6 0 16,-5-4-3-16,1-4 2 15,-1 0-61-15,1-31-27 16,7 2 64-16,-3-2-116 16,-1 2 109-16,1-2-191 15</inkml:trace>
  <inkml:trace contextRef="#ctx0" brushRef="#br0" timeOffset="69087.2836">15371 3722 300 0,'0'-18'134'0,"5"9"-105"0,-5-3-37 0,0 8 42 16,3-1-29-16,2 1-1 16,-5 0-2-16,0 0-5 15,0-2 2-15,0 2-27 0,0 14-79 16,4-2 81-1,4 5-206-15</inkml:trace>
  <inkml:trace contextRef="#ctx0" brushRef="#br0" timeOffset="68818.1802">15631 3963 248 0,'5'-4'111'0,"-5"4"-87"0,4 0-30 16,-4 0 69-16,0 0-51 15,0 0 26-15,0 0-27 16,0 0 24-16,5 0-26 16,-5 0 21-16,0 0-23 0,0 0 8 0,-5 0-11 15,1 0 1-15,-1 0-4 16,5 0-1-16,-8 4 1 15,-4 4 1-15,-2 1-1 16,2 1-3-16,-5 6 1 16,0 1 4-16,-3 0-3 15,11 5-2-15,1-1 1 0,4 2 4 16,-1-2-3-16,5 10 0 16,9-6 1-16,-1 10-1 15,1-6 0-15,-1-2 5 0,4-6-4 16,2 1 0-16,-2-13 0 15,-4-1 4-15,9 1-4 32,9-1 3-32,-2-8-3 0,1 0-1 15,1-13 1-15,-1 1 1 16,-4-19-1-16,-4 6-1 16,-1-2 1-16,-3-2-1 15,4 6 0-15,-5 2 2 16,-4-9-1-16,1-8 2 15,-1-6-2-15,-3-3-1 0,-1-1 1 16,0 9 1-16,0 1-1 16,1 3 8-16,-2 0-4 15,1 10-4 1,-4 8-2-16,5 7 0 16,-5 10-10-16,0 10 8 15,0 11-1 1,4 10 2-16,-4 2 2 15,4 2 0-15,0 9 5 16,1-2-4-16,-2 5 0 16,2-7 0-16,-1-11 1 0,-4 23-1 15,0-9 8-15,5-8-7 16,-2-5-1-16,2-8 0 16,-1-5 4-16,-4-4-4 0,8-4 3 15,-4-9-3-15,1 0 5 16,-2-18-5-16,2 6-3 15,4-9 2-15,3-14 0 16,1 0 0-16,3-3 0 16,-8 11 0-16,1 6 0 15,4-6 0-15,-1 6 2 0,9 5-1 16,4-15-3-16,-4 0 1 16,1 10-2-16,-5 4 2 15,-5 3-2-15,0 2 2 16,-4-5 1-1,1 13 0-15,-1-9 0 32,-3 13-6-32,-5-4 5 0,0 4 0 15,0 0 1-15,-5 4 0 16,2 4 0-16,-2 1-3 16,1-1 2-16,-4 1 1 0,-6-1 0 15,2-4 0-15,0 10 0 16,4-5 0-16,-6 3 0 15,2 1-3-15,0 9 2 0,4-9 6 16,3 8-4-16,-4 5 0 16,6-5 0-16,-2 2-7 15,1-6 5-15,-1-5 3 16,10 11-2-16,4-2 3 16,-6 4-2-16,2-3 2 15,12-1-2 1,4 6 5-16,-1-6-5 15,6 1 3-15,-1-5-3 16,1 0-3-16,-6-4 1 16,1-4 4-16,-8 0-3 15,-1-1-2-15,0 1 1 16,1-1-55-16,-4 1 44 16,-9-9-103-16,0 0 88 0,-5 0-209 15,-3-5 181 1,-4 1-63-16</inkml:trace>
  <inkml:trace contextRef="#ctx0" brushRef="#br0" timeOffset="70972.8874">16691 4011 212 0,'14'-5'95'0,"-14"1"-75"0,3-4-25 16,2 8 75-16,-5-4-56 15,4-2 45-15,-4 2-43 16,-4 0 19-16,4-1-25 15,-5 1 8-15,2 0-13 0,-2 0 2 0,1 0-5 16,-4-1 2-16,-1 5-3 16,1 0-1-16,-1 0 1 15,1 0-4-15,-1 5 2 16,1-1-2-16,-1 4 2 16,-3 5 1-16,0 9 0 15,-1-1 2 1,1 2-1-16,0 2-1 15,3 0 1-15,1 10-1 16,8 9 0-16,0-1 2 16,12-18-1-16,-4-2 2 0,1 2-2 15,-1-4 8-15,1 1-7 16,11-1 7-16,1-3-6 16,1-5-2-16,-2-4 0 0,-3-1 1 15,4-4-1-15,8-8 2 16,1 0-2-16,-6-5 2 15,-7-3-2-15,0-2 5 16,-4-12-5-16,3-9 0 16,-2 2 0-16,-2-6 1 15,-8 4-1 1,-4 1-3-16,0 12 1 16,0 5-2-16,-4 0 2 15,-5-6-5-15,1 7 5 16,-1 7 0-16,-3 5 1 15,4 0-3-15,-4 4 2 16,-2 0 1-16,2 0 0 16,0 0-3-16,-1 4 2 0,-4 0 6 15,13 0-4-15,-1 1 0 16,2-1 0-16,-6 0-4 16,6 0 2-16,-2 0 4 15,5-4-3-15,0 0 3 0,8 0-2 16,4 0-1-16,2 0 1 15,-2 0 1-15,5-4-1 0,-5 0-1 16,10 0 1-16,-6 0-1 16,5-5 0-16,8-3 2 15,0-2-1-15,1 1-3 16,-9 9 1-16,-4 0 6 16,0-1-4-16,3 1 0 31,-3 4 0-31,-5 4-7 0,-3 5 5 15,-1 3 0-15,-3 1 1 16,-1 1-3-16,0 7 2 16,0 18 4-16,5-13-3 15,-6-4 3-15,11 7-2 16,-6-2 8-16,4-2-7 16,-3-2 5-16,-1-7-6 0,9 5 9 15,-5-7-8-15,2-5 2 16,-2-5-3-16,0 0 2 15,1-4-2-15,-1-12 2 16,5-11-2-16,-5-2 5 0,-3 7-5 16,-1 5-3-16,1-8 2 31,-1-10 0-31,1 2 0 16,-6-2 0-16,2 14 0 0,-1-1 0 15,-4 5 0-15,0 1-3 16,0 8 2-16,0 4-8 15,5 4 7-15,-2 8 1 16,-3 1 1-16,0-3 5 16,5 11-4-16,-1 0-3 0,9 10 2 15,3 8 0-15,1-5 0 16,0 1 0-16,0-14 0 16,-5-3 2-16,1-10-1 15,-1 1 2-15,1-5-2 16,0-4-1-16,-1-9 1 15,1 1 1-15,-1-14-1 0,-4 5-1 16,1-8 1-16,-1-15 1 16,-4 10-1-16,1 4 2 15,-1-4-2-15,-4 4-3 16,0-17 1-16,-4-13 1 16,4 12 0-16,0 11 2 15,0-11-1 1,0-30 2-16,0 24-2 15,0 6 2-15,0 1-2 16,0-13 2-16,0 25-2 0,0 6-1 16,0 2 1-16,0 2-10 15,0 13 7-15,0-1-4 16,-5 26 4-16,5 0 1 16,-4 10 1-16,0 16-3 0,0-5 2 15,0 10 9-15,4-1-6 16,0 1-9-16,4-5 5 15,0 1 10-15,4-2-7 16,9 1-6-16,0 5 5 16,0-9 2-16,3 9-2 15,2 4 0 1,-1-10 1-16,4-7 4 16,-4-19-4-16,-1 3-5 15,11-7 3-15,6 1-48 16,-4-22 39-16,-3-7-75 15,-6-3 64-15,-2-2-127 0,-5-5 113 16,-9 1-183 0</inkml:trace>
  <inkml:trace contextRef="#ctx0" brushRef="#br0" timeOffset="71273.8451">17396 3756 232 0,'-21'4'105'0,"17"-4"-83"0,-9 0-28 0,13 0 94 15,-3 0-71-15,3 0 54 16,-5 0-53-16,5 0 30 16,0 0-36-16,-4 0 25 0,4 0-28 31,0 0 15-31,12 4-18 0,-3 2 3 15,11-2-7-15,-3 0-1 16,12 0 0-16,-3 0 1 0,8 1-1 16,16 3-31-16,5-4 23 15,3 0-160-15,-4-4 130 16,-8-4-280 0</inkml:trace>
  <inkml:trace contextRef="#ctx0" brushRef="#br0" timeOffset="65596.8483">13744 3778 208 0,'5'-14'95'0,"-1"10"-75"0,1 0-25 0,-5-1 78 16,3 5-59-16,-3-4 43 15,5 0-42-15,-5 4 17 0,0-4-23 16,0 4 3-16,0 0-8 0,4 8 22 16,1 1-20-16,-5 5-11 15,3 7 5-15,2 8 2 0,-1 2-2 16,1 0 3-16,-2 2-2 16,2 7 5-16,-1-1-5 15,-1 7 3-15,2 6-3 16,-1 10-1-16,1-12 1 15,-5 2 4-15,3-9-4 16,2-4-3 0,-5 1 2-16,4-7 3 15,1-2-3-15,-2-10 0 16,2 10-13 0,-5-10 10-16,4-4-55 15,-4-17-28 1,0 0 62-16,0-4-85 15,0-1 83-15,0-3-158 16</inkml:trace>
  <inkml:trace contextRef="#ctx0" brushRef="#br0" timeOffset="66400.5157">13640 4106 216 0,'-4'-4'98'0,"4"4"-77"0,0 0-26 0,0 0 58 16,0 0-43-16,0 0 34 16,0 0-33-16,0 0 19 15,0 0-22-15,8 0 13 0,0 0-16 32,1 0 14-32,4 0-14 0,3 0 6 15,6-6-8-15,3 6 15 16,-1-4-14-16,2 0-2 15,8-1 0-15,0 1 3 16,-2 4-4-16,-3 0 6 16,5 0-6-16,-5 0-3 15,-3-4 2-15,-5 4 3 0,0 0-3 16,-9 0 0-16,1 0 1 16,0 4-4-16,-5 0 2 15,-4 1 6-15,-4 3-4 0,0 2 3 16,-4 2-3-16,-1 5-1 15,2 10 1-15,-1 7 1 32,-5 5-1-32,5-4-3 0,0-2 1 15,4 2 6-15,0-5-4 16,4 1 3-16,0-6-3 16,0-3 8-16,5-5-7 15,-1 1 7-15,4-5-6 16,-3 0 1-16,12-9-3 15,-5 4 2-15,10-12-2 0,-5 4 8 16,0-4-7-16,-1-5 5 16,6 1-6-16,-6-5 6 15,-3-1-6-15,0-2 3 16,-5-1-3-16,-3-1 5 16,-4-30 1-1,-5 6-5 1,-5 3-1-16,1 12 0 15,-1 6-4-15,-3 4 2 0,-13-5-10 16,-8 5 8-16,0 4-27 16,4 5 24-16,4 4-49 15,4 0 42-15,4 4-89 16,1 0 78-16,3-6-194 16,6 2 167-16,3-5-67 15</inkml:trace>
  <inkml:trace contextRef="#ctx0" brushRef="#br0" timeOffset="72913.3486">3718 5351 196 0,'0'5'88'0,"0"-14"-69"0,0 5-24 0,0 4 55 16,0 0-40-16,0 0 22 31,0 0-24-31,0 0 21 0,5 4-22 16,3 0 11-16,-4 1-13 0,4 0 11 15,1-1-12-15,4 1 12 16,-6-5-12-16,7-5 6 15,-6 1-7-15,4-1 4 16,1-8-6-16,0 0-3 16,-5 1 2-16,0-1 3 0,-4-1-3 15,5 2 3-15,-5-5-2 16,0 4-1-16,-4-5 1 16,-4-3-1-16,0 8 0 15,-5-5-3-15,1 1 2 16,-1 5 1-16,-3-7 0 15,0 7-3 1,-1 3 2-16,1 1 1 16,-5 0 0-16,0 3 0 0,0 5 0 15,5 5-3-15,-5 3 2 16,8 0-2-16,1 1 2 16,-4 3 4-16,3 2-3 15,1 3 3-15,4 4-2 16,-1 2-1-16,2 6 1 0,-2 6 13 15,5 0-11-15,0-1 1 16,5 1-2-16,-2 4 10 16,2-1-10-16,-1 1 3 15,8 13-4-15,1 0 5 16,-4-5-5-16,-1 1 3 16,1-6-3-16,-2 2 2 0,1-5-2 15,-3-6 8-15,-1-2-7 16,1 4 10-16,-2-5-9 15,2-4 4-15,-5-5-5 16,0 0 8-16,0-2-8 16,0-3 2-16,0-3-3 0,-5 1 5 31,2-6-5-31,-2 1 0 16,-4-1 0-16,1-4 4 0,-8 5-4 15,3-5 0-15,1 0 0 16,-5-4 1-16,5 0-1 15,-5 0-1-15,0 0 1 16,0 0-4-16,0 0 2 16,0-4-19-16,5 0 16 0,0-9-69 15,-2-4 57-15,6-5-106 16,4 1 93-16,-1-6-234 16</inkml:trace>
  <inkml:trace contextRef="#ctx0" brushRef="#br0" timeOffset="74638.6087">3559 5602 172 0,'0'0'78'0,"4"0"-61"0,1-4-21 0,-5 4 45 15,8-4-33-15,4 0 36 0,5-5-33 16,9-1 42-16,-1 2-40 15,-1 0 28-15,7-5-31 0,-2 0 15 0,-4 4-19 16,-4 4-6-16,4 1 1 16,-4 4 4-16,8 9-4 15,0 5-3-15,-4-2 2 16,-3 5 0-16,-2 1 0 16,-3 12 5-16,0 9-4 0,-5 0 3 15,1-10-3-15,-5 2 2 16,0-5-2-16,-3-4 2 15,-1-5-2-15,1 0 5 16,-2-5-5-16,2-2 0 16,-1-6 0-16,-4-4 1 31,0 0-1-31,0 0 2 0,0 0-2 16,3-4 5-16,2-6-5 15,-1 2-3-15,4-13-1 16,1-14 2-1,-1 1 1-15,6-1 0 16,1 0 2-16,2 6-1 0,5-2-3 16,-1 6 1-16,4-2 1 15,-1 6 0-15,2 4-6 0,4 3 5 16,-9 6 3-16,-1-5-2 16,-3 9 0-1,0 0 3-15,0 4-2 16,-5 4-3-16,0 9 1 31,2-5 1-31,-6 5 0 0,0 5 0 16,-4-1 0-16,1 5-3 15,-1 7 2-15,4 11 4 16,0-7-3-16,1 2 0 16,-1-4 1-16,1-6 10 15,-1-4-9-15,4 2 14 16,1-6-12-16,4-5 6 0,-1-2-7 15,6-6 9-15,-6 0-9 16,1-8 10-16,0 0-10 16,0-2 4-16,-5-2-5 15,1-13-1-15,-1-10 0 0,-3 2 1 16,-1-2-1-16,1 10 5 31,-6-10-5-31,-3 10 0 0,-3-10 0 16,-2 2-4-16,-4 2 2 15,2 2 1-15,-6 3 0 16,-8 5-3-16,1 0 2 16,-2 13-2-16,5 0 2 15,1 4-2-15,-1 4 2 16,4 0 1-16,1 9 0 0,7-9-3 16,1 0 2-16,4 0-2 15,0-4 2-15,0 0 4 16,9 4-3-16,8-4-5 15,0 0 4-15,3-4 0 16,1 0 1-16,1 0 5 16,2 0-4-16,1-5-3 0,1 9 2 15,-1 9-6-15,-1 3 5 16,2 2 3-16,-4 3-2 16,-2 4-5-16,-3 1 4 15,-5-5 0-15,0 14 1 16,-3 3 8-16,-1 1-6 0,-3-6-4 31,-1-2 2-31,-4-2 5 0,0-3-4 16,0-5 3-16,0-4-3 15,0-1 2-15,0-6-2 16,0-6 5-16,0 0-5 16,5-6-5-16,-2-2 3 15,2-13 3-15,-1-14-2 16,4 6 0-16,1-2 1 0,-1-3-1 15,9-1 0-15,-5 4-3 16,5 2 2-16,-5 6-2 16,1 7 2-16,0 7-5 15,4 9 5-15,-1 4-3 16,1 9 3-16,0 5 1 16,-5 7 0-1,5 2 0-15,-5 7 0 16,-3-4 0-16,4 0 0 15,-5 1 5-15,0-6-4 16,-3-3-3-16,-2-5 2 0,6-4 5 16,-4-1-4-16,-2-2 6 15,-3-10-6-15,0 0 6 16,14-4-6-16,-6-2 0 0,-1-6 0 16,2-26 1-16,4 3-1 15,-1 0 2-15,-3 1-2 16,-1-1-3-16,1 0 1 15,-1 10-2-15,4-6 2 16,2 6 1-16,-2 3 0 16,0 5-6-16,1 0 5 0,-1 9 0 15,-3 3 1-15,-1 5-6 16,1 5 5-16,3 3 0 16,-4 9 1-16,1 0 2 15,-1 5-1-15,1-1 5 16,-4 1-5-16,-2 8 9 15,6-4-8 1,-1 8 5-16,1-3-6 16,-1-6 3-16,1-2-3 15,-1-7-1-15,0-3 1 0,0-5 4 16,0 2-4-16,1-1 0 16,-1-5 0-16,5 0 4 15,0-4-4-15,3 0 0 16,1 0 0-16,-4 0-4 0,-5 0 2 15,4 0 1-15,-3 0 0 16,-1 0-68-16,1 0 54 16,-1-8-147-1,5-1-134 1</inkml:trace>
  <inkml:trace contextRef="#ctx0" brushRef="#br0" timeOffset="77320.5388">6020 5835 140 0,'-4'0'65'0,"4"0"-51"0,0 0-17 16,0 0 65-16,0 0-49 0,0 0 40 15,0 0-39-15,0 0 34 16,0 0-35-16,4-4 12 0,-1-1-18 16,2 1 10-16,-1-27 4 15,4 6-15 1,-3 0 6-16,4-2-9 16,-1 2 6-1,-4-6-6-15,0 0 1 16,0 2-3-16,0-2 2 15,1 2-2-15,-5 2 13 16,0-2-10-16,0-2-5 16,0-3 1-16,0 3 3 15,-5 1-3-15,1 0 0 0,0 4 1 16,0 5-1-16,0 4 0 0,-1-1-3 16,5 5 2-16,-3 5 1 15,-2 3 0-15,1 1-9 16,4 8 7-16,0 5 4 15,0-1-2-15,0 15-2 16,0 6 1-16,0 2 1 16,0-2 0-1,4 10 2-15,1 1-1 16,3 3-3-16,0-1 1 16,0 6 1-16,5 4 0 15,-1-13 2-15,1-6-1 16,0-2 2-16,3-4-2 15,10-10 2-15,-2-9-2 16,-2-4 2-16,-2-12-2 0,1-9 2 16,1-5-2-16,-2 1 2 15,-3-6-2-15,0 2-3 16,0-2 1-16,-5-2 6 16,0-2-4-16,-3 2 3 0,-1-2-3 15,1-8-6-15,-4 1 4 16,-2-2 6-16,-3 1-5 0,0 1 1 15,5 3 0-15,-5 5-4 16,0 9 2-16,4 4-8 16,1 13 7-16,-5 4 1 15,3 12 1-15,1 13 0 16,1 10 0-16,3 0 16 31,-4 3-12-31,1 6 7 0,-2-1-8 16,2 1 6-16,-1 7-6 15,-4-9-2-15,5 6 0 16,7-9 7-16,-12-8-6 16,8-6-1-16,1-4 0 15,-1-7 4-15,-4-1-4 16,1-21 3-16,-2-15-3 16,11 2-1-1,-7-6 1-15,1 6-4 16,1 0 2-16,-1 3-2 15,1 6 2-15,-1 3-2 0,5 5 2 16,0 4 1-16,-1 4 0 31,5 0-6-31,0 5 5 0,3-5 6 16,2 0-5-16,-1 0 1 16,-1-4 0-16,2 0 1 15,2-4-1-15,1 0-1 16,1-4 1-16,-1-5 1 15,-4 0-1-15,-4-5-1 16,0 1 1-16,-9 1 1 0,1-7-1 16,-6-2-1-16,-3 3 1 15,-8 0 1-15,-1 1-1 16,-3 3-1-16,-1-7 1 16,1 12-7-16,0-5 5 15,-2 6-6-15,2 12 6 16,-1 8-3-16,6 0 3 0,-2 6-2 15,1-1 2-15,3 4 4 16,1 5-3-16,0-1 0 16,4 5 1-16,4 0-1 15,0 4 0-15,4-4 5 0,1-5-4 16,3 10 3-16,10-6-3 31,-5-2 5-31,12 6-2 16,0 2-2-16,-4-10-2 15,1-3 1-15,-2-5 1 16,-2-5-1-16,-2-16-1 16,1 12 1-16,1-12-13 15,-5-1 10-15,-9-1-50 16,-4-7 40-16,-1 5-96 0,-3-5 83 16,-3-1-188-1,-6 1 163-15,-3 0-59 16</inkml:trace>
  <inkml:trace contextRef="#ctx0" brushRef="#br0" timeOffset="77713.1617">5894 5382 172 0,'-4'-4'78'0,"4"8"-61"0,0-4-21 15,0 0 62-15,0 0-47 16,0 0 64-1,0 0-57-15,9 9 34 0,-2-5-38 16,1 0 28-16,1 0-31 0,-1-4 19 16,1 0-22-16,4 0 15 15,3 0-17-15,6 0 3 16,3 0-7-16,4 0-1 16,4 0 0-16,14 0-18 15,-1 0 13-15,0 0-102 0,0 0 83 16,12 0-306-1</inkml:trace>
  <inkml:trace contextRef="#ctx0" brushRef="#br0" timeOffset="78667.4891">7759 5378 172 0,'0'0'78'0,"8"4"-61"0,-8-4-21 0,0 0 67 0,0 0-50 16,0-8 37-1,9-1-8-15,-9 5-30 16,0-1 20-16,0-12-11 16,-4 4-14-16,4 5 5 15,-5-5-9-15,2-1 4 16,-2 2-6 0,1-1 6-16,-1 5-6 15,-2-1-3-15,-1-1 2 16,-6 6 0-1,2 4 0-15,-1 4 0 0,1 1 0 16,0 4 0-16,-2-4-3 16,6 11 2-16,-4 1 4 15,3 1-3-15,1 3 3 0,-1-4-2 16,1 6-3-16,4-2 1 16,4 1 9-16,0-1-6 15,4 4 10-15,4-2-9 16,1 2 4-16,-1-3-5 15,4-5 2-15,2 0-3 16,3 1 2 0,0-5-2-16,-2-1 5 15,7-3-5-15,-1-5 6 16,4 0-6-16,-4 0 3 16,-1 2-3-16,2-6 5 15,-1 0-5-15,-5 0 0 16,1 0 0-16,-4 0-1 15,0 0 0-15,-6 0 2 0,2 0-1 16,-1 0-26-16,-3 0 20 16,-1 0-66-16,0-6 55 0,0 2-92 15,4 0 83-15,1-4-219 16,3-1 188 0,1-3 20-16</inkml:trace>
  <inkml:trace contextRef="#ctx0" brushRef="#br0" timeOffset="79418.4004">8262 5391 208 0,'0'-9'95'0,"0"5"-75"0,-3-9-25 0,3 13 55 0,0-4-40 15,0-1 33-15,-5 0-32 16,5-3 33-16,-4 4-33 15,-1-5 17-15,-3 1-20 0,-4 0-2 16,-2-1-4-16,-6-1-4 16,3 6 1-16,0 0 1 15,1 12 0-15,-1 2-6 0,0 7 5 16,4 0 0-16,1 0 1 0,0 5-3 16,-2 3 2-16,6 6 1 15,4-1 0-15,4 5 0 16,0-9 0-16,4-1 0 15,4-4 0-15,1 10 2 32,-1-6-1-32,1-6 8 0,8-15-4 15,3 0-4 1,6-4 6-16,-6-4-6 16,2-5 3-16,-5 1-3 15,-5-6 2-15,0 1-2 16,2-3 8-16,-6-3-7 15,1 3 5-15,-1-5-6 0,-4-2 14 16,-1 2-11-16,-3 4 0 16,0-1-2-16,0 5 1 0,0 5-2 15,0 0-1-15,0 3 1 16,0 5-7-16,0 9 5 16,0-1 0-16,0 5 1 31,5 5 2-31,-1 3-1 0,1 4-3 15,-2-2 1-15,6-6 4 16,-1-1-3-16,1 3 3 16,-1-7-2-16,1-3-20 15,-1-1-33 1,1-4 39-16,-1-4-85 16,0-4 76-16,8 0-173 15,1-9 150-15,9 1-60 16</inkml:trace>
  <inkml:trace contextRef="#ctx0" brushRef="#br0" timeOffset="80787.7396">8706 5295 152 0,'5'-25'69'0,"-5"50"-55"0,9-37-18 0,-9 12 95 15,0-4-72-15,0 4 44 16,0 0-46 0,0-5 29-16,-9 5-34 0,4-4 16 0,-3 4-20 0,-1 0 6 15,1 13-10-15,-4-5 3 16,-5 6-5-16,0 3 8 16,0 0-8-16,5 0-1 15,0 1 0-15,-2 3-1 16,6 5 0-16,0 0 0 15,4 0 0-15,4 4 0 0,4-4 0 16,4 0 0-16,5-4 0 16,4 7 0-16,4-2 0 15,-1 7 2-15,2-22-1 16,7-2 5-16,9-2-5 0,-4-3 0 16,-2-5 0-16,2-13-1 31,-5-1 0-31,-3-3 0 15,-1 0 0-15,0-5 5 0,-4-3-4 16,-4-2 3-16,0-2-3 16,-5-2 13-16,-3-7-10 15,-1-5 9-15,-4-5-10 16,0 0 7-16,0 1-7 16,-4-1 6-16,-4-4-6 0,0-4-2 15,0 14 0-15,-1 7 1 16,5 9-1-16,-3 17-12 15,-1 18 9-15,-1 9-2 16,5 7 2-16,0 10-1 16,0 8 2-16,-4 5 9 15,4-2-6 1,0 2 2-16,0 0-3 16,-4-1 8-16,0 1-7 15,4-5-4-15,0 9 2 16,0-14 3-16,0-7-3 15,0-6 6-15,0-3-5 16,0-5 6-16,4-8-6 0,0-14 3 16,0-3-3-16,1-5-3 0,2-5 1 15,10-3 4-15,-4-4-3 16,8-2 3-16,-4 2-2 16,0 3-3-16,0 1 1 15,-1 3-5-15,-3 5 5 16,-1 4-3-16,1 9 3 15,-1 5-5-15,0 3 5 0,-3 10 0 16,-1-1 1-16,1 0 2 16,4 5-1-16,-1 4-1 15,0-4 1-15,2-5 1 16,3 8-1-16,-2-3-1 16,2-5 1-16,0-4 7 31,5-1-6-31,-1-2 5 0,4-14-6 15,-4-6 9-15,-1 2-8 16,2-5 13-16,-1-4-11 16,-5-5-2-16,1 1-1 15,-1-6 1-15,1-2-1 16,-4-2 2-16,0 2-2 0,-1-2-1 16,-4-3 1-16,-3 3-1 0,-1 6 0 15,-4 3-3-15,0 5 2 16,-4 4-5-16,-1-1 5 15,1 2 0-15,0 8 1 16,-4-1-6-16,0 5 5 16,-1 5 0-16,1 3 1 15,-1 5-3 1,1 5 2-16,3-6 1 16,2 5 0-16,-1 1-3 15,-1 3 2-15,1 0 4 16,0 2-3-16,4-2 0 15,0 1 1-15,0 4 1 16,0-5-1-16,0 1-1 16,4-1 1-16,0 10-1 0,1-10 0 15,2 1 0-15,2 3 0 16,-1 2 0-16,1-6 0 16,-1-4 2-16,5-3-1 15,-1-1 2-15,5-5-2 16,4 0-3-16,0-3 1 0,4-1 1 15,0-13 0-15,1 1 0 16,-1 0 0-16,-1-1 5 16,2-9-4-16,-1 5 0 15,-4 1 0-15,1 3-1 0,-2-1 0 16,-3 2 0-16,0 4 0 16,-5 0 2-16,-3-1-1 31,-1 5-6-31,-4 0 4 0,-4 0-59 15,0 0 47-15,0 0-71 16,-4 13-99 0,-1-21-55-1</inkml:trace>
  <inkml:trace contextRef="#ctx0" brushRef="#br0" timeOffset="84468.7634">10362 5421 164 0,'5'-8'75'16,"-5"2"-59"-16,0 2-20 0,0 4 53 0,0 0-11 15,-9-4-26-15,4 0 24 16,2 4-28-16,3 0 12 0,0 0-14 15,0 0 10-15,-5 0-6 16,-2 4-7 0,2 0-1-16,1 6-1 15,4 3 7 1,-5 3-6-16,5 1-4 16,0 6 2-16,0 2 0 15,0 2 0-15,0-2 5 0,9-3-4 16,-1 3 6-16,1 2-6 15,-1 2 6-15,4-2-6 16,2-6 0-16,-2 0 0 16,0-3 1-16,1-5-1 0,-1-5 8 15,2 1-7-15,-2-1-4 16,0-8 2-16,5-8 8 16,0-5-6-16,-5-8 16 15,5-1-14-15,-4 5-2 16,-1-6 0-16,1 2-2 15,0 0 0 1,-5-1 5-16,1 1-4 16,-1 0 3-16,-4-1-3 15,0 1 2-15,-4-2-2 16,0 2-3-16,0 9 1 16,0 3-2-16,0-1 2 15,0 10-2-15,0 0 2 16,0 14-2-16,4 3 2 0,1 4-2 15,-1 2 2-15,4-2 4 0,1 1-3 16,-1 7 9-16,4-2-7 16,1 2 2-16,8-2-3 15,-4-6 5-15,0-4-5 16,-5-3 14-16,0-6-11 16,1 1 3-16,-1-18-5 15,-3 1-1-15,-1-10 0 16,-4-3-1-16,-4-2 0 15,0 2 0-15,0 0 2 16,0-5-1-16,0 0-1 16,0 4 1-16,-4 1-4 15,4 4 2 1,0 3-2-16,0 2 2 16,4-1 1-16,1 9 0 15,3 0-6-15,1-1 5 16,-1 5-3-16,4 0 3 15,1-4 4-15,0-1-3 16,-1 0 6-16,1 1-5 0,-1 0 0 16,0-5 0-16,10 1 1 15,-10 0-1-15,2-11 5 16,-2-6-7 0,-4-1 1-16,1 0 0 15,-6 1 0-15,2-6 0 16,-1 1 5-16,-4 0-4 15,0-1 9 1,0-7-8-16,0-5-1 16,0 8 0-16,0 6-1 15,0 6 0-15,0 6-3 16,0 34-3 0,0 10 4-16,0 6-2 15,0 7 3-15,0 7 4 16,0 5-3-16,0-4 6 0,5 4-5 15,3-5 9-15,1-1-8 16,-2-2 2-16,-2-5-3 16,-2-4 2-16,2-10-2 15,-1-4 5-15,1-2 1 16,-5-7-5-16,3-3 8 16,2-5-8-16,-5-4 5 0,4-4-6 15,1-5 0-15,3-8 0 16,-1-5-4-16,2 1 2 15,-1-1 6-15,1 1-4 16,-1 0-8-16,5 2 5 16,0 7 1-16,-5-1 1 31,1 5-3-31,-1 3 2 0,4 5-8 16,-3 0 7-16,3 5 1 15,-4 3 1-15,5 5 0 16,0-1 0-16,0 7 0 15,-1 2 0-15,0-5-3 16,5 3 2-16,0-7 4 16,-5 1-3-16,10-1 0 15,-2-2 9-15,1-1-7 16,1-5-4-16,-5-4 2 16,3-4 3-1,-3-1 0-15,0-3-2 16,-5-2-1-16,0-2 1 15,2-1-1 1,-6-4 0-16,-4-1 2 16,1-3-1-16,-5 4 2 0,0-1-2 15,-5-3-3-15,1 4 1 16,4 3-2-16,-5 1 2 16,2 5-5-16,-6 0 5 15,1 8-3-15,-1 4 3 16,1 0-2-16,-1 4 2 0,6 5 1 15,-2 9 0-15,1-1-3 16,-1 6 2-16,5 7 1 16,0-8 0-16,0 0 0 15,0 9 0-15,9 2 0 16,-4-2 0-16,3-4 0 16,1-6 0-16,3-2 8 0,0-6-6 15,5-5-4-15,-4-3 2 16,8-5 3-1,8-17 0 1,-4-12-2-16,-4 3-1 16,1-4 6-16,-2 0-5 15,-3-4-5 1,0 0 3-16,-5 9 3 0,5-10-2 16,0 1 0-16,-1 4 1 15,1 1-4-15,0 6 2 16,0 7-2-16,-5 3 2 15,1 5-5-15,-1 8 5 16,1 5-3-16,-1 8 3 16,1 5-2-16,-5 3 2 0,0-2 6 15,1-2-4-15,-4 1-3 16,3 7 2-16,-4-2 0 16,1-6 0-16,2 4 5 15,-2 2-1 1,3-10-2-16,1-5 7 0,-6-16-2 31,11-13 1-15,-2-4-5-16,0-5-2 15,1-4 0-15,-1-1 1 16,-3 2-1-16,3-2-1 16,-4 5 1-16,6-4-4 15,-2 9 2-15,1 3 1 16,-1 1 0-16,0 0-3 0,-3 7 2 15,4-2 1-15,-4 8 0 16,-1 4-6-16,-1 4 5 16,2 4 3-16,-4 6-2 15,-2-1-2-15,2 4 1 16,-5 5 1-16,4-1 0 16,1 4 2-1,-5 2-1-15,3 2-1 16,2-2 1-16,-5-2-1 15,12 10 5 1,0-10-4-16,-3-2 6 0,8-6-6 16,0-17 0-1,-5 0 5-15,1 0-5 16,-1 0-3-16,1-13-23 16,0 0 19-16,-1 5-82 15,-4-2 69-15,5 2-136 16,0-5 118-16,0 1-207 15</inkml:trace>
  <inkml:trace contextRef="#ctx0" brushRef="#br0" timeOffset="85133.9515">12785 5059 212 0,'5'-9'95'0,"-2"-26"-75"16,2 18-25-16,-1 13 75 0,-4-8-56 15,5 2 45-15,-5 1-43 16,0 9 25-16,0-8-31 16,0 8 20-16,3 4-22 0,-3 5 4 15,0 17-3 1,0 4-6 0,0 5 7-16,0-5-8 15,0 8 5-15,0-3-6 16,0 9 0-16,0-6 0 15,0 1 4-15,0 0-4 16,0 0-3-16,0-1 2 16,0 1 0-16,0-4 0 15,0 3 0-15,5-7 0 0,-1-6 5 16,-1 6-4-16,6-6 0 0,-1-2 0 16,-3-7 1-16,12-3-1 15,0 1-1 1,-1-6-8-16,5-3 6 15,-4-1-41-15,-1-13 34 16,1 1-53-16,-4-2 47 0,-1-2-97 16,1-1 86-16,0-4-219 15</inkml:trace>
  <inkml:trace contextRef="#ctx0" brushRef="#br0" timeOffset="87135.4611">12529 5330 208 0,'9'-4'95'0,"-5"8"-75"0,4-4-25 0,0 0 47 16,1 0-34-16,8 0 33 16,8 0-30-16,-4 5 28 15,4-5-30-15,1 0 21 0,-2 0-22 16,1 0-1 0,-3-9-5-16,-1 5 1 15,-1 0-2-15,2-5 2 16,-6 0-2-16,1 0 2 15,-4 1-2-15,4-5 2 16,-5 1-2-16,0-2-1 16,-3 1 1-16,-1-4 7 15,-3 0-6-15,-1-1 10 0,0 1-9 16,0 0 7-16,-4-13-4 16,0 4-5-1,0 4 0-15,0 9 0 0,0 13-10 16,0 9 7-16,4 3-2 15,-4 11 3-15,5 2 4 16,3 6-3-16,0 8 6 0,-4 3-5 16,1 2 11-16,-1-5-9 15,-4-1 7-15,0 1-7 16,4-4 1-16,-4-1-3 16,4 1 8-16,-4-9-7 15,5-5 5-15,-5-4-6 31,3-3 3-31,1-6-3 0,1-8 5 16,3 0-5-16,1-8 0 16,-1-6 0-16,4 1-1 15,2-3 0-15,-2-7 2 16,5-2-1-16,0 8-1 16,-1-1 1-16,0 1-4 15,-2 4 2-15,3 5-2 0,-5 2 2 16,0 2-8-16,1 4 7 15,-4 4 1-15,-1 6 1 16,1 3-3-16,6 4 2 0,-1 0-2 16,6 1 2-16,-3 7 6 15,0-3-4-15,0-5 0 32,-5 0 0-32,0-3 1 0,2-1-1 15,-2-5-1-15,1 0 1 16,-1-3 10-16,0-5-9 15,2 0 8-15,-2-5-7 16,1 1 4-16,-1-4-6 16,0-1 3-16,1-5-3 15,0-2-3-15,4-1 1 0,-5-6 1 16,1-2 0-16,-5 4 2 16,1-6-1-16,-1 6-1 15,-4-9 1-15,0 4-4 16,-4 4 2-16,-8 5-2 15,0 5-6 1,-1 3 7-16,1 9 3 0,-1 0-1 16,1 9-5-16,-4 3 4 15,3 5 0-15,-4 1 1 16,9 3-3-16,-4 4 2 16,3 2-2-16,2 3 2 0,3-4 1 15,-5 4 0-15,5-4 2 31,0 5-1-31,5-2 2 0,-2-8-2 16,2-2 5-16,3-3-2 16,1 5-2-1,-1-2-2-15,8-15 1 16,-3-4 4-16,8-13-6 16,-4-1 1-1,0-3 3-15,0 1-3 0,0-7 3 16,-5 2-2-16,0 0-1 15,1-5 1-15,-1 0-4 16,2 0 2-16,-2 1 4 16,-4 6-3-16,1-2 0 15,-1 0 1-15,1 3-1 16,-1 5 0 0,-1 5-9-16,2 8 5 15,-1 4 2 1,1 0 1-16,-1 5 1 15,6 3-3-15,-6 7 2 16,-1 2 1-16,2 1 0 16,-1-1 0-16,1 4 0 0,-1-2 8 15,1-2-6-15,-4 1 2 0,-2-5-3 16,1-4 8-16,1-5-7 16,-2 0 5-16,-3 2-6 15,0-10 6-15,0 0-6 16,5 0 3-16,-1-4-3 15,1-6-1-15,-2-2 1 16,2-5 1-16,-1-6-1 0,4-2-1 16,1-1 1-16,-1 5-7 15,4-5 5-15,2 8-6 16,-2 5 6-16,1 1-3 16,-1 3 3-16,-3 5-2 15,3 4 2-15,1 0 4 31,-1 0-3-31,0 0-5 0,5 4 4 16,0-4 6-16,-5 0-5 16,5 0 1-16,-4-4 0 15,8 4 4-15,-4-4-4 16,-5-2-3-16,1 2 2 16,4-8 0-16,-1-1 0 15,-3 5 2-15,-4-15-1 16,-1 2-1-16,-13 0 6 15,2-1-5-15,-2 1-5 0,1 3 3 16,-9 1 0 0,1 0-5-16,3 4 5 15,1 3-3-15,0 6 3 32,-1 4-2-32,1 4 2 0,-1 2 1 15,2 7 0-15,-2-1-6 16,5 9 5-16,-5 2 3 15,5 6-2-15,4-2 0 16,-4 2 1-16,0 2-4 16,4-6 2-16,0 6 9 15,4-6-6-15,0 2-1 0,0-2 0 16,1-2-1-16,3-2 0 16,1-5 5-16,7-2-1 15,9-5-5 1,-4-1 1-1,0-4-42-15,0-4 33 16,4-4-95-16,-4 0 80 0,1-9-256 16,-2-1 216-16,1 2-42 15</inkml:trace>
  <inkml:trace contextRef="#ctx0" brushRef="#br0" timeOffset="88946.7836">15808 5330 212 0,'4'-4'95'0,"0"4"-75"0,-4-26-25 0,0 21 83 32,0 1-62-32,0 0 45 0,0 0-45 15,0 0 33-15,0-1-36 16,0 1 15-16,0-4-20 0,-4 4 6 15,0-5-10-15,-1 4 6 16,1 0-7-16,0 1 1 16,-5 0-3-16,1 4-1 15,-1 0 1-15,1 0-1 0,-4 4 0 16,-1 5-6-16,0 9 5 16,-4 7 3-16,1 2-2 0,3-2-2 15,1 1 1-15,-1 0 4 16,6 0-3-16,2 4-2 15,1-4 1-15,4 4 1 32,0-4 0-32,4-5 2 0,4-4-1 15,1 1-1-15,-1-5 1 16,4 0 4-16,1-5-4 16,0-4 3-16,-1 0-3 15,1-4 5-15,4-4-5 16,-5-4 0-16,0-1 0 15,1-3-1-15,0-5 0 0,-5-5 8 0,1 1-6 16,-1-2 7-16,-4-2-6 16,0-6 1-16,0 6-3 15,1-10 5-15,-1 10-5 16,-4 2 0-16,4 6 0 16,-4 1-4-16,4 7 2 31,-4 13-5-31,5 5 5 0,-5 8-6 15,4-1 6-15,0 3 6 16,0 2-5-16,4 1-2 0,1-1 2 16,-1 0 0-16,1 2 0 15,-1 2 2-15,4-3-1 16,1-5-6-16,0-4 4 16,-5-1-62-16,4-2 50 0,-3-6-128 15,8-8-157 1</inkml:trace>
  <inkml:trace contextRef="#ctx0" brushRef="#br0" timeOffset="88053.0974">14675 4865 304 0,'0'-10'138'0,"-4"10"-109"0,4-4-37 0,0 4 47 0,0 0-32 16,0 0-5-16,0 0-1 15,0 0-4-15,4 9 2 0,5 0-55 0,-1 0 44 16,1-1-195 0,4 9 160-16,-1-4-79 15</inkml:trace>
  <inkml:trace contextRef="#ctx0" brushRef="#br0" timeOffset="87836.9687">14797 5206 260 0,'9'0'118'0,"11"0"-93"0,-8 0-32 16,-7 8 71-16,-1 1-27 16,-4 3-24-16,0 2 12 15,0 16-3-15,0 0-16 16,5-4 9 0,-2 0-12-16,6-1 4 0,-1 2-5 15,-8-6 2-15,9 0-3 16,-1 2 2-16,1-2-2 15,-1-9 2-15,1 2-2 16,-1-5 11-16,1-1-10 16,-1-4-6-16,1-4 4 15,-2 0 2-15,1-4-2 0,1 0 12 16,4-5-10-16,-1-5 3 16,0 2-4-16,2-5 5 15,-2 0-5-15,1-1 3 16,-1 5-3-16,5-22 8 15,0 6-16 1,0 6 7 0,-5 2 2-16,0 5-2 15,2 2-2-15,-2 5 1 16,-4 5-5-16,5 12 2 16,3 15 0-1,1-2 2-15,0 1 2 16,-5 3 0-16,-3 2 2 15,-1-2-1-15,1 6 8 0,-1-1-7 16,0-4-1-16,-3-1 0 16,-5-4-1-16,0 6 0 15,-5-6 5-15,2-3-4 16,-10-1 3 0,-4-17-20-1,1-4-37-15,-1-5 40 0,0-5-85 16,-4-2 75-16,-4-10-292 15</inkml:trace>
  <inkml:trace contextRef="#ctx0" brushRef="#br0" timeOffset="91236.3793">16290 5179 264 0,'0'-4'118'0,"0"8"-93"0,0 0-32 0,0-4 45 0,3 10-31 0,-3-1 37 15,5 3-34-15,-1 9 18 16,0 2-20-16,0 2 15 0,1 1-18 16,-1 0 12-16,0 0-12 15,0-1 2-15,-4 2-5 16,0-2 5-16,0-4-6 31,0 2 3-31,0-2-3 0,0-9 2 16,0 2-2-16,0-5 2 15,0-9-2-15,0 0 2 16,5 0-2-16,-1-4 2 16,4-5-2-16,0-5 2 15,1-7-2-15,-5 0-1 0,4-6 1 16,1-8 1-16,-1 2-1 15,0 2-3-15,1 2 1 16,-1 2-2-16,1 6 2 16,-1 4-2-16,1 3 2 0,-1 6-8 15,0 4 7-15,5 8 1 16,-5 4 1-16,1 10-3 16,3 3 2-1,0 0 6-15,1 2-4 16,-4-2 6-16,-1 1-6 15,-4-1 9-15,1 0-8 16,-2-3 7-16,-3-1-6 16,9-4-2-16,-4 0 0 15,-5-4 7-15,0 0-6 16,0-9 5-16,3 0-6 0,6-4 3 16,3-5-3-16,-4-1-3 15,6-2 1-15,-2-5 1 16,0-6 0-16,1-6 0 15,-1-2 0-15,2-2 2 16,-2 2-1-16,5 1-1 0,0 4 1 16,0 5-10-16,-2 2 7 15,-1 3 4-15,-2 3-2 16,-4 0-5-16,1 9 4 0,-1 4-6 16,1 4 6-16,-1 9-3 15,-4 0 3-15,1 3 4 16,-2 3-3-16,2 6 0 31,-1-3 1-31,-4 8-1 0,4-4 0 16,0 0 0-16,0-5 0 15,1 1 0-15,-2-1 0 16,2-3 5-16,4 3-4 16,-6-4 0-16,6 1 0 15,-1-5 4-15,1 0-4 16,3-5 3-16,1-4-3 0,-1-4 2 15,1 0-2-15,-1-4 2 16,1 0-2-16,0 0-1 16,-1-9 1-16,1 0 7 15,-1-1-6-15,1 2-4 16,-5-1 2-16,0-8 0 16,1-6 0-1,-1 2 0-15,1-6 0 16,-5 1-3-16,0 4 2 15,0 5 6-15,1-1-4 0,-2 1 0 16,-3 4 0-16,0 3-4 16,5 6 2-16,-5-1 4 15,0 5-3-15,0 0-5 16,0 4 4-16,0 8-3 0,0 5 3 16,0 5-2-16,0-1 2 15,0 8 4-15,0 10-3 16,0-5 0-16,0-4 1 15,0-1-4-15,0 2 2 16,4-6 4-16,1 1-3 16,-2-1 3-16,11-4-2 0,-7-3 2 15,6-1-2-15,-4 0 5 16,3-5-5-16,1-4 9 16,-1-4-8-16,0-4 7 15,2 0-6-15,-2-9-2 0,1 5 0 16,-1-5 4-16,0-1-4 31,2 1 0-31,-2-8 0 0,0-5 1 16,1 5-1-16,4-2-3 15,0 2 1-15,-1-4 1 16,-3 3 0-16,-1-3-3 16,1 6 2-16,-4-2 1 15,-2 5 0-15,2 1 0 16,4 3 0-16,-5-1 0 0,1 5 0 15,-1-1 0-15,1 0 0 16,-2 4 0-16,2 1 0 16,-1 0-6-16,1 4 5 15,-9 0 3-15,8 4-2 16,-3 0 0-16,-2 1 1 16,2 0-7-1,3 8 5-15,0 4 3 16,1-1-2-16,4 3 0 15,-5 6 1-15,1 6-1 16,-2-6 0-16,2-3 5 16,-5-1-4-16,-4 0 6 0,0 2-6 15,0-6 0-15,0-1 0 16,-4 3 4-16,0-3-4 16,-1-3 0-16,-2 1 0 0,-2-5-1 15,1-1 0-15,-9-4 2 16,4 5-1-16,0-9 2 15,1 0-2-15,4 0-1 16,-1 0 1-16,1-9-4 16,3 5 2-16,2 0 1 0,-1 0 0 15,-1 4 0-15,5-5 0 16,0 5 0-16,5-4 0 16,-1 4-3-16,4 0 2 15,0-5-2-15,5 5 2 16,3 0 4-16,1-5-3 31,4 1 3-31,1 0-2 0,-2 0-1 16,1-1 1-16,1 1-1 15,2-4 0-15,10-1 0 16,-9 1 0-16,-4-6 0 16,-1 1 0-16,2 1 0 0,-1-11 0 15,-1 7 8-15,2-5-6 16,-5-2-7-16,-1-2 5 15,-3-6 5-15,-1 2-5 0,1-2-2 16,-4-3 2-16,3 3-3 16,-3-4 2-16,-1 6 6 15,-4 2-4-15,4 6-5 16,-3 5 3-16,3 2-3 31,-4 1 3-31,0 5 1 0,1 3 0 16,3 1-3-16,-4 13 2 15,4 3 1-15,-3 11 0 16,3-2 0-16,-4 5 0 16,5-1-3-16,-6 6 2 15,2-1 1-15,-1-4 0 16,4-1-3-16,-3 11 2 0,-1-7 4 16,0 6-3-16,0-6 0 15,1-2 1-15,-1-6-4 16,0 1 2-16,0-5 4 0,-4 0-3 15,5 1 0-15,-5-1 1 16,0-4 1-16,0-1-1 16,-5-2-1-16,1-1 1 15,0-1 1-15,-5 5-1 0,1-9-3 16,-5 0 1-16,-3-4-10 16,-1 0 8-16,4 0-38 15,0 0 32-15,-7-8-81 16,-1-5 70-16,-1 5-200 31,-2-1 170-31,-10-13-148 16</inkml:trace>
  <inkml:trace contextRef="#ctx0" brushRef="#br0" timeOffset="91720.9019">17128 4826 312 0,'-8'0'138'0,"16"4"-109"0,1-4-37 0,-9 0 95 16,3 0-70-16,-3 0 42 0,0-4-44 15,0 0 9-15,0 0-17 16,0-1-7-16,0 5 0 0,-3 0-3 16,-2 0 2-16,1 0-64 15,-1 5 51-15,-3-1-196 16,-4 0 162-16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5:40.27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 43 188 0,'-4'0'85'0,"4"-3"-67"0,0 3-23 0,0 0 22 0,0-3-15 15,0-1 14-15,0 1-12 16,0 0 37-16,0 0-32 16,0 0 28-16,0 0-28 0,0 0 15 15,4 0-18-15,-4 0 8 0,3 0-10 16,1 0 12-16,-4 0-12 16,0 3 14-16,0 0-13 15,0 0 17-15,0 0-17 16,3 0 9-16,1 0-10 15,-1 3 15-15,1 0-15 32,3 0 12-32,-1 3-11 0,-2-3 8 15,3 3-10-15,-4 7-1 16,4-1-1-16,0 3 1 16,0 1-1-16,0-1-1 15,0 0 1-15,7 1 1 16,-4-1-1-16,1 4 8 15,-1-1-7-15,7 4-1 0,-3-1 0 16,0 4-1-16,0 6 0 16,0 0 0-16,0-4 0 0,-1 1 0 15,1 0 0-15,0-1-3 16,0-2 2-16,0 0 4 16,0 5-3-16,6-2-2 31,12 0 1-31,-8-4 4 0,0-2-3 15,0 0-2-15,-3-4 1 16,0 0 6-16,0 1-4 16,-1-1 0-16,1-2 0 15,0-1-4-15,-4 1 2 16,1-1 4-16,2 0-3 16,-2-2 6-16,9 5-5 0,-2 4 3 15,-4 2-3-15,-4-8-3 16,4 2 1-16,-1-2 4 15,1-1-3-15,-3-3 3 16,-1 1-2-16,0-1 2 16,7 0-2-16,4-6 2 15,-4 7-2-15,-3-10 2 0,0 9-2 16,0-6-1-16,-4 0 1 16,0 4-4-16,1-4 2 15,-1 0 6-15,-3 0-4 0,0 0 3 16,0 0-3-16,-4-2 2 15,0 2-2-15,-3-3-3 32,0 3-7-32,-3 6 7 15,-4-12-45 1,-7-3-55 0,-4-6-204-1,-6 6 229-15,-11-9-17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8:22.22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1-3 152 0,'-4'0'69'0,"8"0"-55"0,-4 0-18 0,0 0 45 16,0 0-33-16,0 0 45 0,0 0-41 15,0 0 37-15,0 0-36 16,3 0 21-16,-3 0-25 0,0 0 23 16,3 3-24-16,-3-3 21 31,7 4-22-31,-3-1 8 15,3-3-11-15,0 0 3 0,0 3-5 16,0-3 8-16,0 0-8 0,-1 0 2 16,5 3-3-16,-1-3-1 15,1 3 1-15,-1-3 7 32,4 3-6-32,3-6-4 0,1 0 2 0,-1 0 0 15,0 0 0-15,4 3 5 16,0 0-4-16,3 0-3 15,0 0 2-15,4 0 3 16,0 0-3-16,-1-3 0 16,1 3 1-16,3 3-4 15,-3-3 2 1,0 3 4-16,-1 0-3 0,1-3-2 16,0 3 1-16,-4 0 4 15,4-3-3-15,3 0-2 16,-3-3 1-16,-1 3 4 15,1 0-3-15,0 6 0 16,-1-9 1-16,1 3-4 16,0 0 2-16,0 0 1 15,-1 0 0-15,1 0 5 16,3 6-4-16,-3-6-3 16,0 6 2-16,-1-6 0 15,4 6 0-15,-3-3 0 16,0 1 0-16,0-4 0 0,3 0 0 15,-4 0 0 1,1 0 0-16,0 0 2 16,0 0-1-16,-1 3-3 15,1-3 1-15,0 3 1 0,-1-3 0 16,1 3 0-16,0 3 0 16,3-6 0-16,-3 0 0 15,-1 0 0-15,1 0 0 16,0 0 2-16,0 3-1 0,-4 3 2 15,7 0-2-15,-7-3 8 16,4 1-7 0,-4-1 2-16,0-3-3 15,1 0 2-15,-1 0-2 16,0-7-1-16,0 4 1 16,1 0 7-16,-1 6-6 0,0 0 7 0,4-3-6 15,0 0 1-15,-1-3-3 16,-2 3 2-16,-1 3-2 15,-3-6-1-15,3 6 1 16,-3 1 1-16,-1-4-1 0,1 3 2 16,-4-3-2-16,4 3-1 31,-3-3 1-31,2 3-4 16,-2-3 2-16,-1 0 4 0,-3 3-3 15,0-3-2-15,0 0 1 16,-1 0 1-16,-2 0 0 15,-1 0 5-15,1 0-4 16,-1 0-3-16,0 0 2 16,1 0 3-16,-4 0-3 0,3 0 3 15,-3 0-2-15,0 0-3 16,0 0 1-16,0 0-2 16,3 0 2-16,-3 0 4 15,0 0-3-15,0 0-2 16,0 0 1-16,0 0 4 0,0 0-3 31,0 0-2-31,0 0 1 16,-1 0 6-16,-2 0-4 0,-1 0-3 15,-3 0 2-15,4 0-3 16,-1 0 2-16,1 0 4 16,-4 0-3-16,10 0 0 0,-3 0 1 31,4 0 1-31,-5-6-1 15,-2 6-1-15,-1-6 1 16,1 2-1-16,-1 1 0 0,-3 0 0 16,-7 3-154-16,-13 10 121 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9:03.97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 1 100 0,'-3'0'46'0,"6"-3"-37"0,-3 6-11 0,0-3 55 0,0 0-42 16,0 0 49-16,0 0-45 15,0 0 35-15,0 0-37 16,0 0 32-16,0 0-34 0,0 0 17 16,0 0-20-16,0 0 20 15,0 0-21-15,0-3 14 16,0 3-16-16,0 0 17 0,0 0-17 15,0 0 7-15,0 0-9 16,0 0 6-16,0 0-6 16,0 0 6-16,7 3-6 15,0-3 9-15,0 3-9 0,0 0-4 16,0-3 1-16,3 3 5 16,1 0-4-16,2 0 9 15,1 0-8-15,4 0-4 16,-1-3 2-16,4 0 3 15,-1 0-3-15,5 0 0 0,2 3 1 16,5-3 1-16,-1 0-1 16,0 0 2-16,0 0-2 31,7 0-1-31,-3 0 1 0,-1 0 1 16,1 0-1-16,0 3 2 15,-4 1-2-15,4-4-1 16,3 0 1-16,0 0-1 15,0 0 0-15,0 0-3 16,0 0 2-16,0 3 4 16,0-3-3-16,4 3 3 0,-4-3-2 15,3 3-1-15,-2-3 1 16,-1 3-1-16,3-3 0 16,-3 0 11-16,-3 0-9 0,0 0 0 15,3 0-1-15,0 0-4 16,0 0 2-16,0 3 9 31,-3-3-6-31,3 3-4 16,0-3 2-16,-7 0 3 0,7 3-3 15,0 0 0-15,-3 3 1 16,6-9 1-16,-2 9-1 16,-1-9-1-16,0 6 1 15,0 0-1-15,0 1 0 16,0-8 5-16,-3 8-4 0,-1-1 3 15,4 0-3-15,-3-6 2 16,0 6-2-16,-4-6 2 16,0 6-2-16,0-6-1 15,-3 3 1-15,0 3 1 16,3-6-1-16,-3 0-1 16,-1-1 1-16,1 8-4 0,0-1 2 15,3-6 4-15,0 6-3 16,-3 0 0-16,-1 0 1 15,5-3-1-15,-1 0 0 16,-4-3 5-16,1 0-4 0,0 6-3 16,-4-3 2-16,0-3-3 31,1 6 2-31,-5-3 1 16,1 0 0-16,3-3 5 15,1 0-4-15,-5-1 0 0,1 8 0 16,-3-8-1-16,-1 8 0 15,0-8-3-15,-3 1 2 16,0 0 4-16,0 3-3 16,0-3-2-16,-1 3 1 0,1-3 4 15,0 3-3-15,0 0 0 16,0 0 1-16,0 0-1 16,-4 0 0-16,1-3 0 15,-1 9 0-15,0-6 0 16,1 0 0-16,-4-3 0 15,0 3 0 1,-1 0 2-16,1 0-1 16,0 0-3-16,-3 0 1 15,-1 0 4-15,1 0-3 16,-1-3-2-16,1 3 1 16,3 0 6-16,-1 0-4 15,1 0 0-15,0 0 0 16,4 0-7-16,-1 0 5 0,-3 0 3 15,0 3-2-15,0-3 0 16,-7 0 1-16,0 0-83 16,-7 6 65-16,-17 4-395 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9:05.88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8-1 160 0,'-14'0'72'0,"14"3"-57"0,0-3-19 16,0 0 62-16,0 0-47 15,0 0 42-15,0 0-40 31,0 0 35-31,0 0-35 0,0 0 18 16,0 0-23-16,0 0 24 0,0 0-24 16,0 0 15-16,0 0-17 15,11 3 8 1,-4 0 1-16,3 0-11 16,0-3 13-16,1 0-13 0,-1 4 6 15,4-1-7-15,0 0 1 16,0-3-3-16,3 0 5 15,0 0-5-15,8 3 6 16,-1-3-6-16,0 0 6 0,0 0-6 16,4 0-3-16,3 0 2 15,0 0 11-15,0 0-9 16,1 0 3-16,6 0-4 16,0 0-9-16,-4 3 6 0,-6 0 4 15,3 0-2-15,4 0 3 16,0 0-2-16,-1 0-1 31,4 3 1-31,-3-2 1 16,0-1-1-16,3 0 2 15,0 0-2-15,0 0-1 0,0 0 1 16,0 0-4-16,4 0 2 16,-4 0 6-16,0 0-4 15,-3 0-3-15,3 0 2 16,0-3 5-16,-4 3-4 15,1-3 3-15,0 0-3 0,-1 0 2 16,1 4-2-16,0-4 2 16,-1 0-2-16,1 0 2 15,-1 3-2-15,-2 0 2 16,-1 0-2-16,0 0-3 16,4 0 1-16,-8-3 1 0,8 3 0 15,0-3 2-15,-4 3-1 31,0-3-1-31,0 3 1 16,0 0 1-16,4-3-1 0,0 0 2 16,-4 0-2-16,0 0 2 15,0 3-2-15,4 0-1 16,-1-3 1-16,-2 3-1 16,-1 4 0-16,0-1 0 15,-3-6 0-15,3 0 2 0,0 0-1 16,0 0 2-16,-3 0-2 15,0 0-1-15,-1 0 1 16,4 0 1-16,-3 0-1 16,0 0-1-16,0 0 1 0,-1 0-1 15,4 0 0-15,1 0 0 16,-1 0 0-16,-4 0 2 16,1 0-1-16,0 6-1 15,-4-9 1-15,0 3-1 16,4-3 0-16,-4 0 2 15,1 0-1-15,-5 3-1 16,1 0 1-16,0 0-1 0,0-3 0 31,-1 3 0-31,1 0 0 16,0-4 2-16,0 4-1 0,0 0 2 16,-1 0-2-16,-2 0-3 15,-1 0 1-15,0 0 1 16,1 0 0-16,2 0 2 15,-2 0-1-15,3 0-3 16,-4 0 1-16,0 0 1 0,-3 4 0 16,-4 5 0-1,-13 15-154 1,-28 4-232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9:08.22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 2 72 0,'3'0'32'0,"-3"0"-25"0,-3 4-8 16,3-1 56-16,0-3-44 16,0 0 44-16,0 0-41 0,0 0 32 15,0 0-34-15,0 3 39 31,0-3-39-31,0 0 34 0,0 0-35 0,0 0 28 16,0 0-29-16,0 0 26 16,0 0-27-16,0 0 35 15,0 3-34-15,0-3 15 16,0 3-18-16,0-3 19 16,0 0-20-16,3 3 14 15,-3-3-15-15,0 0 3 0,7 0-6 16,-3 3 10-16,3-3-9 15,0 0 4-15,0 3-5 16,0-3 5-16,-1 0-6 16,5 3-3-1,-1 0 8-15,1-3-5 16,-1 0-1-16,7 0 1 16,-3 0-1-16,4 3 0 15,-5-3 0-15,1 0 0 16,4 0 8-16,-1 0-6 15,0 0-1-15,4 0 0 16,0 0 4-16,0 0-4 0,-1 0-3 16,5 0 2-1,-5 0 3-15,12 3-3 16,-5 0 3-16,1-3-2 0,0 4-1 16,-1-1 1-16,1-3-1 15,0 3 0-15,3 0 0 16,4-3 0-16,-1 0 0 15,-3 0 0-15,4 3 0 16,0-3 0 0,-1 3 2-16,1 0-1 15,3 0 5-15,0 0-5 0,0 0 0 16,0 0 0-16,-3-3-7 16,0 3 5-16,-4 0 3 15,3-3-2-15,1 4 6 16,-4-1-5-16,0-3 0 15,4 3 0-15,0 0-13 16,-1-3 10-16,1 0 17 16,-4 0-12-16,0 3-1 15,4 0 0-15,0 0 6 16,-4-3-6-16,0 0-4 0,4 3 2 16,-8-3 0-16,8 3 0 15,0-6 2-15,-1 3-1 0,-3 0-1 16,1 0 1-16,2 0 1 31,1 0-1-31,-4 0-3 16,0 0 1-16,0 0 6 15,4 3-4-15,-4-3 3 0,0 6-3 16,-3-6-1-16,0 6 1 16,-1-6 1-16,1 0-1 15,0-3 2-15,0 3-2 16,-1-3 5-16,1 3-5 15,0 0-3-15,-1 0 2 16,1 0 3-16,0 0-3 16,0-3-2-16,-1 3 1 15,-3-3 1-15,1 3 0 0,2 0 2 16,1 3-1-16,3 0-3 16,-3 0 1-16,-4-3 4 15,1 7-3-15,-5-7-2 16,1 6 1-16,0-3 1 15,-4 0 0-15,0 0 2 0,1-3-1 16,3-6-3-16,-4 9 1 0,0-3 6 16,1 0-4-16,-5-6 0 15,1 9 0-15,0-3-1 16,-4 3 0-16,4-9 0 16,-3 9 0-16,-1-3-3 15,4 3 2-15,-4-3 4 31,1 3-3-31,3-3-2 0,-4 0 1 16,0 0 6-16,1 0-4 16,-1 0-3-16,1 3 2 15,-1-3 0-15,0 0 0 16,1 0-3-16,-1 0 2 16,1 0 4-16,-5 0-3 15,1 0 0-15,0 0 1 0,0 0-4 16,-7 0 2-16,0 0 9 15,7 0-6-15,0 0-1 16,0-6 0-16,-7 6-1 16,7 0 0-16,-7 0 0 15,0 0-3-15,0 0 2 32,10 0 4-32,-6-6-3 15,3 9 0-15,0 0 1 0,-7-3 1 16,0-6-4-1,0 6 2-15,-4 3-23 16,1 0 18-16,-15 0-202 16,-9 6 161-16,-4-21-319 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9:38.4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 39 184 0,'-3'-9'85'0,"3"6"-67"0,0 0-23 0,0 3 50 16,3 0-37-16,1-3 76 16,-4 0-64-16,3 0 50 15,1 0-52-15,-1 0 18 0,0 0-25 16,1-1 18-16,3 1-22 0,0 3 14 15,0 0-16-15,-4 0 11 16,4 0-11-16,0 0 2 31,0 0-5-31,0 0 5 0,0 3-6 0,0 1 3 32,0 2-3-32,0 0 5 0,3 3-5 15,0 0 6-15,1 4-6 16,-1-1 3-16,4 0-3 15,-4 1 2-15,4-1-2 0,-3 0 2 16,3-3-2-16,-4 1 5 16,0-4-5-16,1 0 3 15,-1 0-3-15,0 0-1 16,1-3 1-16,-1 1 1 16,1-4-1-16,-4 0 2 0,3-4-2 15,-3 1 2-15,3-3-2 16,4 0-1-1,0 0 1-15,0 0-1 16,0-4 0-16,0 1 0 16,-1 0 0-16,5 0 0 15,-8 0 0-15,4 2-6 16,0 1 5-16,0 0 6 16,0 0-5-16,-1 3 1 15,1 0 0-15,-3 0-1 16,2 0 0-16,-2 3 0 0,-1 0 0 15,1 0-3-15,-1 3 2 0,0 0 1 16,1 0 0-16,-1 0 2 31,1 3-1-31,-1 0-3 0,4 0 1 0,-4 1 4 16,4-1-3-16,0 0-2 16,0 0 1-16,0 0 1 0,0-3 0 15,-1 0 0-15,1 0 0 16,0 0 2-16,0-3-1 31,3 0-1-31,-3 0 1 16,0 0-1-16,0 0 0 15,3-3 2-15,0 0-1 16,1 0-3-16,-1 0 1 16,-3-3 1-16,0 0 0 0,3 0 0 15,0 0 0-15,1 2 0 16,-1-2 0-16,0 0 0 15,1 3 0-15,-1 0 2 16,-3 0-1-16,0 0-3 16,0 0 1-16,-1 0 1 15,-2 3 0-15,-1 0 2 0,1 0-1 16,-1 0-1-16,0 3 1 16,1 0-4-16,-1 0 2 15,4 3 1-15,0 0 0 0,-4 0 0 16,4 1 0-16,0 2 0 15,-4-3 0-15,1 0 0 16,-1 0 0-16,1 0 0 16,-1-3 0-16,0 1 5 31,1-1-4-31,3-3-3 16,-4 0 2-16,0 0 3 0,1 0-3 15,6-3 3-15,-3-1-2 16,3-2-1-16,-3 0 1 15,0 0-4-15,0 0 2 16,-4 0 1-16,4-4 0 0,0 4 2 16,0-3-1-16,0 3-6 15,-1 0 4-15,1 0 8 16,4-1-5-16,-1 1-7 16,0 3 5-16,-3 0 5 15,3 0-5-15,-3 0-2 0,0 3 2 16,10-3-42-16,-3 3 33 15,3 6-230-15,-3 3 186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9:40.78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 24 140 0,'0'-25'65'0,"0"22"-51"0,7 3-17 16,-4 0 49-16,1 0-37 16,-1 0 61-16,-3 0-53 31,7 0 40-31,-7 0-43 0,3 0 24 0,-3 0-28 15,7 0 22-15,0 3-23 16,0 0 9-16,0 0-13 16,4 9 2-1,-5-2 15-15,5 8-9 16,-1 1-8 0,1-1 9-16,-1-2-11 0,-3-1 4 15,10 0-5-15,-3-2 8 16,3-1-8-16,1 0 5 0,-4 1-6 15,0-4 3-15,-1 0-3 16,1-3 8-16,4 0-7 16,-1-3 13-16,0 4-11 15,0-7 0 1,1 3-2-16,-1 0 4 16,0-3-5-16,1-3 6 15,-1 0-6-15,4 0 9 16,0-4-8-16,3 4-1 15,-3-3 0-15,-1-3 1 0,-2 0-1 16,-1-1-3 0,0 1 1-16,1 3 4 0,-1 0-3 15,0-3-2-15,1 2 1 16,-4-5 1-16,6 9 0 16,1-6-3-16,-4 12 2 15,1 0 4-15,-1-3-3 0,0 0 0 16,-3 3 1-16,4 0-1 15,-5 0 0-15,1 3 0 16,0 1 0-16,0-1 0 16,0 0 0-16,0 0 0 15,0 3 0-15,-4-3 0 0,4 4 0 16,-4-1 2-16,1-3-1 16,-1 3-3-16,0-3 1 31,4 1 4-31,0-1-3 0,0 0 6 15,0 0-5-15,0-3 0 16,-1 0 0-16,5 0 4 16,-4-3-4-16,-1 0 3 15,1 0-3-15,4-3 2 16,-4 0-2-16,-1-3-1 16,1 0 1-16,0 3-1 0,14-6 0 15,-4 2 0 1,-3-2-3-16,0 3 2 15,-4 0 4 1,0 0-3-16,1-1-2 16,-1 1 1-16,0 0 1 15,1 3 0-15,-1 0 0 16,-3 0 0-16,0 3 2 0,-1 0-1 16,1 0-1-16,0 0 1 15,-4 0-4-15,4 3 2 16,-3 0 1-16,3 0 0 0,-1 0 0 15,5 3 0-15,-1 1 0 16,-3-1 0 0,0-3 2-16,0 3-1 0,-1-3-1 15,1-3 1-15,0 3-4 16,0-3 2-16,3 3 4 16,-3-3-3-16,0-3 0 15,0 3 1-15,3-3-1 16,4 0 0-16,0 0 0 15,-4 0 0-15,0 0 0 0,1 0 0 16,-1 0 0-16,0-1 0 16,1 1 0-16,-1 0 0 15,0 0 0-15,4 3 0 16,0 0-3-16,-4 0 2 0,4 3-117 16,-7 3 93-16,-7 4-381 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9:43.5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-3 11 88 0,'3'-3'39'0,"1"3"-31"0,-1 0-10 0,-3 0 97 0,0 0-75 16,0 0 55-16,0 0-56 16,7 0 35-16,-4 0-40 31,4 0 29-31,-3-6-32 0,-1 3 33 0,4 0-5 16,-3 6-27-1,3 0 14-15,0-3-20 16,-4 3 8-16,7 0 1 15,1 0-11-15,-1 3 2 16,4 0-5-16,0 0 8 16,0 4-7-16,-4-1 2 15,1 3-3-15,-1 4 8 16,4-1-7-16,0-3 5 16,0 1-6-16,-4-1 3 15,4 0-3-15,0 1 2 0,-4-1-2 16,0 3 5-16,1-9-5 15,3-2 3-15,0-1-3 16,3-3-1-16,-3 0 1 0,0 0 7 16,-1 0-6-16,5 0 2 31,-4-3-3-31,-1-4 5 16,5 1-5-16,-1-3 0 15,0 0 0-15,4-7 1 16,-4 4-1-16,4 0-1 0,-3-1 1 15,-1 4 7-15,4 0-6 16,-4 0-1-16,4-1 0 16,-4 4-1-16,0 0 0 15,-3 3 0-15,0 3 0 0,0 0-3 16,0 3 2-16,0 0 4 16,0 3-3-16,-1 4-2 15,1-1 1-15,0 0 4 16,-4 0-3-16,1 4-2 15,-1-1 1-15,1 0 4 0,3-2-3 32,-1 2 0-32,1-3 1 15,0 0 1-15,0 7-1 16,-4-4-3-16,1-3 1 16,-1 1 4-16,4-4-3 15,-4 0 0-15,4-3 1 0,0 0 1 16,0-3-1-16,0-6-1 15,0 0 1-15,-1 0-1 16,1-1 0-16,0 1 5 16,0 0-4-16,0-3 0 0,0 3 0 15,3-4-4-15,-3 1 2 16,3 3 1-16,1-3 0 16,-1 0 0-16,-3 2 0 15,0 1 0-15,-1 0 0 0,1 0 2 16,0 3-1-16,0 0-3 15,-4 0 1-15,1 0 1 16,-1 3 0-16,4 0 0 16,-4 0 0-16,-3 0 0 15,4 0 0-15,-1 3 2 16,-3 0-1 0,0 0-3-16,3 3 1 15,1 0 9-15,-1 0-6 16,1-3-9-16,-1 4 5 15,0 2 4-15,1-3-2 16,-1-3 3-16,1 3-2 0,-1-3-3 16,0 3 1-16,1-3 1 15,-1 4 0-15,0-4 2 16,1 0-1-16,-1 0 2 0,1 0-2 16,-1-3-3-16,0 0 1 15,1 0 9-15,-1 0-6 16,1-3-7-16,-1 0 5 15,0 0 7-15,1-3-5 16,-1-1-4 0,1 1 2-16,2-3 0 15,1 3 0-15,0-6 0 16,0 5 0-16,0 1 0 16,-4 0 0-16,1 3 0 15,-4 0 0-15,3 0 0 16,0 3 0-16,1 0-6 15,-1 3 5-15,0 0-112 0,4 3 89 16,-3 0-368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9:51.50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14 148 0,'0'-6'69'0,"3"6"-55"0,1-3-18 0,-4 3 67 0,0 0-50 0,3 0 60 15,1 0-55-15,-1-6 19 16,-3 6-26-16,0 0 18 0,0 0-22 15,7 0 14-15,0 0-16 16,0 0 9-16,0 0-11 16,3 0 10-16,0 3-10 31,-3 0 10-31,4 3-10 0,-4 1 13 16,0 2-12-16,3 3 6 15,0-3-7-15,1 4 6 16,-1-1-6-16,1 0 9 0,-1 1-9 15,0-1 7-15,1-3-7 16,-1 0 6-16,1 1-6 16,-1-4 1-16,7 0 3 15,-3 0-6-15,3-3 9 16,1-3-8-16,-4 0 5 16,-1-3-6-16,1 0 6 15,7-3-6-15,-4 0 3 16,1 0-3-16,3-4 2 15,-1 1-2 1,1 0 2-16,0 0-2 16,0-1 2-16,-1 4-2 15,5 0-3-15,-1-3 1 16,-3 3 4-16,-1 0-3 16,1 2 3-16,0 1-2 15,0 0-1-15,0 0 1 16,-4 0 1-16,0-3-1 0,1 3-1 15,-1 3 1-15,0 0 1 0,-3 0-1 16,0 3 2-16,0 3-2 16,0-3-3-16,-1 0 1 15,-2 3 1-15,3 1 0 16,0-1-3-16,-1 0 2 16,1 0 6-16,0 0-4 0,3 0-3 31,1 1 2-31,-1-1 3 15,0 0-3-15,1 0 6 0,-1-3-5 16,0 0 6-16,-3-3-6 16,0 0 3-16,3-3-3 0,4 0-1 31,0 0 1-31,0 0-1 0,0 0 0 16,-1-3 0-16,-2-1 0 15,2 1 2-15,1 0-1 16,0 0 2-16,0 0-2 15,0 0-6-15,-1 0 4 16,-2-1 6-16,-1 4-5 16,0 0-2-16,1 0 2 0,-5-3 0 15,1 3 0-15,0 3-3 16,0 0 2-16,0 0 1 16,0 0 0-16,0 3 2 0,-1 3-1 15,1-3 5-15,0 0-5 16,0 0 0-16,0 0 0 31,0 1-4-31,0-1 2 0,-1 0 6 16,-2 0-4-16,-1 0-5 15,1 0 3-15,2 9-132 16,1 1-279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9:53.04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-2 18 264 0,'0'-19'121'0,"7"19"-95"0,0 0-33 0,-3 0 12 16,3 0-6-16,-4 6 37 15,1-6-28 1,-1 7 31-16,1-1-30 0,-1 0 5 0,1 3-10 16,2 0 3-16,12 1-6 15,-8 2 11-15,1-3-9 0,2 4 13 16,1-1-12-16,0 0 14 15,0 4-13-15,0-1 6 16,3 0-8 0,0-2 15-16,4 2-14 0,0-3 12 15,0-2-11-15,0-1 2 16,-1-3-5-16,1 0 8 16,0-3-8-16,0 0 2 0,3-3-3 15,0 0 8 1,0-3-7-16,-3-3 2 15,3 0-3 1,1-3 5-16,-1-1-5 0,0 1 3 16,4 0-3-16,0-3 2 15,-4 2-2-15,0 1-6 16,0 0 4-16,1 0 0 16,-1 3 1-16,0-1 5 15,0 4-4-15,1 0 0 16,-5 3 0-16,1 0-4 0,0 3 2 15,0 0 1-15,0 0 0 16,-1 4 2-16,1 2-1 0,-4 0 5 16,4 0-5-16,-4 4 0 15,1-1 0-15,3 0 4 16,-4-2-4-16,0-1 11 31,4-3-9-31,3-3 2 16,-3 0-4-16,0-3 16 15,0 0-13-15,3-3 10 0,0 0-11 16,4-3 4-16,0 0-5 16,-1-4 2-16,1 1-3 15,0 0 5-15,3-3-5 16,-3 2-3-16,-1 4 2 0,1 0 5 16,-4 3-4-16,0 0-3 15,1 3 2-15,-5 0 0 16,1 0 0-16,-3 0 0 15,2 3 0-15,5 0 2 0,-5 0-1 16,1 0-1-16,0 3 1 16,3 0-1-16,0 1 0 15,1 2 0-15,-1-3 0 16,-3 0 2-16,-4-3-1 16,-3 0-73-16,-4 0 56 0,-10 4-271 31,-10-1 222-31,-28 6-185 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9:59.18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-6 14 288 0,'-3'-9'128'0,"6"9"-101"0,4-3-34 0,0 3 40 16,0 0-28-16,0-3 60 0,0 3-50 15,0 0 25-15,0 0-29 16,3 3 10-16,0 0-15 0,1 0 8 16,6 9-11-16,-3 7 7 15,0-4-7-15,3 4 9 32,1-1-9-32,-1 4 7 0,0-1-7 15,0 1 6-15,1-1-6 16,-1-2 1-16,4 5-3 15,-4-5 8-15,4 5-7 16,0-5 7-16,0-4-6 16,-1-2 1-16,5-1-3 15,-5-3 8-15,1 0-7 0,3-2-15 16,1-4 11-16,-1 0 28 16,-3-3-21-16,3 0 7 15,7-3-8-15,-3 0-9 16,-1-4 5-16,1 1 5 15,0 0-5-15,0-3 7 0,-4-3-6 32,4-1-5-32,-4 4 3 0,4 0 3 15,-8 0-2-15,1 2-5 16,0 1 4-16,0 3 3 16,-1 0-2-16,-2 0 0 15,-1 3 1-15,4 0 1 16,-4 0-1-16,0 3-1 15,1-3 1-15,-1 3-7 0,0-3 5 16,-3 3 8-16,4 0-5 16,-1 7-1-16,4-4 0 15,-4 0 1-15,-3 0-1 0,0-3-3 16,0 0 1-16,-1 0 6 16,1 0-4-16,0 0-3 15,0 4 2-15,0-7 5 16,0 0-4-16,7 0 0 15,-8 0 0-15,1 0-1 16,4-7 0-16,-5 1 0 16,8-3 2-16,0 0-1 15,0-4-3-15,0 1 1 32,-1 0 6-32,1 0-4 0,0 2-3 15,0 1 2-15,-4 0 3 16,0 0-3-16,1 2-2 15,-1-2 1-15,-3 3 4 16,0 0-3-16,-1 0-2 16,1 3 1-16,4 0 4 15,-4-4-3-15,-1 4 0 0,1 0 1 16,-3 0-1-16,-1 3 0 16,-3 0 0-16,0 0 0 15,0 3 0-15,0-3 0 0,-4 0-112 16,4 3 88-16,0 7-317 15,-4-4 263-15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6:40.72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2 4 40 0,'-3'-3'19'0,"3"3"-15"0,0 0-5 0,0 0 28 15,0 0-22-15,0 0 30 31,0 0-27-31,0 0 27 0,0 0-26 16,0 0 49-16,0 0-45 16,0 0 34-16,0 0-35 0,0 0 27 15,0 0-29-15,0 0 20 0,0 0-22 16,0 0 21-16,3 3-22 16,-3-3 11-16,0 0-13 15,4 4 5 1,-4-4-7-16,3 3 4 15,1 0-6-15,-1 0 9 16,1 0-8-16,3-3 5 16,-1 0-6-16,1 3 6 15,0-3-6-15,0 0 9 16,4 3-8-16,-4 0 5 16,3-3-6-16,-3 0 3 0,10 3 0 15,-3-3-3-15,3 0 2 16,-3 0-2-16,0 0 8 15,0 0-7-15,-4 0-4 16,4 0 2-16,0 0 8 16,0 0-6-16,-4 0-4 15,1 0 2 1,3 0 5-16,3 0-4 16,-3 0 0-16,0 0 0 15,3 0 1 1,0 0 2-16,-3 0-3 15,0 0 2-15,0 0-2 16,0 0 5-16,-1 3-5 16,1-3 0-16,4 0 0 0,-5 0-1 15,5 0 0-15,-1 0 2 16,0 0-1-16,-3 0 2 16,0 0-2-16,7 0-3 15,-4 0 1-15,4 0 1 0,0 0 0 16,0 0 5-16,-4 0-4 15,0 0-5-15,4 0 3 0,-4 0 0 16,4 0 1-16,0 0 2 16,-4 0-1-16,4-3-1 15,0 3 1-15,3-3-4 16,-3 3 2-16,0 0 6 16,-1 0-4-16,1 0-5 31,0 0 3-31,0 0 0 0,0 0 1 15,-1 0 2-15,1 0-1 16,3 0-1-16,-6 0 1 16,13 3 1-1,-3 0 5-15,-1-3-6 16,-3 0 3-16,-3 0-3 16,0 0 2-16,0 0-2 0,0 0-3 15,-1 0 1-15,5 0 4 16,-1 0-3-16,4 0 3 15,-4 0-2-15,-3 0-1 16,-1 0 1-16,5-3 1 0,-5 3-1 16,5-3 2-16,-5 3-2 31,1 0 2-31,0 0-2 0,0-3-3 16,3 3 1-16,-3 0 1 15,7 0 0-15,-4 0 0 16,0 0 0-16,4-3 2 15,-4 3-1-15,0-3 2 16,-3 3-2-16,-4 0-1 16,4 0 1-16,3 0-1 0,-3 0 0 15,7-3 2 1,-4 3-1-16,0 0-1 16,4-3 3-16,-7 3-2 15,0 0-1-15,-1 0 1 16,1 0 4-16,0 0-4 15,0 0-5-15,0 0 3 0,3 0 6 16,-3 0-5-16,6 3 1 16,-3 0 0-16,-6-3 1 15,3 0-1-15,-8 0-1 16,8 0 1-16,0 0 4 16,-4 0-4-16,4 0-3 0,-4 0 2 31,-6 0-3-31,13 0 2 0,0-3 6 15,-3 3-4-15,0 0-3 16,-4 0 2-16,4-3 0 16,-4 3 0-16,-3 0-3 15,3 0 2-15,1 0 6 16,-1 0-4-16,0 0 0 16,1 0 0-16,-1 0-1 0,-3 0 0 15,0 0 2-15,-4 0-1 16,11 0-6-1,0 3 4-15,-1-3 0 16,-2 0 3-16,-1 0-1 16,0 3-1-16,-3-3 1 15,0 0 1 1,0 0-1-16,0 0-6 16,0 3 4-16,3-3 0 15,-7 3 1-15,4-3 2 16,0 0-1-1,7 0-1 1,-4 0 1-16,4 0-1 16,-4 0 0-16,1 0 0 0,-4 0 0 15,-1 0 0-15,-2 0 0 16,-1 0 0-16,1 0 0 16,-1 0 0-16,-3 0 0 15,3 0 0-15,-3 0 2 16,4 0-1-16,-5 0-3 15,1 0 1-15,0 0 4 0,0 0-3 16,0 0 0-16,0 0 1 16,0 0 1-16,0 0-1 15,-7 0-6-15,7 0 4 16,-7 0 6-16,7 0-5 16,-7 0-4-16,7 0 3 15,-7 0 3 1,0 0-2-16,0 0 0 15,0 0 1-15,0 0 7 16,0 0-6-16,0 0 2 16,0 0-3-16,0 0 2 15,0 0-2-15,0 0 2 16,0 0-2-16,0 0-1 16,0 0 1-16,0 0-1 0,0 0 0 0,0 0 0 15,0 0 0-15,0 0 2 16,0 0-1-16,0 0-3 15,0 0 1-15,0 0 4 16,0 0-3-16,0 0 3 16,0 0-2-16,0 0-3 31,0 0 1-31,0 0 6 0,0 0-4 16,0 0 6-16,0 0-6 15,0 0 3-15,0 0-3 16,0 6-6-16,0-6 4 15,0 0 6-15,0 6-5 16,0-6 1-16,0 6 0 16,0 7-1-16,0-1-3 15,0-3 2-15,-4 10 4 16,4-4-9 0,-3 1 6-16,3-4 2 15,0 0-2-15,0 1 3 16,0-4-2-16,0 0-3 0,-4 3 1 15,4-2-2-15,0 2 2 0,0 0 4 16,-3 0-3-16,3 1 0 16,0 5 1-16,0 1-4 15,0 2 2-15,0-2 4 16,0-4-3-16,0 1-2 16,0-1 1-16,-4-3 1 31,4 1 0-31,0-1 2 0,0 0-1 15,0 1-1-15,0-1 1 16,0 0-1-16,0 0 0 16,0-2 0-16,0-1 0 15,0 0-3-15,0 0 2 16,0 1 4-16,0-4-3 16,0 0 3-16,0 0-2 0,0 0-1 15,0 0 1-15,4 1-1 16,-4-1 0-1,0 6 0-15,0 0-3 16,0-2 2-16,0-1 1 16,0-3 0-16,0 9 0 31,0-5 0-31,0-1 0 0,0 0 2 16,0-3-1-16,0 0-1 15,0-6 1-15,0 0 1 16,0 0-1-16,0 7-3 15,0-7 1-15,3 6 1 16,-3-6 0-16,0 0 0 16,0 6 0-16,0-6 2 0,0 0-1 15,0 0-3-15,0 6 1 16,0-6 4-16,0 6-3 16,0-6 0-16,0 0 1 15,0 0 1-15,0 6-1 16,0-6-3-16,0 0 1 15,0 0 1-15,0 0 0 0,0 0 0 16,-3 3 0-16,3-3 5 16,-4 4-4-16,1-4 0 15,0 0 0-15,-1 0-4 16,1 0 2-16,-1 0 4 16,1 0-3-16,-1-4 3 15,1 4-2 1,-1-3-6-16,-3 3 4 0,0 0 3 15,0 0-2-15,1-3 0 16,-1 3 1-16,0-3-4 16,-4 0 2-16,1 3 4 15,0-3-3-15,-4 0 3 16,0 0-2-16,-7 3-1 16,4-3 1-16,-1 0 1 0,1 3-1 15,0 0-1-15,-1-3 1 16,-2 3-4-16,-1-3 2 15,4 0 4-15,-4-1-3 16,3 1-2-16,-6 3 1 16,-3 0 4-16,2 0-3 15,1 0 0 1,0 0 1-16,0-9-1 16,-1 0 0-16,1 3 2 15,0 0-1-15,3 3-3 16,0-1 1-16,0 1 1 15,-6 10 0-15,-1-11 0 16,4 11 0-16,0-1 0 16,3-3 0-16,0 0 0 0,-3 3 0 0,3-3 0 15,0 0 0-15,-7 0 0 16,-3 0 0-16,4 0 2 16,2 1-1-16,1-1-1 15,0 0 1-15,0 0-4 16,-1 0 2-16,1-3 1 15,0 3 0-15,0 0 14 0,-4 0-11 16,4-3-15-16,-4 0 10 16,-3 0 0-16,7 0 1 15,-1 3 1-15,1-3 0 16,3 3 2-16,-3-3-1 16,3 0-1-16,0 0 1 31,-3 0-1-31,-3 3 0 0,2 0 2 15,1-3-1-15,0 0 2 16,0 0-2-16,-1 0-6 16,1 0 4-16,0 3 0 15,3-3 1-15,0 0 2 16,0 0-1-16,-3 0 5 16,-4 0-5-16,1 0-5 0,3 0 3 0,-1 4 3 15,1-4-2-15,0 0-2 16,0 0 1-16,3 0 1 15,0 0 0-15,-7 0-3 16,1 3 2-16,-1 0 4 16,0-3-3-16,4 0 3 31,-4 0-2-31,4 0-1 0,0 3 1 16,-4-3-4-16,4 0 2 15,3 3 4-15,-3-3-3 16,-7 0 3-16,3 0-2 15,4 3-6-15,-1 0 4 16,1-3 8-16,0 3-5 16,3-3-4-16,0 0 2 0,1 0 3 15,-5 3-3-15,4-3 0 16,-6 3 1-16,3-3-1 16,-1 0 0-16,5 0-3 15,-5 0 2-15,4 3 1 16,1-3 0-16,-1 0 2 15,0 0-1-15,0 0-1 0,4 0 1 16,0 0 1-16,-4 3-1 0,4-3-3 16,-11 3 7-1,4 1-4-15,3-4-6 16,0 0 4-16,7 0 3 16,-3 0-2-16,0 3 3 31,3-3-2-31,0 0-1 0,4 0 1 15,-1 0-4-15,1 0 2 16,-1 0 6-16,1 0-4 16,0 0 3-16,-4 0-3 15,3-3-1-15,1 3 1 16,-7-4-1-16,6 1 0 16,1 3 0-16,-1 0 0 0,4 0-3 15,1-3 2-15,-1 3 4 16,0 0-3-16,0 0-2 15,3 0 1-15,1 0 4 16,-4 0-3-16,3 0 0 16,1 0 1-16,0-3-4 15,-1 3 2 1,1 0 4-16,3 0-3 16,0-3 0-16,0 3 1 0,0 0-4 15,0 0 2-15,0 0-5 16,0 0 5-16,0 0-34 15,0 0 28-15,0 0-88 16,0 0 74-16,0 0-208 16,-4 3 177-16,-3-6-167 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0:07.87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-4 50 156 0,'-3'-12'69'0,"3"9"-55"0,3-3-18 16,1 3 31-16,3 0-22 15,-4 0 74-15,1-1-62 16,-1-2 64-16,1 3-60 0,-1 0 22 0,1 0-31 16,-1 0 10-16,1 3-16 31,2 0 24-31,-6 0-22 0,7 3 18 16,0 0-19-16,0 3 4 15,0 0-7-15,7 4 3 16,-4-1-6-16,1 0 9 15,-1 7-8-15,4 2 5 16,0 0-6-16,0-2 9 16,0-1-8-16,-1-2 7 0,1-1-6 15,0 0 1-15,0 1-3 16,3-4 11-16,1 0-10 16,-1 0 3-16,0-3-4 15,-3-3 11-15,3-3-10 16,1 0 3-16,3-3-4 15,-4 0-1 1,4 0 1-16,-1-3 1 16,5-6-1-16,-1-1 5 15,0 1-5-15,-3-6-3 16,3 5 2-16,4 1 0 16,-4 3 0-16,4 0 0 0,0-1 0 15,-1 1 2-15,1 0-1 16,-4 3 5-16,4-4-5 0,-4 4-5 15,0 0 3-15,-3 0 6 16,0 0-5-16,0 3 4 16,0 0-3-16,-1 0-1 15,1 3 1-15,0 0 4 16,0 0-4-16,-1 3 3 16,-2 3-3-16,-1 0-3 0,0 0 1 15,1 0 4-15,-1 7-3 16,0-1 0-16,1-3 1 15,-1 7 1-15,0-4-1 16,-3 0-1-16,4 1 1 16,-1-1 1-16,-3-3-1 15,3 3 2 1,0-5-2-16,4-1 8 16,-7 0-7-16,0 0-1 15,3 0 0-15,0-3 1 16,1 0-1-16,-1 0 2 15,-3-3-2-15,0-3-1 0,3 0 1 16,0 0 1-16,1-3-1 16,3 3-1-16,-1-9 1 0,1-1 4 15,3-5-4-15,1 2-3 16,-5 1 2-16,1 3 0 16,3 2 0-16,-3 1 2 15,0 3-1-15,0 0-1 16,-4 0 1-16,-3 3-1 15,0 0 0-15,-4 0 0 0,4-1 0 16,-4 4-6-16,1 0 5 16,-1 4-34-16,-3-1 28 15,-7 24-197 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0:09.64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 26 204 0,'0'-10'92'0,"3"10"-73"0,1 0-24 0,-4 0 86 0,0 0-65 16,7 0 46-16,0 0-46 16,0 0 11-16,-1 0-20 15,1 0 27-15,0 3-26 0,0 4 8 16,0-1-12-16,0 0 15 15,0 3-15 1,3 0 12-16,1 1-11 16,-1 2 11-16,4-3-12 15,0 0 14-15,0 1-13 16,0-4 3-16,3 3-6 16,0-3 8-16,1 0-8 15,-1 0 10-15,0 1-9 16,4 2 4-16,0 0-5 0,0-6 8 15,-1-3-8 1,1 0 2-16,0 0-3 0,0-3-1 0,-4 3 1 31,4 0 1-31,0-3-1 0,3-3-1 16,0 0 1-16,-3 0 1 16,0-1-1-16,3 1-1 15,0 0 1-15,0 0 4 16,1-3-4-16,2 3 3 0,-2-4-3 15,-1 4 2-15,0-3-2 16,4 0 2-16,-4-1-2 16,0 1 2-16,0 3-2 0,1 0-1 15,-1 0 1-15,-3 0-7 16,0 2 5-16,-1-5 3 16,5 0-2-16,-1 3 3 15,-3 3-2-15,-1 9 5 31,1-3-5-31,0-9-5 0,-4 9 3 16,1 3 3-16,-1 0-2 16,0 0 6-16,1 1-5 15,-1-1-3-15,0 0 2 16,-3 3 5-16,0 0-4 0,0-2 9 16,0 2-8-16,-1 0-1 15,1 0 0-15,-3-3 1 16,3 1-1-16,-1-1-1 15,1 0 1-15,0-3 4 16,0 3-4-16,0-6 0 0,3 3 0 16,0 0-1-16,1 0 0 15,-1-3-3-15,0 3 2 16,4 0 4-16,0-3-3 16,0 0 0-16,0 0 1 0,-1-3 1 15,-2 3-1-15,-1 0-3 31,0-3 1-31,1 0 1 16,-1 0 0-16,0 0 5 16,1 0-4-16,-1 0-3 15,0 0 2-15,0 0 0 0,-3 3 0 16,4 0-54-16,-8 3 43 16,-3 0-209-16,-7 6 170 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0:15.77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-1 40 216 0,'-3'-13'98'0,"6"10"-77"0,1 0-26 0,-1 3 86 16,4-3-65-16,0 0 60 16,-3 0-57-16,-1 0 26 15,1 0-32 1,6 0 28-16,0 0-11 0,1 3-1 15,-4 0-19-15,0 0 8 16,3 3-13-16,0 3-3 16,1 3-1-16,-1 0 7 15,1 4-6-15,-1-1-1 0,4 3 0 16,0 1 1-16,0-1-1 16,3 4 2-16,0-1-2 15,1 4 5-15,-5-1-5 16,1-2 6-1,0-4-6-15,0-3 0 16,7-2 0-16,-4-1 7 16,0-3-6-16,1-3 7 15,-1 0-6-15,0-3 6 0,1 0-6 16,2-3 4-16,-2-6-6 0,3-7 3 31,3 4-3-31,3 0 2 0,1-1-2 16,-4 1-3-16,4-3 1 0,-4 2 6 15,1-2-4-15,2 3 0 16,1-1 0-16,0 1-1 16,-4 0 0-16,-3-1 0 0,0 1 0 31,-1 3 2-31,1 0-1 0,0-1-1 0,3 4 1 16,-3 3-4-16,0 0 2 15,-1 0 6-15,1 3-4 31,0 3-3-31,-4 0 2 16,4 0 3-16,0 3-3 0,0 1 0 16,-1 2 1-16,1 0-1 15,0 0 0-15,3 0 0 16,-6 1 0-16,2-1 2 16,-2 0-1-16,3 0-1 15,-1-2 1-15,-2-1-1 16,2 0 0-16,-2-3 2 0,-1 0-1 15,0 0-1-15,4 0 1 16,0-3 4-16,0 0-4 16,-1 0 0-16,1 0 0 15,0-3-4-15,0 0 2 0,0 0 1 16,-4 0 0-16,4 0-104 16,-4 0 82-16,-7 0-405 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0:21.315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 contextRef="#ctx0" brushRef="#br0">4 28 116 0,'-4'0'52'0,"4"0"-41"0,4-3-14 0,-4 0 91 0,0 3-70 16,0 0 64-16,0-3-61 15,3 0 31-15,0-1-38 16,1 4 39-16,-1-3-40 0,1 0 31 16,-4 0-33-16,3 0 19 15,1 3-22-15,-1-3 7 0,-3 3-11 31,7 0 6-31,-3 6-7 16,-1-3 4-16,4 3-6 16,-3 1 0-16,6 2 0 15,-3-3 7-15,3 9-3 16,4 1-4-16,0-1 9 16,0 1-8-16,0-1 5 15,0-3-6-15,-1 1 3 0,1-1-3 16,0-3 8-16,0 0-7 15,0 1-1-15,0-4 0 16,-1 0 7-16,1 0-6 16,4-3 5-16,-1 3-6 15,-3-3 6-15,0-3-6 0,0 0 6 16,3 0-6-16,4 0-3 16,-4-3 2-16,0 0 3 15,4 0-3-15,0-3 9 16,0 3-7-16,3 0-1 15,-3-3 0-15,3-4 4 16,4 1-4 0,-4 0 3-16,0 3-3 15,-3 0 5-15,0-4-5 16,3 4 3-16,-3 0-3 16,-1-3-1-16,1 3 1 15,3 0 1-15,-3-1-1 0,0 4-6 16,0-3 4-16,0 0 8 15,-1 0-5-15,1 0-4 16,0 0 2-16,0 3 3 0,0-1-3 31,-1 1-2-31,1 0 1 16,0 0 6-16,0 3-4 0,-1 0 0 16,1 3 0-16,3-3-4 15,-3 6 2-15,0-2 4 16,0 2-3-16,0 0 3 15,-1 0-2-15,-2 0-1 16,2 0 1-16,1 4-1 16,0-4 0-16,-4 0 0 15,1 6 0-15,-1-3 5 16,0 1-4-16,1-4 0 0,-5 0 0 16,1 3 1-16,0-3-1 15,0-6 5-15,3 6-5 16,1-2 3-16,-1-1-3 15,0-3 5-15,1 3-5 16,-1-6 3-16,0 3-3 0,1-3-1 16,-1 3 1-16,0 0 1 15,1-4-1-15,2-2 2 0,-2 6-2 16,-1 0-3-16,0-3 1 16,1 3 4-16,-1-3-3 15,0-3-84-15,-3 9 67 16,3-6-242-16,-6 0 200 15,-1-6-228 17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0:23.183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 contextRef="#ctx0" brushRef="#br0">16 56 252 0,'-18'-9'115'0,"18"9"-91"0,14 3-30 0,-7-3 66 15,-4 0-49-15,-3 0 47 16,4-3-43-16,-1 3 12 16,1-3-20-16,-1 3 24 0,1 0-23 15,3 0 21-15,-4 0-22 0,1 0 11 16,3 0-13-16,-1 0 11 15,5 0-12-15,-1 0 0 16,1 0-2-16,2 3 1 16,1 0-2-16,4 3 5 0,-1 1-5 15,0-1 9-15,1 3-8 16,2-3-4-16,-2 3 2 16,2 1 5-16,1 2-4 0,0-3 6 15,3 3-6-15,1-2 3 16,-5-1-3-16,5 3 2 31,-5 0-2-31,5-2 11 16,2 2-10-16,-2-6 5 15,-1-3-5-15,-3-3 5 16,3 0-6-16,0 0 11 16,0 0-9-16,1-9 4 0,2 3-5 15,1 0-1-15,-4-4 0 16,0 1 4-16,4 3-4 15,0-3 3-15,0 0-3 16,3-1-1-16,-4 1 1 16,-2 0-4-16,6 0 2 0,-3-1 4 15,-1 1-3-15,1 0 0 16,0 0 1-16,-4 0-1 16,4-4 0-16,-1 1-3 15,1 3 2-15,0-1 4 0,-4 4-3 16,0 0 0-16,-3 3 1 15,3 0-4-15,1 0 2 32,-1 3 9-32,0 3-6 15,-3 3-7-15,0 0 5 0,-4 0-1 16,4 1 1-16,-4-1 2 16,0 0-1-16,-3 0 5 15,4 0-5-15,-5 0 3 16,1 4-3-16,0-1-1 15,0 0 1-15,0 0 1 0,0 1-1 16,0-1-1-16,-1 0 1 16,-2 0 1-16,3 0-1 15,-1 1-1-15,1-4 1 16,0 6-1-16,0-3 0 16,0 1 5-1,0-1-4-15,-4 0-5 0,4 0 3 16,0-2 8-16,-4-1-5 15,4 0-1 1,-4 0 0-16,1-3-1 0,-1 0 0 16,1 0 2-16,-1 0-1 0,0 0-1 15,1-3 1-15,-4 0 1 16,3-3-1-16,-3 0 5 16,0 3-5-16,3-6-3 15,1 0 2 1,-4-3-199-16,0-1 156 0,0-5-377 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9:21.26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7304 3201 160 0,'-3'-9'75'0,"3"5"-59"0,3-2-20 0,-3 3 81 0,0 0-61 15,0 0 53-15,3 0-51 16,1 0 27-16,-1-3-33 15,4 0 21-15,0 3-24 0,0-4 11 16,0 1-14-16,0 3 10 0,3-3-11 16,1 0 2-16,-1 0-5 15,7 0 13-15,4-1-11 16,0 1 9-16,-4-3-10 0,1 0 10 16,-1 3-10-16,0-1 2 15,1 7-4 1,-1 3-1-16,-3 1 1 0,0 2 4 0,0 0-4 15,-1 0-3-15,-2 0 2 16,-1 0 5-16,1 4-4 31,-5-1 3-31,1 0-3 16,0 0 5-16,-3 4-5 16,-1-1 6-16,-3 3-6 0,0 1 9 15,-3-1-8-15,-1 1 7 16,-3-1-6-16,0 3 1 15,1-5-3-15,-5 5-1 16,1 1 1-16,-1 5 4 0,1-2-4 16,-4-4 0-16,4 1 0 15,-4-4-1-15,4 1 0 16,-4-1 2-16,-7-3-1 16,4 4-3-16,-1-4 1 15,1 0 1-15,3 1 0 0,-3-1 2 16,3 3-1-16,0 1-1 15,0-4 1-15,0 3-1 16,0-2 0-16,1-1-3 31,-1 0 2-31,3-2 1 0,1-1 0 16,3 0 0-16,-7 0 0 16,4 1 2-16,3-1-1 15,0-3-1-15,3 0 1 16,1 0-1-16,0-3 0 15,6 0 0 1,4 0 2-16,0 1-1 0,0-1-1 16,3 0 1-16,1 0-4 15,2 0 2-15,1-3 6 16,0 0-4-16,3 0-3 16,4 3 2-16,3 0 0 0,-3-3 0 15,0 0 2-15,0 0-1 16,0 0 2-16,-4 0-2 15,0 0 5-15,1 0-5 16,-5 0 9 0,1 0-8-16,0 0 2 15,-3 0-3-15,-1 0-12 16,-3 0 9-16,0 3-165 16,-4 3 131-16,-6 4-332 15</inkml:trace>
  <inkml:trace contextRef="#ctx0" brushRef="#br0" timeOffset="-1394.3808">7339 1972 212 0,'0'-15'95'0,"3"9"-75"0,1 0-25 0,-4 6 39 16,3-3-28-16,0 0 68 0,4-1-57 15,-3 1 51-15,-1 0-50 32,1-3 13-32,-1 3-22 0,-3 0 16 0,4 3-18 15,-4 0 16-15,0 0-18 16,0 0 9-16,0 0-10 16,3 0 1-16,-3 0-4 15,0 0 11-15,0 0-10 16,0 0 8-16,0 0-7 15,0 0-2-15,0 3 0 0,0-3 1 16,0 9-1-16,0 1-3 16,0-1 1-16,4 3 6 15,-4 7-4-15,0-1-3 16,0 0 2-16,3 4 0 16,-3 0 0-16,0 2 0 15,0 1 0-15,0 3 5 0,0-1-4 16,4 16-3-16,-1-6 2 15,-3-3 5-15,3-3-4 0,-3-3 3 32,0-1-3-32,4-5 11 15,-4-1-10-15,3-2 8 0,-3-4-7 16,0 1 9 0,0-7-9-16,0 0-1 0,0-3-1 15,4 1 1-15,-4-7-1 16,0 6 5-16,0-6-5 15,0 0 0-15,0-3 0 16,0 0-21-16,0-1 16 16,0 1-125-16,0 0 101 15,-4 6-377-15,-3 0 313 16,1-3 34-16</inkml:trace>
  <inkml:trace contextRef="#ctx0" brushRef="#br0" timeOffset="1233.6978">7127 4799 276 0,'-7'-16'125'0,"7"13"-99"0,4 0-33 0,-4 3 51 0,3 0-36 16,1-3 53-16,-4 0-46 15,3 0 32-15,1 3-35 16,-1 0 16-16,1 0-20 0,3-3 9 16,0 3-12-16,-1 0 5 31,8 0-7-31,4-3 1 0,-1 3-3 15,4 0 5-15,-1 0-5 16,1 0 3-16,4 0-3 16,-1-3-1-16,7 3 1 15,0 0-1-15,-3 0 0 0,0 0 0 16,-4 0 0-16,-3 3 2 16,-1 0-1-16,-2 3 2 15,-4 0-2-15,-4 0 2 0,-3 4-2 16,-4-1 8-16,-6 0-7 15,-1 3 5-15,-3 7-6 32,-3 5 6-32,-4-5-6 0,-7-4 6 15,4 1-6-15,0 2 3 16,-1-2-3-16,-2-1-12 16,2-3 9-16,1-2 14 15,0-1-9-15,3-3-1 16,0 0-1-16,4 0-1 15,-1-3 0-15,4 0 0 16,4-3 0-16,-1 3 2 16,4-3-1-16,0 0-6 0,0 0 4 15,7 0 0-15,0 0 1 16,4 4-3-16,-1-1 2 0,0-3 4 16,4 0-3-16,4 3-5 15,2 0 4-15,1 0 0 16,0 0 1-16,-4 3 0 15,1 0 0-15,-1 0 5 0,0 4-4 16,1 5-5-16,-1-3 3 31,-3 1 3-31,0 2-2 16,-4-3-2-16,-3 1 1 16,0-1-2-16,-4 0 2 15,1 1 9-15,-1-1-6 16,-3 0-4-16,0 4 2 0,0-1-3 15,-3 0 2-15,-1-2 9 16,1 2-6-16,-1-3-4 16,-3 1 2-16,0-1-3 15,1 0 2-15,-5-2 4 0,1-1-3 16,-1 6 3-16,1-9-2 16,0 10 5-16,-4-7-5 15,-7-3 9-15,0 0-8 0,-3-3 2 16,3 1-3-16,0-4 2 15,-3 3-2-15,0-10 2 16,0 4-2-16,-1 0-3 31,1 0 1-31,3 0-106 16,4 0 84-16</inkml:trace>
  <inkml:trace contextRef="#ctx0" brushRef="#br0" timeOffset="-52742.4724">34 51 120 0,'0'-9'55'0,"-14"3"-43"0,21 6-15 15,-7 0 85-15,3 0-65 32,1-3 25-32,-1 0-30 0,1 0 15 15,-4-1-20-15,3 1 27 0,-3 0-26 16,0 0 19-16,0 3-20 15,0-3 21-15,0-3-1 16,0 3-19-16,0 0 7 16,0 0-11-16,0 3-2 15,0 0-1-15,0 3 1 16,0 0-1-16,0 3-3 16,0 0 1-16,0 0 1 0,0 4 0 15,-7 2 5-15,0 6-4 16,0 1 0-16,4 2 0 15,-1 1-4-15,1 6 2 16,0 6 9 0,-1-1-6-16,4-2-1 15,0-3 0-15,-3 0 7 16,3-4-6-16,0 1 7 16,0-4-6-16,0-2 4 15,0-4-6-15,0-2 9 16,0-4-8-16,0-3 7 15,0-3-6-15,0 3 4 0,0-3-6 16,0-3 0-16,0 0 0 16,0 0-1-16,0 0 0 15,0-3 2-15,0 3-1 0,0-3-62 16,0 3 48-16,0 0-240 16,0-3 197-16,-4-6-102 15</inkml:trace>
  <inkml:trace contextRef="#ctx0" brushRef="#br0" timeOffset="-50694.5389">-80 1064 140 0,'0'-6'62'0,"0"6"-49"0,0-3-16 0,0 3 43 16,0 0-32-16,3 0 19 16,0-3-19-16,1-3 26 15,-1 3-26-15,4-1 16 0,-3 1-18 16,3 0 17-16,-4 0-18 16,4 0 15-1,0 0-15-15,0 0 9 0,0 0-11 16,0-3 4-16,3 0-5 15,1-1 8-15,2 1-8 16,-2 3 5-16,3 0-6 16,-4 0 3-16,0 0-3 0,4 0-1 0,-3 3 1 31,-1 6 1-31,0 0-1 0,1 0 2 16,-1-3-2-16,1 7 2 0,-1-4-2 15,0 0-3-15,1 0 1 16,-1 0 9-16,1 0-6 15,-1 1 2-15,-3-1-3 16,0 0 2-16,0 0-2 16,-4 0 2-1,1 0-2-15,-1 4 2 16,-3-1-2-16,0 0 2 16,0 3-2-16,-3-2 2 15,-1 2-2-15,-3 0-1 16,0 1 1-16,0-1-1 0,1 0 0 15,-5 1 5 1,1-4-4-16,-1 0-3 0,1 6 2 16,-4 10 3-16,4-3-3 0,-1-1 0 15,1-2 1-15,0-4-4 16,-4-3 2-16,-4 1 6 16,5 2-4-16,-1-3-3 15,-4 1 2-15,4-1 0 16,1 0 0-1,-1 1 0-15,3-1 0 16,1-3 0-16,0 0 0 16,3 4-3-16,-4-1 2 15,4-3 1-15,0 1 0 16,4-1 2-16,-4-3-1 0,0 0 5 16,4 0-5-16,-1 0-3 15,1 1 2-15,-1-4 0 16,1 0 0-16,3-3 5 0,0 3-4 15,-4 0 6-15,4-3-6 16,0 0 6-16,0 0-6 16,0 0 3-16,4 3-3 31,3 0 11-31,-4 0-10 0,1-3 0 0,3 0-1 16,0 0 4-16,-1 0-4 15,1 0 3-15,4 0-3 16,-4 0 2-1,3 0-2-15,0 0-6 16,1 0 4-16,3 0 3 16,-4 0-2-16,4 3 3 15,0-3-2-15,0 3 2 16,0-3-2-16,-1 0-3 16,1 0 1-16,0 0 1 0,0 0 0 15,-4 0 0-15,1 0 0 16,-1 0 0-16,-3 3 0 0,0-3 0 15,0 0 0 1,0 0 11-16,0 0-9 0,-4 0 3 16,1 0-4-16,3 0 2 15,0 0-2-15,-1 0 2 16,-2 0-2-16,3 0-1 16,0 0 1-16,0 0-1 15,-4 0 0-15,1 3-54 0,-1 4 43 16,-3 2-254-16,-3 3 206 15,-4 0-96 1</inkml:trace>
  <inkml:trace contextRef="#ctx0" brushRef="#br0" timeOffset="-48708.6726">-42 2216 80 0,'0'-3'39'0,"3"-1"-31"0,-3 1-10 0,0 3 66 16,0 0-51-16,0 0 27 15,4-3-29-15,-4 3 27 16,0 0-29-16,0 0 33 0,0 0-32 16,0 0 6-16,0 0-11 15,0 0 16-15,0 0-16 16,6 3 23-16,-6-3-21 15,0 0 2-15,7 3-6 0,0 1 4 16,4-1-6-16,-1 0 6 31,4 0-6-31,0 0 3 16,0 0-3-16,0 0 2 0,-1 0-2 16,1 0 8-16,4-3-7 15,2 0 2-15,1 3-3 16,-4 0-1-16,1 0 1 15,-1 0-1-15,0 1 0 0,-3-1 0 16,0 0 0-16,-4 0 0 16,-3 0 0-16,0 0 2 15,0 0-1-15,-7-3 2 16,0 12 1 0,-3 1-3-16,-1 2 2 0,1 0-2 15,-4 1-1-15,-3-4 1 16,-1 4 1-16,-3-4-1 15,0 0 2-15,1 0-2 0,-1 1-3 16,0-1 1-16,0 0-2 16,0 1 2-16,0-4 4 31,4 0-3-31,0 0 3 16,-1 1-2-16,1-1 2 15,3-3-2-15,0-3 5 0,0 3-5 16,0 4 6-16,-3-7-6 0,6-3 3 15,-3 6-3-15,7 0 2 32,-7-3-2-32,4 0 5 0,-1 0-5 0,1-3 6 15,3 0-6 1,3-6 0-16,-3 6 0 16,4-3-1-16,-1 3 0 15,4-3 0-15,4 0 0 16,-1 0 2-16,0 0-1 15,1 0-3-15,-1-1 1 0,4 1 1 0,0 0 0 16,0 3-3-16,3 0 2 16,0 0 4-16,-3 3-3 31,4 0-2-31,-1 4 1 16,-3 2 1-16,0-3 0 0,-1 3 0 15,-2 0 0-15,-1 1-3 16,4-4 2-16,-3 0 4 15,-1 0-3-15,-3 0 0 16,0 1 1-16,0 2-1 16,-4-3 0-16,1 0 2 0,-1 3-1 15,-3-3-1-15,0 4 1 16,-3-1 1-16,-1 0-1 16,1 0-3-16,-4-2 1 0,3-1 6 15,-3 3-4-15,0-3 6 16,1 0-6-16,-1 4 6 15,0-4-6-15,-4 0 3 16,1 0-3-16,-1 0 5 31,1 0-5-31,-4 0 0 0,0 1 0 16,1-4 1-16,-1 0-1 16,0 0 8-16,0 0-7 15,0 0 7-15,0-3-6 16,0 0 4-16,1 3-6 15,-1 0-3-15,-4-3 2 0,1 0 3 16,0 0-3-16,3 0 6 16,0 0-5-16,0 0 0 15,0-3 0-15,0 0-4 16,4 3 2-16,0-3 1 16,3 0 0-16,0 0-17 0,0 3 13 15,3 0-85-15,4 0 69 16,0 0-188-16,7 3 160 15,0 6-120-15</inkml:trace>
  <inkml:trace contextRef="#ctx0" brushRef="#br0" timeOffset="-46862.6015">107 3558 132 0,'3'-6'59'0,"-3"6"-47"0,3-3-15 0,-3 3 37 0,4-3-27 15,-1 0 45-15,1-1-40 0,-1 1 29 16,-3 0-31-16,4 0 18 0,-4 0-21 15,0 0 27-15,0 3-26 16,0 0 16-16,0-3-18 16,0 3 3-16,0 0-7 15,0 0 2 1,0 3-3-16,0 0 11 16,-4 6-13-1,4 7 2-15,0 2 3 0,-3-2-4 16,-1-1 6-16,1 4-5 15,3-1 0-15,-4 4 0 16,4-1-1-16,-3 4 0 16,3-1 2-16,0 7-1 15,0 9-1-15,0-6 1 0,0-6 1 16,0-4-1-16,0 1 2 16,0-3-2-16,0-1 2 15,0-5-2-15,0-1 2 16,0-3-2-16,0-3 11 15,0-2-10-15,0-1 8 0,0 0-7 16,0-6 1-16,0 0-3 16,0 0 5-16,0 0-5 31,0 0 3-31,0 0-3 16,0-3-1-16,0 0 1 15,0-3-4-15,0-4 2 16,0-2 6-16,0-9-4 0,0-7-3 15,0 0 2-15,0-3 3 16,-3 1-3-16,-1-1 3 16,4 0-2-16,0 0-3 0,0 7 1 15,0 2 1-15,-3-12-3 16,-1 6 2 0,1 4 4-16,3-1-3 0,-4 7-2 15,1-1 1-15,-1 4 1 16,4-1 0-16,-3 1 0 15,3 3 0-15,0-1 0 16,-7 1 0-16,7 3-3 31,-4 0 2-31,1 2 4 16,0 4-3-16,-1 0-2 0,1 3 1 16,-1 0 1-16,-3 3 0 15,0 4 0 1,0 2-3-16,-3 0 2 15,3 0-2-15,-3 0 2 16,-1 1 4-16,1 2-3 16,-1 0 0-16,1 4 1 0,0-1 4 15,-1-3-4-15,1 1-3 16,0-4 2-16,-1 0-3 16,1 0 2-16,3 1 1 15,0-1 0-15,0-3 5 0,0 0-4 16,4 0-5-16,-1 1 3 15,1-4 3-15,-1 0-2 16,4 0-5-16,-3 0 4 16,3-3 6-16,0 0-5 0,0 0-2 31,0 0 2-31,0 0 0 16,0 0 0-16,0 0-3 15,7 3 2-15,0 0 4 16,3 0-3-16,0 0-2 0,1 0 1 15,-1 0 4-15,4-3-3 16,3 0 0-16,4 3 1 16,3 0 1-16,-3-3-1 15,3 0-1-15,1 0 1 0,-1 0-7 16,0 0 5-16,0 0 3 16,-3 0-2-16,0 0 0 15,-4 0 1-15,1 0-1 16,-5 0 0-16,1 0 5 15,-3 0-4-15,-4 0-3 0,-1 0 2 16,1 0 17-16,-3 0-14 16,-1 0-6-16,1 0 3 31,-1 0-1-31,1 0 1 16,3 0 0-16,-4 0 0 15,4 4-62-15,3-1 49 0,-3 3-338 16</inkml:trace>
  <inkml:trace contextRef="#ctx0" brushRef="#br0" timeOffset="-45244.1962">120 4719 144 0,'7'-10'65'0,"-3"7"-51"0,-1 0-17 0,1 3 57 16,-1-3-43-16,4 0 41 0,0 0-39 16,0 0 35-16,-4 0-35 15,1 0 26-15,-1 0-29 0,-3 0 20 16,0 3-22-16,0 0 7 0,-3 0-11 16,-1 0 3-1,-3 0-5-15,1 0 2 0,-1 3-3 16,-4 0 5-1,1 0-5-15,-1 0-3 16,-2-3 2-16,2 3 3 16,-3-3-3-16,1 0 0 15,-1 0 1-15,0 0 1 16,3 0-1-16,-2 0 2 0,2 0-2 0,1 0-3 16,3-3 1-16,0 3 4 31,0 0-3-31,4 0 0 0,-1 0 1 15,1 0-4-15,-1 0 2 16,1 0 4-16,-1 3-3 0,1 3-2 16,3 0 1-1,0 0 4-15,-4 4-3 16,1 2 0-16,3 0 1 0,-4 1 1 16,4-1-1-16,0 0 2 15,0 1-2-15,0-1 5 0,0 0-5 16,0-3 0-16,0 4 0 31,0 2 7-31,0-6-6 0,4 1 2 0,-4-4-3 16,3 0-3-1,1 0 4-15,-1 3-2 16,1-6 3-16,3-3-2 16,0 0-1-16,-1 0 1 15,8 0-1-15,0-6 0 16,0 0 0-1,0 0 0-15,0 0 0 16,0 3 0-16,-1 0 0 0,5 0 0 16,-1 3 2-16,-3 0-1 0,0 0-6 15,0 9 4-15,-1 6 0 16,1 1 1-16,-3-1-14 31,-1 0 11-31,1 4 15 0,-5-1-10 0,1 1 0 16,-3-4-1-16,-1-2-1 15,-3 2 0-15,0-3 2 16,-7 7-1 0,0-4-1-16,1 4 3 0,-5-4-2 15,-3-3-1-15,0 1 1 32,1-4 4-32,-1 0-4 15,0-3 11-15,-3 0-9 16,-1-3 2-16,-3-3-4 0,4 0 11 15,0 0-10-15,-1 0 0 16,5 0-1-16,2 0-4 16,1 0 2-16,-1 0-5 15,5 0 5-15,2 4-70 0,4 2 56 16,0 0-180-16,4 6 150 16,-4 0-158-1</inkml:trace>
  <inkml:trace contextRef="#ctx0" brushRef="#br0" timeOffset="-43908.6126">183 5996 68 0,'3'-3'32'0,"1"-18"-25"0,3 8-8 0,-4 10 87 16,1-9-68-16,-1 3 47 16,0 0-48-16,1-4 16 31,-1 7-24-31,1 0 28 0,-4 0-28 15,0 3 24-15,0 0-24 0,0 0 11 16,-4-1-14-16,1 4 8 16,-1 0-11-16,-2 0 10 15,-1 4-10-15,0-1 7 16,0 3-7-16,-4 0 4 0,1 19-3 16,0-7-2-1,-1 0 4-15,1 1-5 16,-1-1 3-16,4 1-3 15,1-1 2-15,-1 1-2 0,-4-4 2 16,4 4-2-16,0 2-6 16,0-2 4-1,4-1 8-15,0 1-5 16,-1-4-7 0,1 0 5-16,-1 4 2 0,1-4-2 15,3 4 0-15,0-1 1 0,0 1 1 16,0-1-1-16,0 1-1 15,3-4 1-15,1 0-1 16,-1 1 0-16,4 5 2 31,0 7 5-31,0-6-6 16,0-1 0-16,3-2 2 16,-3-7-2-16,3 0-1 15,1-2 1-15,-1-4-4 16,1 0 2-16,-1-3 6 0,0 0-4 15,1-3 3-15,3-3-3 32,0 3-1-32,-4-9 1 15,0 0-1-15,1-1 0 16,-1-5 0-16,0 3 0 0,1-1 5 16,-4-2-4-16,0 6 11 15,0-4-9-15,-4 4 4 16,1 0-5-16,-1-3 5 15,-3-1-6-15,0 1 14 0,0 0-11 16,-3-1 6-16,-1 1-7 16,-3 3 6-16,0-4-6 15,-3 4 9-15,-1 0-9 16,-2 0 4-16,-1 3-5 16,0-1-4-16,0 4 2 15,0 0 5-15,-3 0-4 0,3 3-5 16,0 0 3-1,0 3-8-15,4 3 6 16,3 4-85-16,0-1 69 16,-3 6-354-1,6-2 289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0:43.01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-3 4 116 0,'0'-3'52'0,"0"3"-41"0,3 0-14 16,-3 0 79-16,3 0-60 16,-3 0 22-16,4 0-26 15,-1 0 25-15,-3 0-28 16,0-3 30-16,0 3-30 0,0 0 30 16,0 0-30-1,0 0 19-15,0 0-21 0,0 0 16 16,0 0-18-16,0 0 15 0,0 0-15 15,4 3 17-15,-1 0-17 16,-3 3 18-16,4 1-18 16,-1 5 9-1,-3-3-10-15,4 7 3 16,-4-1-5-16,0 0 8 16,0 1-8-16,7 5 7 15,-7-5-6-15,7-1 4 0,-7 4-6 16,0-4 9-16,-4 3-8 15,11-2 5-15,-10 2-6 16,-1 4 6-16,8-1-6 0,-1-2 9 16,0-1-8-16,-6 1 5 31,6-1-6-31,-3 4 3 0,4-1-3 0,-4 4 5 16,0 0-5-16,0 5 6 15,3 7-6-15,-3-3-3 16,4 0 2-16,-1 0 3 15,-3 3-3 1,0-6 6-16,0 6-5 16,0-3 6-16,7-4-6 15,-3 1 9-15,-1-3-8 16,1 3 5-16,-1-1-6 16,1 1 0-16,-1 6 0 0,0 9 10 15,1-3-9-15,-1-3-3 16,1-3 1-16,-1-3 5 15,1 12-4-15,-1-9 3 16,-3-3-3-16,0 0-1 0,0 3 1 16,4 0 4-16,-4 0-4 15,0 3 3-15,0 6-3 16,3-3 5-16,-3 3-5 0,0-6-5 31,0 0 3-31,0 0 6 16,0 1-5-16,0-5 7 0,0-2-6 0,0 3 6 15,0 0-6-15,0-3 3 16,0 0-3-16,0 12-1 16,0-3 1-16,0 0 1 15,0-3-1-15,0-6-1 32,0 6 1-32,0 3 4 0,0-9-4 15,0 0 3-15,0-3-3 16,0 0 2-16,0 3-2 15,0-1-1-15,0-2 1 0,0 6 1 16,-3 3-1-16,3-3 2 16,0-3-2-16,0-3-1 15,0 0 1 1,0-4 1-16,0 1-1 0,0 0-3 0,0-4 1 16,0-2 1-16,0-1 0 15,0 1 2-15,0-7-1 16,0 1 2-16,0-1-2 15,0 1-1-15,0-4 1 16,0 0 1-16,0-3-1 0,0 1-1 31,0-1 1-31,0-3-4 16,3 0 2-16,1 0 9 16,-4-6-6-16,0 0-4 15,0 0 2-15,0 0 3 16,0 0-3-16,0 0 0 15,0 0 1-15,3 3-1 0,-3-3 0 16,0 0 2-16,7 0-1 16,-7 0-3-16,0 0 1 15,7 0-8-15,-7 0 7 16,3-3-142-16,4 0 113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0:48.02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26 0 72 0,'0'0'32'0,"0"0"-25"0,0 0-8 0,0 0 42 16,0 0-33-16,0 0 51 15,0 0-45-15,0 0 33 0,0 0-35 16,0 0 36-16,0 0-36 15,0 0 36-15,0 0-36 0,0 0 33 16,0 0-34-16,0 0 23 16,0 0-25-16,0 0 20 0,0 0-22 15,0 0 19-15,0 0-19 16,0 0 16-16,0 0-18 16,0 0 18-16,0 0-18 15,0 0 9-15,0 0-10 16,0 0 12-16,0 0-12 0,0 0 3 15,0 0-5-15,0 0 8 16,3 3-8-16,1 1 10 16,-1-1-9-16,-3-3-1 15,4 6-1-15,-1 6 4 32,1 0 2-32,-1 10-2 15,1-4-3-15,-1 1 7 16,-3 2-7-16,0-2 2 15,0-1-3-15,0 1-9 16,3-4 6-16,-3 1 18 16,0 2-13-16,0 4 2 15,0-4-3 1,0 1 1-16,0-4-2 0,0 3 8 0,0 1-7 16,0-1 2-16,0 4-3 15,0 3 5-15,0-1-5 16,0 1 0-16,0 6 0 15,0 3 1-15,0-1-1 16,0 1 2-16,0 0-2 0,0 0-1 31,0-3 1-31,0 0-1 16,0-1 0-16,0-2 2 0,0 0-1 16,0-1 5-16,0 4-5 15,0 0 0-15,0 0 0 16,0 0 1-16,0 12-1 15,0-3-1 1,0-3 1-16,0 0-1 0,0-3 0 0,0-1 8 16,-3 10-6-16,3-2-1 15,-3-8 0-15,3-2 1 16,-4 0-1-16,4 0 2 16,0 0-2-16,-3-1-1 15,3 1 1-15,0 0 1 16,0 12-1-16,0-3 2 0,0 0-2 15,-4 0-1-15,4-3 1 16,0-9 1-16,0 9-1 16,-3-7-3-16,3-2 1 15,0 0 4-15,0 0-3 16,-4-1 3-16,4 1-2 31,0 3-1-31,-3 0 1 0,3 6-4 16,0 3 2-16,-4-7 4 15,4-2-3-15,-3 0 3 16,3-3-2-16,-4-1 2 16,4 1-2-16,-3-6-3 15,-1 15 4 1,1-10-2-16,3-2 0 0,0 0 1 16,-4-4 1-16,1 4-1 15,3-4-3-15,-3 4 1 16,3-3 1-16,0 2 0 0,0-2 0 15,0-1 0-15,0 7 2 16,0 3-1-16,0-4-1 31,0-2 1-31,0 0-4 0,0-4 2 16,0 1 1-16,0-1 0 16,0-5 0-16,0 2 0 15,0-2 2-15,0 5-1 16,0 1-1-1,0-7 1-15,0 1-1 0,0-4 0 16,0-3 0-16,0 0 0 16,3 1 0-16,-3-1 0 15,0 0 0-15,0 0 2 16,0 0-1-16,0 1-3 16,0-1 1-16,0 0 6 15,0 0-4-15,0 1-3 0,0-1 2 16,0 0 0-16,0 0 0 15,3 1 0-15,-3-1 0 16,0 0 0-16,0 0 0 16,4 1 0-16,-4-1 0 15,0 0 2-15,0 0-1 0,0-3-3 16,3 7 4 15,-3-1-2-31,0-3-2 0,4-3 1 16,-4 7 6-1,3-1-1-15,-3-6-2 16,0 0 1-16,0-3-2 0,0-3 2 16,4-3-2-16,-4 6 5 31,0-3-5-31,0 0-3 0,3-3 2 16,-3-3 0-16,-3-9-135 15,-4-4 106-15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2:51.0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-1 213 104 0,'-3'-3'49'0,"6"0"-39"0,-3 0-12 0,0 3 83 16,0 0-64-16,0 0 42 0,0 0-44 16,0 0 37-16,0 0-39 15,0 0 21-15,0 0-24 0,0 0 13 16,0 0-17-16,0 0 3 15,0 0-7-15,0 0 13 0,0 0-11 16,4 3 6-16,-4-3-7 16,0 0 9-16,3 6-9 15,-3 1 7 1,4-1-7-16,-1-3 4 16,1 3-6-16,-1 0 9 0,0 0-8 15,1 0 5-15,-1 1-6 16,1-1 6-16,-1 0-6 0,1 0 9 15,-1 0-8-15,1 0 2 32,3 4-3-32,0-1-1 0,-1 6 1 15,5 1 4-15,-1-4-4 0,1 0 3 16,-1-3-3-16,0 4-1 0,1-1 1 16,-1-3 1-16,4 1-1 15,0-1 2-15,0 0-2 31,3 0-1-31,0 1 1 0,1-4 4 0,-1 0-4 16,0 3 3-16,1-3-3 16,2 0 5-16,5 4-5 15,-1-4 3-15,-3 0-3 32,3 0-1-32,-3 0 1 15,3 0 1-15,0-3-1 0,-3 1-3 16,7-1 1-16,-1-3 6 15,5 0-4-15,-5 0-3 0,1 0 2 16,0 0 0-16,3 6 0 16,0-6 0-16,0 0 0 15,4 0 0-15,3 0 0 0,-3 0 2 32,-1 0-1-32,4 0 2 0,-3 0-2 0,3 0-3 15,0 0 1-15,-3-3 1 16,-4 3 0-16,0 0 0 15,4 0 0-15,-1 0 0 16,5-3 0-16,-5 0 0 16,4 3 0-16,-7 0 2 15,8 0-1 1,2 0-3-16,1 0 1 16,-11 0 4-16,14-7-3 0,-4 4-2 15,-2 0 1-15,2 0 1 16,1 0 0-16,-4 0 0 15,0 0 0-15,-7-3 2 16,14 6-1 0,0 0 2-16,-7-3-2 0,4 0 2 15,-4 0-2-15,0-4-3 0,0 4 1 16,-7 0-2-16,7-3 2 0,0-3 6 16,1 3-4-16,-5 3 0 15,1-4 0-15,-7 4-7 31,17 0 5-31,-4 0 3 0,8-3-2 0,-15 3-2 16,11-3 1-16,-3 3 6 16,-4 0-4-16,-3 0 0 31,-4-1 0-31,0 1-1 0,0 0 0 0,0 3-3 16,4-3 2-16,-4 0 1 31,0 0 0-31,0 0 0 0,8-6 0 15,-5 6 0-15,1-7 0 0,-4 4 0 16,4 0 0-16,-4 3 0 16,3-3 0-16,1 3 2 15,-4-9-1-15,0 2-3 16,4 4 1 0,0 0 4-16,-4 3-3 0,0 0 0 15,0 0 1-15,0 3-4 16,4 0 2-16,-11 0-2 0,7 0 2 15,-3 0 6-15,-4 0-4 16,1 0 0-16,-1 0 0 16,0 0 1-16,-3 0-1 31,10 0-3-31,-3-3 1 0,-4 3 4 16,-3 0-3-16,0 0 3 15,-1 0-2-15,1 9 5 16,0 0-5-16,0-3 3 15,-1 0-3-15,1 1 5 16,0-4-5-16,-4 9 6 16,1-3-6-16,-4 0-3 0,-1 1 2 15,5-4 8-15,-4 0-6 16,3 0 2-16,0 0-3 0,-3 4 2 16,0-4-2-16,0 3-1 15,-4-3 1-15,4 3-4 31,-4-2 2-31,1 2 6 0,-1-3-4 0,1 3 3 16,-4 0-3-16,3-2-1 16,-3-1 1-16,0-3 4 15,0 9-4-15,0-6 0 16,0 0 0-16,-1 1-4 0,-2-1 2 31,3 3 1-31,-4 0 0 16,4-3 0-16,-3 4 0 0,6 2 2 15,-3-3-1-15,0-3 2 16,0 0-2-16,-4 1-1 16,-3-7 1-1,4 3-1-15,3 6 2 16,0-6 5 0,-7-3-6-16,0 0 3 15,3 3-3-15,-3-3-1 16,0 0 3-16,0 0-2 15,0 0 5 1,0 0-5-16,0 0 3 16,0 0-3-16,0 0-1 15,0 0 1-15,0 0 4 16,0 0-4-16,0 0 0 0,0 0 0 16,0 0 1-16,0 0-1 15,0 0-1-15,0 0 1 16,-3-3 1-16,6 0-1 15,1 0-1-15,-1-3 1 0,1 0-7 32,-1-4 10-32,-3 4-3 15,3 0-1-15,1-6 1 16,-1 2-1-16,1 1-6 16,-1 0 5-16,4 0 6 15,0 3-5-15,0-1 1 16,3 1 0-16,1-3-4 15,3 0 2-15,0 3 4 0,-1-4-3 16,1 4-2-16,4 0 1 16,-1-6 1-16,0 6 0 31,1-1-3-31,-1-2 2 16,4 0 1-16,3 3 0 15,0 0 0-15,0-1 0 0,-3 1 0 16,3 0 0-16,1 3 0 0,-1-6 0 15,0 9 0-15,0-3 0 16,1-10-3-16,-1 7 2 16,0 0 4-16,0 0-3 15,1-6-5-15,2 2 4 16,1 4 6 0,0 0-5-16,-1 3-2 0,-2 0 2 15,2 3-3-15,5 0 2 0,2 6 6 16,-6 0-4-16,0-9-3 15,-1 6 2 1,-2 0 0-16,2 0 0 16,1 1 0-16,0-4 0 15,-4 0-3 1,0 3 2-16,0 0 4 0,1-3-3 16,2 0 0-16,1 3 1 15,0 0-1-15,0 6 0 16,-1-3 2-16,1 0-1 15,0-3-3-15,-1-3 1 0,1 10 1 16,0-4 0-16,0 0 0 16,-1 0 0-16,1-3 0 15,3 3 0-15,0 1-3 0,-3-1 2 16,0 0 4-16,3 0-3 16,0 0 3-16,4 0-2 15,-1-3-3-15,4 4 1 16,1-1-2-1,2 0 2-15,1 3 1 0,-8-3 0 16,4-3 2-16,-3 7-1 0,3-7-1 16,-7 0 1-16,-3-3-1 31,0 0 0-31,-1 0 2 16,5 6-1-16,-1-3-1 15,3 3 1-15,-2-3-1 16,-1 0 0-16,0 0 0 0,4 4 0 15,-1 2-3-15,-3 0 2 16,1-3 1-16,-1 0 0 16,-4-3 0-16,5 1 0 15,-5-1 0-15,1 6 0 0,-4-9 2 32,4 6-1-32,-4 0-1 0,0 0 1 0,1-6-4 15,-1 6 2-15,4-2 1 16,-4-1 0-1,0 0 0-15,-3-3 0 16,3 0 2-16,4 0-1 16,0 0-3-16,-4 6 1 0,-3-3 6 15,3 0-4 1,-3 0 0-16,-1 0 0 16,1-3-10-16,7 3 7 0,-4 0 7 15,4-3-5-15,-4 0-4 16,-3 0 3-16,3 0 0 15,0 0 1-15,1 0 8 16,-1 0-6-16,0 0-1 16,0 0 0-16,1 0-1 0,-5 0 0 15,5 0-6-15,2 0 5 16,1 0 6-16,-4 0-5 16,1 0-2-16,-1 0 2 15,4 0 3-15,-4 0-3 16,-3-3 0-16,-1 0 1 15,5 3-4-15,-1 0 2 0,-3-3 6 16,-1 0-4-16,-2 0 3 16,-1 0-3-16,0-3 2 15,1 6-2-15,-1-3 2 16,-3 0-2-16,0-7 5 31,0 1-5-31,-1-3-3 0,1-1 2 16,0 4 3-16,3 0-3 15,-3 0 3-15,0 3-2 0,0-1-6 16,3 1 4-16,-3 0 0 16,3 0 1-16,1 0 2 15,-4 0-1-15,3-4-1 0,-3 4 1 32,3-6-1-32,0 3 0 0,-3-1 0 0,0 1 0 15,0 0 0-15,0 0 0 16,0-4 2-1,3-2-1-15,0 0-1 16,1-7 1-16,-1 4-4 16,-3 2 2-16,0 1 4 15,0 3-3-15,-1-4 0 16,1 4 1-16,0-4-4 16,0 1 2-16,0 0 1 15,0 2 0-15,0 1 0 16,-1 0 0-16,1-1 2 15,0 1-1-15,0 0-1 0,0 2 1 16,0 1 1-16,0 0-1 16,-1-3-3-16,-2 2 1 15,3 1 1-15,-4-3 0 0,4 3 0 16,0 3 0-16,-4-4 0 16,0 4 0-16,-3-3 2 15,4 3-1-15,-4 0-3 16,0-1 1-16,-4 1 1 15,1 3 0-15,-1-3 0 0,-3 3 0 16,0 3-6-16,-3-3 5 16,-4 3-106-16,-14 0 83 31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2:52.80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3 50 164 0,'-4'-12'75'0,"8"12"-59"0,-4-7-20 0,0 7 121 16,0 0-93-16,0-3 56 16,0 0-58-16,0 3 23 0,0-3-32 15,0 3 40-15,0 0-41 16,3-3 15-16,-3 3-20 16,7 0 16-16,0 0-18 15,7 0 4-15,0 0-7 16,7 0 5-16,3 0-6 15,7 0 6-15,4 0-6 0,-1 0 0 0,4 0 0 16,4 0 10-16,-1-3-9 16,-2-3 5-16,-5 6-5 15,-3 0-1-15,-3-3 0 16,0 0 4-16,-7 3-4 0,-4 0-25 16,-3 0 19-16,-4-3-113 31,0 3 91-31,-3 3-222 15,0-3 191-15,0 3-118 0</inkml:trace>
  <inkml:trace contextRef="#ctx0" brushRef="#br0" timeOffset="-414.7378">228 44 228 0,'3'-6'105'0,"1"2"-83"0,-4 4-28 16,3-3 105-16,1 0-34 15,-1 0-43-15,-3 3 33 16,0-3-42-16,0 0 26 0,0 3-29 16,4 0 4-16,-1 6-10 15,-3 3-3 1,0 7 5-16,0 2-5 15,0 4 0-15,0-4 0 0,0 7-1 16,0 3 0-16,0 2 2 16,0 1-1-16,0 0 2 15,0 9-2 1,0 0 11-16,0-6-10 16,0 3 11-16,0-6-10 15,0-1 7-15,0-5-7 16,0-3 1-16,0-4-3 0,0-2 2 15,0-4-2-15,0-6 8 0,0 6-7 16,0-9 7-16,0-3-6 16,0 0-55-16,-3 0 41 15,-1-9-103-15,1 0 87 16,-1-3-159 0,4-13 142-16,4 0-182 15</inkml:trace>
  <inkml:trace contextRef="#ctx0" brushRef="#br0" timeOffset="863.6432">882 38 288 0,'0'-7'131'0,"4"7"-103"0,3-3-35 15,-4 0 76-15,-3 3-56 0,0 0 66 16,0 0-59-16,0 3-2 16,0 3-11-16,-3 7 5 0,-1-1-9 31,-3 7 7-31,1 2-7 16,-5 4-2-16,-3 2 0 15,0 7-4-15,1 3 2 16,-1 6 6-16,0 4-4 0,3-7 0 15,1 6 0-15,0-9-1 16,-1-7 0-16,4 4 2 16,0-9-1-16,4-7 8 15,0-2-7 1,-1-4 2-16,1-3-3 0,3 1 8 16,0-10-7-16,7-3 2 15,-1-13-3-15,1 1 5 16,0-13-5-16,0-6 0 15,4-9 0-15,2-3 1 16,1 6-1-16,0-6-3 16,4 3 1-16,-1 0-2 15,4 2 2-15,-4 11 4 0,-3 2-3 16,-4 3 3-16,4 4-2 16,0 2 2-16,-4 4-2 15,1 0 2 1,-4 5-2-16,0 4-3 0,-1 3 1 15,1 3 1-15,0 3 0 0,0 3-6 16,4 10 5-16,-1 2 3 16,0 4-2-16,1-1 6 15,-1-2-5-15,1 8 0 16,-4-2 0-16,3 3 7 16,0 0-6-1,1 2-1-15,-1-2 0 16,0 9 7-16,1 0-6 15,-1-6-1-15,1-7 0 16,-1 4 10-16,-3-3-9 16,0-4 5-16,0-2-5 15,0-4 8-15,0-3-8 16,0-2-4-16,-4-1 2 0,4-3 8 16,-7-6-6-16,0 0 2 15,3-3-81 1,-3-3 60-16,-3-3-145 0,0-4 124 15,-4 4-317 1</inkml:trace>
  <inkml:trace contextRef="#ctx0" brushRef="#br0" timeOffset="1080.7671">796 352 212 0,'-7'0'95'0,"14"0"-75"0,-7 0-25 0,0 0 100 16,0 0-76-16,0 0 45 16,0 0-47-16,7 0 29 15,0 0-34-15,0 0 36 0,3 0-36 16,4 0 16-16,-4 0-20 0,1 0-2 15,6 0-4 1,4-3-2-16,0-1 1 16,-1 1 1-16,1-3-1 15,0 6-57-15,0-3 45 16,-1 0-163-16,1 0 135 16,-3-3-239-16</inkml:trace>
  <inkml:trace contextRef="#ctx0" brushRef="#br0" timeOffset="2068.2821">1596 93 216 0,'3'-3'98'0,"1"0"-77"0,-4 0-26 0,0 3 97 15,-4-6-73-15,1 6 44 16,0-4-46-16,-4 4 10 16,0-3-20-16,0 0 24 0,0 0-23 0,-4 3 4 15,4 0-8-15,-3 3 8 16,0 0-9-16,-8 4 2 16,5-1-4-16,-5 3 2 15,1 6-5 1,3 1 2-16,0 2 0 0,0-2 0 15,4 2 0-15,0 4 0 16,3 2 5-16,0 1-4 16,3 0 3-16,1-1-3 15,6 10 11 1,1-3-10-16,3 0 5 16,0-4-5-16,3-2 13 15,4-4-11-15,3 1 0 16,0-7-2-16,1 1 1 0,-1-4-2 15,0-3 8-15,4-2-7 16,-4-4 2-16,4-3-3 16,-3-3 5-16,-1-1-5 15,-3-5 9-15,-4 3-8 0,1-3-1 16,-5-10 0-16,-6 1 1 16,-3-1-1-16,0-2-1 15,-4-1 1-15,0 7-4 16,0 3 2-16,-4-1 1 15,4 1 0-15,1 6-3 16,-1-3 2-16,3 6-5 0,1-4 5 16,3 1 0-16,0 6 1 15,7-3-3-15,3 0 2 16,4 0-2-16,0 3 2 31,3 0 1-31,0-6 0 0,1 6 0 16,2 0 0-16,5 0 0 0,-5 0 0 15,1 0 0 1,-3 0 0-16,-5 6 0 16,-2-3 0-16,-1 0 0 0,1 0 0 15,-4-3 2-15,-1 6-1 16,1 1 2-16,-3-4-2 16,-1 9-1-16,1 0 1 15,-1 7 7-15,-3-1-6 16,4 1 5-16,-4-1-6 0,3 4-5 15,1-4 3-15,-1 1 3 16,-3-1-2-16,4 1-36 16,-1-1 28-16,4 7-285 15,0-19 228-15,0-6-163 32</inkml:trace>
  <inkml:trace contextRef="#ctx0" brushRef="#br0" timeOffset="5582.5665">5766-332 160 0,'0'-3'72'0,"4"3"-57"0,-4 0-19 0,0 0 56 16,0 0-42-16,0 0 42 15,0 0-39-15,0 0 35 16,0 0-35-16,0 0 29 0,0 0-31 0,0 0 25 16,0 0-27-16,0 0 23 15,3 0-23-15,-3 0 11 16,0 0-14-16,0 0 8 15,0 0-11-15,0 0 7 16,0 0-7-16,0 0 4 16,0 0-6-16,0 0 6 0,0 0-6 15,4 6 3-15,-1 0-3 16,1 0 2-16,-1 1-2 16,0-1 5-16,1 0-5 31,-1 3 6-31,1 0-6 15,3 1 0-15,0-1 0 0,0 3-1 16,0 1 0-16,-1-1 5 16,1 0-4-16,0-3 6 15,4 4-6-15,-1-4 3 0,0 6-3 16,1 1-1-16,3-4 1 16,0 0-1-16,-1 7 0 15,5-4 2-15,-4 1-1 16,3-4-1-16,0-3 1 0,1 0-1 15,-1 1 0-15,0-4 0 16,1 0 0-16,-1-3 0 16,0 6 0-16,0-3 5 15,1 1-4-15,-4-4 3 16,3 0-3-16,0 0-1 31,1-3 1-31,-1 0 4 0,-3 0-4 16,0 0 6-16,-1 0-6 15,1-3 3-15,-3 0-3 16,-1 0 5-16,4-4-5 16,-4 7-3-16,8-3 2 15,-4-3 0-15,-1 0 0 0,1 6 2 16,0-15-1-16,0 15-1 16,0-10 1-16,0 1-1 15,0 0 0-15,-4 3 0 16,0 0 0-16,4-7 0 15,-3 4 0-15,2 3 2 0,1 6-1 16,-3-3-1-16,-1 3 1 16,0 0 1-16,1 3-1 15,-4-3 5-15,0 0-5 0,0 12 3 16,0-6-3-16,-4 1 5 31,4-1-5-31,-4 0 0 16,1 0 0-16,-1-3 1 15,1 3-1-15,3 0-1 16,-4 1 1-16,1-4 1 0,-1 6-1 16,1-3-3-16,-1 3 1 15,-3-3 6-15,3 4-4 16,1-4 3-16,-1 3-3 16,-3 0-1-16,4 1 1 0,-1-1-1 15,1-3 0-15,-1 0 5 16,1 0-4-16,-4-6 3 15,3 3-3-15,-3-3-1 16,0 0 1-16,0 0 13 16,0 0-11-16,0 0 4 15,0 0-5-15,4-3 2 16,-4 0-3 0,0 3 2-16,0-3-2 15,0 3-3-15,3-3 1 16,-3 0 1-16,0 0 0 0,0 0 0 15,4 0 0-15,-4 3-3 16,0-6 2-16,0 6 4 16,3-4-3-16,-3 1 3 15,4 0-2-15,-4 0-3 16,3-3 1-16,0-3 1 16,1 6 0-16,-1-3 0 15,1-1 0-15,3 4 0 16,3-3 2-16,1 0-1 15,-5 0-6-15,8-6 4 16,-3 2 0-16,-1 1 1 0,1 3 0 16,-1 0 0-16,0 0-3 15,4-7 2-15,0 4-2 32,0 0 2-32,3 3 4 15,0 0-3-15,1-1-2 0,3 4 1 16,-4-3 4-16,4 6-3 15,-1-3-2-15,-2 0 1 16,3 3 6-16,-1 0-4 0,1 0 0 16,-4 0 0-16,1 0-4 15,-1-3 2-15,0 3 1 16,-3 0 0-16,0 0 0 16,0 0 0-16,3 0 0 15,-3 3 0-15,-3-3 0 16,6 0 0-16,11 0 0 15,-8 6 0 1,-2-6 0-16,-1 9 0 16,0-2 0-16,-3-11 0 15,0 4 0-15,0 4 0 16,0 5 0-16,0-6 0 16,-1 0 0-1,1-9 0-15,0 9 5 16,-3-9-4-16,-1 0-3 15,0 6 2-15,1-4-3 16,-4 1 2-16,0 0 9 0,-1-3-6 16,1 0-1-16,0-3 0 15,0 6-1-15,-3-3 0 16,-1-4 2-16,1 1-1 16,-1 0-1-16,1-4 1 15,-1 1-1-15,1 0 0 0,-4 0-3 16,0-1 2-16,0 4 4 15,0 0-3-15,0 3-2 16,3-1 1-16,-3 4-8 16,0 3 7-16,0 0-44 0,0 0 36 15,0 10-170-15,-3-1 140 32,-4 0-332-17</inkml:trace>
  <inkml:trace contextRef="#ctx0" brushRef="#br0" timeOffset="12816.8272">7595-341 168 0,'0'0'78'0,"17"-6"-61"0,-10 6-21 0,-3 0 59 0,-1 0-44 16,1 0 41-16,-1 0-39 31,4 0 19-31,-4 0-24 16,4 0 24-16,0 0 12 0,0 0-32 15,0 0 9-15,0 0-15 16,0-3 18 0,0 3-18-16,0 0 17 0,3-3-18 15,-3-1 18-15,4 4-18 16,-1 0 12-16,0 0-12 15,1 0 5-15,3 4-7 0,-1-1-2 16,5 0 0-16,-4-3 4 16,0 6-4-16,-4-3 6 15,0 0-6-15,1 3 6 16,-1 0-6-16,0 0 6 0,1 1-6 31,-1 2 3-31,1 0-3 16,-1 0 2-16,0 4-2 15,4-1 2-15,0-3-2 16,0 7 5-16,0-4-5 16,0 0 6-16,0 1-6 0,-1-1 3 15,5 6-3-15,-1-2-1 16,4-4 1-16,3 3 1 16,-3 1-1-16,7-4-1 15,-8-3 1-15,5 1 7 16,-5-4-6-16,1 0-9 15,3 0 5-15,-3-3 10 0,0-3-7 16,0 0 11-16,-4-6-9 0,0 0 2 16,-3-6-4-16,0-1 5 15,0 1-5-15,0-3 3 16,0 5-3-16,0-2 2 16,-1 0-2-16,5-1 2 31,-4 1-2-31,3 0-1 15,-3-1 1-15,-4-2 4 0,7 6-4 16,-3-4 0-16,0 1 0 16,0 0-1-16,7 3 0 15,-4-1 5-15,0 4-4 16,1 0 0-16,-1 0 0 16,-3 3-1-16,0 0 0 0,0 0 2 15,-1 3-1-15,1 0-3 16,0 0 1-16,-3 0 1 15,-1 3 0-15,0 0 2 0,1 0-1 16,3 3-1-16,-1 0 1 16,-2 0-1-16,3 1 0 15,-4-1 0-15,0 0 0 16,-3 3 0-16,4-3 0 0,-4 7 0 16,0-10 0-16,0 9 5 31,-1-3-4-31,1 0-3 15,0-2 2-15,-3-1 3 16,-1 0-3-16,-3 0 6 16,7-3-5-16,-3 0 6 0,-4-3-6 15,3 3 0-15,-3-3 0 16,0 0 1-16,0 0-1 16,0 0 5-16,0 0-5 15,0 0-3-15,0 0 2 16,0 0 0-16,0 0 0 15,4 0 5-15,-1 0-4 0,1-3 3 16,-1 0-3-16,-3 0 2 16,0 0-2-16,0 0-3 15,0 0 1-15,0 0 6 16,0-3-4-16,0-1-3 0,0 1 2 16,0-3-3-16,0 6 2 31,0-9 4-31,0 5-3 15,0-2 3-15,3 0-2 16,1 0-6-16,-1 0 4 0,1 2 0 16,-1 1 1-16,4 0 0 15,0 0 0-15,4 0 0 16,-1 0 0-16,0-1-6 16,4 4 5-16,0 0 3 0,3 0-2 15,-3 0-2-15,4 0 1 16,2 0 4-16,1 0-3 15,0 3-2-15,-4 0 1 16,4 0 4-16,0 0-3 16,-4 0-5-16,4 0 4 15,0 0 3-15,3 0-2 0,0 3 0 16,-7-3 1-16,8 0-4 16,-5 0 2-16,1 0 4 15,-3 0-3-15,6 3 3 16,-3-3-2-16,-1 0-3 15,1 3 1-15,0 0 1 16,0 0 0 0,-4 0-3-16,0 0 2 15,4 0 1-15,-4 1 0 16,8-1 2-16,-5 0-1 0,1 0-1 16,-3 0 1-16,-1-3-1 15,0 0 0-15,-6 0 5 16,6 0-4-16,-3 0 0 15,0 0 0-15,-4 0 1 0,4-3-4 16,0 0 2 0,-4 0 3-16,4 0-3 15,3-4 0 1,1 4-2-16,-5 0 1 16,-2 0 1-16,-1 0 0 15,4 0 5 1,-3-9-4-16,2 6-3 15,-2-4 2-15,-1-5 5 16,1 3-4-16,-5-1 0 16,1-2 0-16,0-1-1 15,4 1 0-15,-4-3 5 0,3-1-4 16,0-12 0-16,1 1 0 16,-1-1 1-16,1 3-1 15,-4 0-1-15,-1 1 1 16,5-1-1-16,-4 3 0 0,0 4-3 15,-4 5 2-15,4 4 1 16,-3 0 0-16,-1 6-68 16,-3 3 54-16,-3 9-192 15,-8 3 160-15,4 3-327 32</inkml:trace>
  <inkml:trace contextRef="#ctx0" brushRef="#br0" timeOffset="13608.676">8960-24 132 0,'3'0'59'0,"1"0"-47"0,-1-3-15 0,1 3 127 16,-1 0-98-16,0 0 53 16,1 0-58-16,-1-3 19 0,1 3-29 0,3 0 27 0,-4 0-29 31,4 3 13-31,-7 3-16 0,7 0 16 16,0 0-17-16,-4 4 7 15,4-1-9-15,-3 3 4 16,3 0-6-16,0 10 3 15,0-7-3-15,3 1 5 16,4 2-5-16,-4-2 6 16,1-4-6-16,3-3 11 0,-4 0-9 15,11 1 7-15,-4-4-7 0,4 0 4 16,-4 0-6-16,0-3 9 16,1 0-8-16,-1 0 10 15,-3 0-9-15,0-3 10 16,0 0-10-16,-7 7 4 31,6-7-5-31,-6 3-1 0,-3-3 0 16,3 3-1-16,-4 0 0 15,-3-3 5-15,0 0-4 0,0 0-3 16,4 0 2-16,-4 6-104 16,0 0 82-16,0-3-343 15,-4 7 283 1,-6-4-30-16</inkml:trace>
  <inkml:trace contextRef="#ctx0" brushRef="#br0" timeOffset="7700.9643">5621 278 280 0,'-4'-10'128'0,"4"10"-101"0,0-3-34 15,0 3 79-15,4 0-58 0,-4 0 51 16,3-3-48-16,-3 3 10 16,4 0-19-16,-4 0 23 0,0 0-23 15,0 0 10-15,3 6-13 16,1 4 5-16,-1-1-7 16,1 3 4-16,-1 4-6 0,0 5 11 15,1 7-9-15,-1 3 4 16,1-1-5-16,-4 4 2 15,3-3-3-15,-3 3 8 16,0 0-7-16,0 0 10 0,7-3-9 16,-7-7 10-16,7 7-10 15,0-3 4 1,-3-4-5 0,-1 1 2-16,0-4-3 0,1-5 11 15,-1-1-10-15,-3 1 0 16,0-4-1-16,4-3 1 15,-4-3-1-15,0 1 5 0,0-7-5 16,0 0-5-16,0 0 3 16,0-4-73-1,0 1 58-15,3-3-117 0,1-3 101 16,6-3-187-16,1-4 167 16,2 7-151-1</inkml:trace>
  <inkml:trace contextRef="#ctx0" brushRef="#br0" timeOffset="8331.4922">5932 579 296 0,'4'0'134'0,"-1"0"-105"0,1 7-37 16,-4-7 92-16,3 6-68 0,1 6 15 15,-1 7-22-15,-3-1 25 31,4 4-26-31,-4-1 22 0,0 4-23 0,0 2 14 16,0-2-16-16,0 3 11 16,0-4-11-16,0 1 5 15,0-3-7-15,0 8 1 16,0-8 3 0,0-7-6-16,0-15 6 15,0 0-6-15,3-9 9 16,1-6-8-1,6-4-9-15,0-5 5 16,4-4 4-16,4 0-2 16,-1 0-5-16,0 7 4 0,1-4-6 15,-1 4 6 1,0 5-3 0,0 1 3-16,1 6-2 15,-4-1 2-15,3 4 1 16,0 0 0-16,1 15-6 15,-1-2 8 1,-3 8-3-16,-4 0 4 0,1 1-2 16,-5-1 22-16,1 7-18 15,-3-1 4-15,-1 1-7 0,1-4 13 16,-1-2-11-16,-3 11 3 16,0-2-5-16,0 3 2 15,0-10-3-15,0-2 5 16,0-1-5-16,0 0 6 15,0-9-6-15,4 4-3 16,-4-4 2-16,0-6-59 0,0 0 46 16,0 0-102-16,3 0 88 15,4-19-114 17,7-2-171-17</inkml:trace>
  <inkml:trace contextRef="#ctx0" brushRef="#br0" timeOffset="9082.4992">6736 752 268 0,'21'-6'121'0,"-18"3"-95"0,1-4-33 0,-1 4 90 16,4 0-67-16,-7-3 46 15,0 3-46-15,0-3 13 0,0-3-20 16,-7-4 8-16,0 4-12 0,0 0 2 15,0-3-5-15,-3-4 2 16,0 10-3-16,-4-3-1 16,3 3 1-16,-2 3-4 15,-5-1 2 17,1 4 1-32,3 4-3 0,0 5 2 15,-3 3-2-15,0 0 2 16,3 4 4-16,-4-1-3 15,5 7-2-15,2 2 1 16,1-5 4-16,3 5-3 0,0 13-2 16,3 0 1-16,8-3 1 15,3-6 0-15,3-3 0 16,1-4 0-16,2 4 0 16,1-13 0-16,-3-3 2 15,6 1-1-15,0-7 5 16,4-6-5-16,-4-7-3 15,1-5 2-15,-4-4 8 16,3-5-6-16,0-4 2 0,-3-6-3 0,-4 0-3 16,4-9 1-16,-7-3 1 15,4 3 0-15,-4-6-3 16,0-16 2-16,-4 3 1 16,0 7 0-16,1 3-3 15,-1 12 2-15,1 6 4 31,-1 6-3-31,-3 7 0 0,4 5 1 16,-4 7-1-16,0 9 0 16,0 9 2-16,0 7-1 15,0 21 13-15,0 3-10 16,0 3 17-16,0 6-16 16,-4 0 12-16,1-3-12 15,-4-3-1-15,7 1-2 0,0-4 12 16,0-3-10-16,0-4-2 15,3 1-1-15,1 6-1 16,-4-12 0-16,3 3 5 16,1-10-4-16,-1-2-8 0,1-7 5 15,3-3-108-15,0-3 86 32,3-6-160-32,7-21-109 15</inkml:trace>
  <inkml:trace contextRef="#ctx0" brushRef="#br0" timeOffset="9668.1147">7120 693 312 0,'-6'0'138'0,"9"0"-109"0,4 0-37 0,0 6 31 16,-4-2-20-16,4-1 74 15,0 0-60-15,4-3 17 16,2 0-24-16,1 0 15 0,0-3-18 15,7 0-1-15,0-1-4 16,-1-5 4-16,-2 3-5 0,-1-6 6 16,-3-1-6-16,-4 1 3 15,-3-3-3-15,-3 6 2 16,-8-4-2-16,-3-2-3 16,-3 6 1-16,-4-1-5 15,0-2 5-15,0 9 0 0,1 0 1 31,-1 3-6-31,-7 3 5 0,7 6 3 16,0 0-2-16,0 7 3 16,1-1-2-16,2 1 11 15,1 2-10-15,3 1 5 16,0 2-5-16,3 1 10 16,1 2-9-16,3 1 7 15,0-4-7-15,3 7 6 0,4-9-6 16,4 8-2-16,-1-8 0 15,1 2 7-15,2 1-6 16,1-7-1-16,0-5 0 16,7 5-1-16,3-9 0 15,-3 6 5-15,-4-9-4 16,4 7 0 0,-4-10 0-16,4 0-1 15,-4 0 0-15,1 0-14 16,-1-10 11-16,0 7-81 15,1-3 66-15,-1 0-97 16,0-6 87-16,1-1-135 0,2 1 123 16,8-3-171-1</inkml:trace>
  <inkml:trace contextRef="#ctx0" brushRef="#br0" timeOffset="9936.7984">7886 601 252 0,'7'-15'111'0,"-4"5"-87"0,1 4-30 15,-4 6 94-15,0-6-71 16,0 6 65 0,-4 0-61-16,-6 12 14 15,0-2-25-15,-8 8 19 0,-3 4-22 16,-3-1 19-16,-4 10-19 16,1 0 7-16,-4 3-10 15,3-4-2-15,-3-2-1 16,3 9 1-16,4 0-1 15,3-6-1-15,4-10 1 0,3-2-55 16,0-7 43-16,4 3-97 16,-1-8 82-16,4-4-134 15,0-13 122-15,4-11-190 16</inkml:trace>
  <inkml:trace contextRef="#ctx0" brushRef="#br0" timeOffset="10184.4597">7533 533 268 0,'-4'-21'121'0,"8"18"-95"0,-1-4-33 16,-3 7 87-16,0 0-64 16,0 0 42-16,7 4-43 15,0 5 34-15,3 3-36 32,-3 3 18-32,7 7-23 0,0 6 29 0,0-1-28 15,3 1 16-15,-3 3-19 16,0 6 14-16,3-6-15 15,-3 6 6-15,3-4-8 16,1 8-2-16,-4-8 0 16,-1-2-41-16,5-3 32 0,2-7-443 15</inkml:trace>
  <inkml:trace contextRef="#ctx0" brushRef="#br0" timeOffset="16687.4796">9628 204 312 0,'-7'-13'141'0,"7"13"-111"0,0 0-38 0,0 0 67 16,0 0-48-16,0 0 10 0,-3 13-14 16,-4-1 0-16,0 7-5 15,0 5 10-15,7 4-9 0,-3 12 10 0,3-3-10 16,0 0 4-16,3-3-5 16,4-4 5-16,0-2-6 31,0-6 9-31,3-4-8 0,1-2 16 0,-5-4-14 0,12-3 4 15,-1 0-6-15,-10-9 2 16,7 0-3-16,-4-9-1 31,1-3 1-31,-4 3-18 16,-4-16 13-16,1-6-18 0,-8-3 17 16,1-6-4-1,-1 10 7-15,4 2-2 0,0 3 3 16,4 4-2-16,-1 5 2 15,4 4-5-15,3 3 5 16,1-1 0-16,3 4 1 16,-1 3 2-16,-2-3-1 15,10 3-1-15,-7-3 1 16,10 0-1-16,-3-4 0 0,3 1 5 16,-3-3-4-16,-4-4-3 15,-7-2 2 1,4-4 11-16,-7 1-9 15,-3-1 0-15,6 1-1 16,-10-1 1-16,-10 1-1 16,6-1-6-16,-3 10 4 15,-7 3 6-15,4 2-5 0,3 7-2 16,-3 7 2-16,3 2 3 16,0 9-3-16,3 13 9 15,-3 0-7-15,0 3 7 16,7 9-6-16,-3 9 18 0,3 10-17 15,0-1 8 1,0-2-9-16,-7 2 4 0,7-5-6 16,0 2 6-16,-3-5-6 15,3-4 9-15,-4-3-8 0,1 13 5 16,-1-13-6-16,1-6 6 16,-4-6-6-16,3-4 6 15,-3-11-6-15,-6 2 11 31,2-8-9-31,8-4-1 16,-8-15 1 0,1-3-2-16,10-13-12 0,-7 1 9 15,3-4-8-15,4-3 7 16,4 1-3-16,-1-1 4 16,1 0 1-16,10 0 1 15,-4 1 0-15,7-1 0 0,8 0 0 16,2-3 0-16,-2 1-3 15,-1 2 2-15,4-12 6 16,3-3-4-16,-4 6-5 16,1-3 3-16,0 0 3 15,-4 0-2-15,-3 0 0 16,3 3 1-16,0-3 1 0,-13 3-1 16,3 0-3-16,-4 6 1 15,4 0 1-15,-7 7 0 16,3 2-3-16,-6 4 2 15,-4 2 4 1,7 4-3-16,-7 6-2 16,0 3 1-16,0 6-8 15,0 9 7-15,-7 0 1 16,3 19 1-16,-3-3 2 16,4 3-1-16,-4 9-3 0,3 3 1 15,1 25 12-15,-4-7-9 16,7 7 0-16,-3 0-1 15,-4-10 4-15,7 7-4 16,-4-4 9-16,1 1-8 0,-4 3-1 16,3-10 0-16,-3-3-1 15,4-5 0-15,-4-4 8 16,0-3-6-16,0-10 5 16,0-8-6-16,-3 3 6 15,-1-7-6-15,-2-6 9 0,-5-12-8 31,8-3-1-31,-4-3 0 16,0-9 1-16,0-1-1 16,4-5-3-16,-4-10 1 15,7-3 1-15,-3 3 0 0,-1 4-6 16,-2-1 5-16,13 3 3 16,0 1-2-16,0 2-5 15,0 1 4-15,10 5 0 16,-7 1 1-16,4-1-3 0,4 1 2 15,-1 6 1-15,4-3 0 16,3-4-3-16,1 1 2 16,2 5 4-16,1-5-3 15,0 0-2-15,3 2 1 16,7 1 1 0,-3 0 0-16,-4-4 0 15,7-5 0-15,-3 5 0 16,-4-8 0-16,4 2 8 15,0-12-6-15,0 0-4 16,-8 4 2-16,5 5 0 16,-5-3 0-16,-2-2 0 15,-1 8 0-15,-3-3-3 0,0 4 2 16,-4 2 6-16,-3 4-4 0,-4 3 3 16,-3-4-3-16,0 10-6 15,0-3 4-15,-3 9-3 16,0-3 3-16,-1 3-2 15,1 0 2-15,-4 3 1 16,7-3 0-16,-4 9-3 0,1-3 2 16,-1 0-5-16,4 4 5 15,0 2 3-15,0 0-2 16,4 4-2-16,3-1 1 16,0-3 4-16,3 13-3 31,-3 6-2-31,3-3 1 15,4-4 1-15,-3-2 0 0,-1 5 0 16,0-2 0-16,-6-6 5 16,6-1-4-16,-10 0 6 15,7-2-6-15,-14 5 11 16,7-5-3 0,-10-4-6-16,3-3 7 0,-3-9-8 15,-1 7-1-15,1-7 0 16,-1-4-4-16,-3 1 2 15,1 0 6-15,2-3-4 0,1 0-3 16,-1 0 2-16,8 0-3 16,-4-4 2-16,7 1-2 15,7 3 2-15,-4 0-5 32,8 3 5-32,-1-3 0 0,8 6 1 15,2-3 0-15,1-1 0 16,3-5 2-16,4 6-1 15,0-3-3-15,-1 0 1 16,1-3 4-16,0-1-3 16,0-8 3-16,-4 2-2 15,-3-2 2-15,-4 0-2 0,-7-7 2 16,8 6-2-16,-11-2-1 16,3-1 1-16,0 1-1 15,-6 2 0-15,-4 1 0 16,0 2 0-16,0 1-3 15,-4 0 2-15,1 9-2 16,-4-4 2-16,-3 4 1 0,6 3 0 16,-6-3-3-16,-1 6 2 15,4 6-2-15,0 0 2 0,-3 3-2 16,0 7 2-16,-4 2 1 16,3 4 0-16,8 6-6 15,0 5 5-15,-1-2 6 31,4-3-5-31,4 3-4 0,2-1 3 16,5-2 3-16,-1-3-2 16,4-10 0-16,3 1 1 15,1-1 1-15,-4 0-1 16,6-5 5-16,5-7-5 16,6-3 0-16,-7-3 0 15,-7-7 4-15,8 1-4 0,-8-6 3 16,0-1-3-16,-6-17 2 15,6-8-2-15,-3 5-1 16,-4-8 1-16,4 4-1 16,0-6 0-16,0 0 0 15,-4-3 0-15,4 3 0 0,-4-7 0 32,4-2-3-32,-3-1 2 15,-1 13 4-15,-3 3-3 0,0 6-5 16,0 7 4-16,-4 8 0 15,-3 4 1-15,7 3-6 16,-7 2 5-16,0 7 0 16,0 6 1-16,0 7 0 15,-7 11 0-15,7 10-3 0,-3 0 2 16,-4-1 4-16,0 4-3 16,0 3 3-16,-3 0-2 15,3 3-3-15,-4-6 1 16,4 3-2-16,-3 0 2 15,10-3 6-15,-3 3-4 16,3 0-3 0,3 3 2-16,4-9 3 15,3 2-3-15,1-5 3 0,3-6-2 16,3-1 2-16,4-5-2 0,3-1-1 16,0-3 1-16,0-2 1 31,1-4-1-31,-1-6 2 15,-3 0-2-15,-1 0-1 0,-2-3 1 0,-8-3-52 16,1-1 40-16,-1-11-111 16,-7 2 94-16,-3-5-316 15,-3-4 266 1,-1 4-47-16</inkml:trace>
  <inkml:trace contextRef="#ctx0" brushRef="#br0" timeOffset="17187.5104">10896 59 260 0,'-14'0'118'15,"14"3"-93"-15,7-6-32 0,-7 3 110 0,0 0-83 16,0 0 39-16,0 0-43 15,0 0 21-15,3 3-27 16,8-3 22 0,-8 3-23-16,8 0 20 0,-1 0-22 15,4 0 19-15,10-3-19 0,0 0 4 16,11 0-7-16,0 0 5 16,10 0-6-16,-7 0 15 15,10 0-14-15,-3-3 4 16,4 3-6-1,-15 0 5-15,8-3-6 0,-4 0 0 16,-10 0 0-16,-7 0-35 16,-11 0-312-1,-20-3 269-15,6 0-173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6:42.75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449 275 216 0,'0'-3'98'0,"4"0"-77"0,-1-3-26 0,0 6 47 16,1-3-34-16,-1 0 3 16,-3 0-8-16,0 0 12 15,0 0-11-15,0 3 20 0,0 0-18 16,0 0 11-16,0 0-12 31,-3 6-6-31,-1 0 1 0,1 0-3 16,0 10 2-16,-1-1 1 15,1 6 0-15,-4-2 0 16,3-1 0-16,-3 1 0 0,4 2 0 16,-4 1 2-16,3-4-1 15,1 1 5-15,0-4-5 16,-1 1 6-16,1-4-6 0,-1-3 3 15,4 1-3-15,0-4-3 16,0 0 1-16,0-3 15 16,0-3-11-16,0 0 15 15,0 0-13-15,0-3 0 16,0-3-3-16,4-4 1 31,-1-2-2-31,1 0 2 0,-1-4-2 16,0 1 11-16,1 0-10 15,-1-4 5-15,1-5-5 16,-1-1 5-16,1 3-6 16,3 1 3-16,0-1-3 15,-4 4 2-15,4-1-2 16,0 4 2-16,0-1-2 0,0 4-1 16,-4 0 1-16,1 3-1 15,3 2 0-15,0 1 2 0,-4 3-1 16,4 3-3-16,0 0 1 15,0 6 1-15,0 1 0 16,0 2 2-16,0 0-1 31,0 3-1-31,-1 1 1 0,1 5 1 16,0 7-1-16,7-1-1 16,0-2 1-16,3 3 1 15,-3-1-1-15,0 1-3 16,0-1 1-16,-4-2 4 15,1 0-3-15,-1-4 3 16,-3 4-2-16,0-4 8 0,0-3-7 16,0-2-4-16,-4-4 2 15,1 0-3-15,-1-3 2 16,-3 1-10 0,0-7-20-16,0 0 23 0,0-7-38 15,-3 1 35-15,-1 0-40 16,1 0 38-16,-1 0-60 31,-3 0 55-31,-3-4-59 16,0 1 58-16,-1 0-38 15,-6 0 42-15,3 3 8 16,0-4 4-16,0 4 14 16,1 0-9-16,2 0 22 15,1 0-18-15,-1-1 42 0,1 4-37 16,0 0 37-16,-1 0-35 15,4 0 29-15,0 0-31 0,0 3 22 16,0 0-24-16,4 0 23 16,0 0-24-16,-1-3 15 15,1 3-17-15,3 0 17 16,0 0-18-16,0 0 4 0,0 0-7 16,3-3 5-16,1 3-6 15,-1 0 3-15,4 0-3 16,0 0-6-16,0 0 4 0,3 0 8 15,1 0-5-15,-1 3-9 16,-3-3 5-16,7 3-38 31,0 0-89-31,-4 0 97 16</inkml:trace>
  <inkml:trace contextRef="#ctx0" brushRef="#br0" timeOffset="3940.1059">958 414 200 0,'0'-6'92'0,"4"6"-73"0,3-6-24 16,-7 6 22-16,3 0-15 15,1-3 3-15,-1-1-4 0,-3 4 25 16,0-3-21-16,0 3 32 0,0-3-28 15,0 3 16-15,-3 0-19 16,-1-3-3 0,1-3-1-16,-1 6-2 15,1-6 5-15,-1 0-4 16,-3 9 3-16,4 0-3 0,-8 0-1 31,1 0 1-15,3 0-1-16,0 0 0 15,0 0 0 1,-3 3 2 0,0 1-1-16,6 2-9 0,-3 0 6 15,7 0 1-15,-7 4 1 0,11-1 2 16,-1 0-1-16,-3 4-3 16,4-4 1-16,-1 0 1 15,1 1 0-15,6-4 2 16,0 9-1-16,-3-12-1 15,4 7 1-15,-4-10 10 16,3 6-9-16,-3-3 14 0,3-9-12 16,1 0-2-16,-1-3-1 15,0 0 13-15,1-3-11 16,-1-1-1-16,1-2-1 16,-1 0 1-16,0-4-1 15,4 1-1-15,-7-1 1 16,0 1 4-1,0 0-4-15,-4-4 9 16,1-5-8-16,-4-1-1 16,0 3 0-16,0 1 1 15,0-1-1-15,-4 1 2 0,1-1-2 16,0 4 2-16,-1-1-2 16,1 4-3-16,-1-1 1 15,1 4 4-15,-1 3-6 16,1-6 0-1,3 5 2-15,-4 10-2 16,-3 3 2 0,7 4 1-16,-3-1 0 15,3 3 0-15,0 0-3 16,0 3 2 0,0 1 1-16,0 2 0 15,0 7 0-15,0 5 0 16,0-2-3-16,3-3 2 15,4-1 4-15,-3 1-3 16,-1-1 0-16,1-2 1 16,-1-1-1-16,1 1 0 15,3-4 2-15,-1 0-1 0,1-2-1 16,0-1 1-16,0-3-1 16,7 1 0-16,-3-1 2 15,-1-3-1-15,7 0 5 16,-3-3-5-16,0-3 0 15,0 0 0-15,0 0 4 0,-4-3-4 16,0 0 3-16,1-3-3 0,-1 0 11 16,1 0-10-16,2-1 3 15,-2-2-4-15,-1 0 5 16,-3 0-5-16,0-1 3 16,0 1-3-16,0 0 2 15,-4 0-2-15,1 0 2 31,-1-1-2-31,-3 1 5 0,0-3-5 16,0-1 0-16,0 4 0 16,-3 0-4-16,-1 3 2 15,1-7-2-15,-1 4 2 16,1 3 1-16,0 0 0 16,-1 0 0-16,-3 9-6 15,0 0 5-15,4 0 6 16,-4 0-5-16,0 6-4 15,3 1 3-15,1-1 0 16,0 0 1-16,-1 0 0 16,1 1 0-16,-1-1-6 15,1 3 5-15,-1 0 3 0,1 4-2 32,-1-1 3-32,1 1-2 0,3-4-3 15,0 0 1-15,0 1 1 16,0-4 0-16,3 0 0 15,1 0 0 1,-1-3 0-16,1-3 2 16,-1 1-1-16,4-4-1 15,0 0 1-15,0 0-1 0,0-4 0 16,0 1 5-16,-4-3-4 16,4 0 3-16,-3-3-3 15,3-3-3-15,-4-1 1 16,0 1 6-16,1-4-4 15,-1 1-3-15,1-6 2 16,-1 2 0-16,1-6 0 0,-1 1 0 16,1-1 0-16,-1 4 2 15,1-1-1-15,-4 1-3 16,0-1 1-16,0 0 4 16,3 4-3-16,-3-7 0 15,0 7 1-15,0-1-1 0,-3 4 0 31,3 0-3-31,0 2 2 0,0 1-2 16,0 9 2-16,0-6 1 16,-4 2 0-16,4 7-6 15,-3 4 5-15,3 5 3 16,0 0-2-16,0 0-2 16,0 4 1-16,0-4-2 15,0 3 2-15,0 0 4 0,0 4-3 16,0 2-2-16,0-2 1 15,0 2 4-15,3-2-3 16,1 5-2-16,-1 4 1 16,-3-4 1-16,4 1 0 15,-1-1 2-15,1 1-1 16,6-4-1 0,-3 1 1-16,0-1 1 15,0-2-1-15,3-4-3 16,0 0 1-16,1-2 4 15,-4-1-3-15,0-3 6 16,0 0-5-16,0 0-3 16,-1-3 2-16,1-3 0 0,0 0 0 15,4 0 0-15,-4-3 0 0,3 0 0 16,-3 0 0-16,3-3 5 16,-3 0-4-16,0-3 0 15,4-1 0-15,-4 1 1 16,-1-3-1-16,1 3 2 15,0-1-2-15,0 1 2 16,0-6-2-16,0 2-1 0,0 1 1 16,0 3-1-16,-4 3 0 15,4 0 0-15,-3-1 0 16,-1 4-3-16,4 0 2 16,-3 9-5-16,-1 1 5 15,8 2 0-15,-1 0 1 16,-3 0 0-1,0 4 0-15,7-1 2 16,-4 0-1-16,-3 1-3 16,3-1 1-16,-6 0 4 15,3 4-3-15,-4-4 0 16,4 0 1-16,-3 1 7 16,-1-4-6-16,-3 0 7 15,0-3-6-15,0-6 4 0,0 0-6 16,0 0 3-16,0 0-3 0,0 0 2 15,0-3-2-15,0-3-1 16,0 0 1-16,0-3-4 16,4-4 2-16,-4 1 4 15,3 0-3-15,-3-1-2 32,3 1 1-32,1 0 1 0,3 2 0 15,-4 1-6-15,4 3 5 16,0 0 0-16,0 0 1 15,3 3-6-15,-3 0 5 16,0 3 0-16,4 0 1 16,-4 3 0-16,0-3 0 15,3 3 2-15,0 0-1 0,8 0-3 16,-11-3 1-16,10 3 6 16,-7 0-4-16,4 0-3 15,0-3 2-15,0 0 3 16,3 0-3-16,-6 0-2 15,2-3 1-15,-2 0 4 16,-1 0-3-16,1 0 3 0,-1-3-2 16,0-7 2-16,1 4-2 0,-1-9-3 15,-3 2 4 1,0 1-2-16,-4-1 3 16,1 4-2-16,-4 0-1 15,0-1 1-15,0 4-4 31,0 0 2-31,0 0 1 0,-4 3 0 16,1-1-6-16,0 4 5 16,-1 0 0-16,1 3 1 15,-4 0 2-15,3 0-1 16,1 3-6-16,-1 0 4 16,1 4-6-16,-1-1 6 15,1 3 6-15,-1 0-5 0,1 4 1 16,0-1 0-16,-1 6 1 15,4 1-7 1,-3-4 5-16,3 1-4 16,0-1 3-16,0-3 4 15,0 4-3-15,0-4 0 16,0 0 1 0,0 1-1-16,0-1 0 15,0 0 2-15,3-3-1 0,1 1 2 16,-1-1-2-16,0-3-3 15,1 0 1-15,3 0 1 16,0-2 0-16,0-1 2 16,0-3-1-16,0 0 2 15,3 0-2-15,0 0-1 0,1-3 1 16,-1-1 7-16,1-2-6 16,-1 0-1-16,0 0 0 15,1 0 1-15,3 0-1 16,-4-1-3-16,4-2 1 15,-4 0 12-15,7 0-9 16,-3 0 3-16,0-1-4 0,-3 1 5 16,-1 3-5-16,-3-6 0 15,0-1 0 1,0-2-1-16,0 3 0 16,0-1 0-16,0 4 0 15,-4 0 0-15,0 0 0 16,1-1 0-1,-1 7 0-15,1-3 0 0,-1 3-3 16,1 0 2-16,-1 3-2 16,4 0 2-16,-3 3-2 15,-1 6 2-15,1 7-2 16,2-1 2-16,1-3 4 16,0 4-3-16,-3-1-2 15,-1 1 1-15,4-1 4 0,-3 0-3 16,-1 1-2-16,1-1 1 15,-4 0 6-15,3-2-4 16,1-1-3-16,-4 0 2 16,0-2 0-16,3-1 0 15,0-3 2-15,1 0-1 16,-1-3-1 0,-3-3 1-16,11 0 1 15,-4 0-4 1,0 0 2-16,0-3 3 15,-1 0-3-15,5-3 0 16,-1 0 1-16,-3-3-1 16,0-1 0-16,0 1 5 15,0 0-4-15,0-3 0 0,0-1 0 0,0 1-1 16,-4 0 0-16,4 2-3 16,0 1 2-16,0-6 1 15,-4-1 0-15,4-2 0 16,0-1 0-1,0 4 0-15,0 0 0 16,0 2 0-16,-3 4 0 0,-1 0 0 16,4 0 0-16,0 2 0 15,-4 1 0-15,1 0 0 16,3 3 0-16,-4-3 0 16,4 3-3-16,-3 0 2 15,3 3-5-15,-1 0 5 31,1 0 3-31,0 3-2 0,-3 0 0 16,3 3 1-16,0 0-7 16,0 0 5-16,-1 7 0 15,5-1 1-15,-1-3 5 16,-3 7-4-16,0-1-3 16,0-3 2-16,3-2 8 15,-6 2-6-15,-1-3 2 0,4 0-3 0,0 1 8 16,0-1-7-16,-3-3 2 15,-1 0-3-15,-6 0 5 16,-1 0-5-16,1 1 0 16,-1-1 0-16,-6 0 1 15,-1 0-1-15,1 0-3 32,0 0 1-32,-1 1-13 0,-3-1 11 15,1 3-44-15,-1-3 36 16,-4 3-71-16,1 1 63 15,-4-1-191-15,4 6 162 16,-4-6-140 0</inkml:trace>
  <inkml:trace contextRef="#ctx0" brushRef="#br0" timeOffset="11053.7132">1218 934 76 0,'0'-3'36'15,"-3"3"-29"-15,3 0-9 0,0 0 35 0,0 0-26 16,0 0 37-16,0 0-34 16,0 0 32-16,0 0-31 0,0 0 28 15,0 0-30-15,0 0 13 16,0 0-16-16,0 0 13 0,0 0-14 15,0 0 17-15,0 0-17 16,0 0 15-16,0 0-15 16,0 0 14-16,3 3-14 0,-3-3 9 15,3 6-11-15,1 1 10 16,-1-1-10-16,4 0 4 16,-3 0-5-16,-4 0 5 15,7 0-6-15,-4 0 6 16,4 1-6-16,0-1 9 15,0 3-8 1,0 0 5-16,0-3-6 16,0 1 11-16,0-1-9 15,0 0-1-15,3 0-1 16,0 0 7-16,1 0-6 0,3-3 2 16,0 1-3-16,3-1 11 15,0 0-10-15,-3-3 3 16,0 3-4-16,0-3 11 0,0 0-10 15,-1 0 0-15,1 0-1 16,0 0 1-16,0 0-1 16,0-3 5-16,3 0-5 15,0 0 6-15,-3-1-6 16,0 1 3-16,0 0-3 16,0-3-1-1,3 0 1-15,4 0 1 16,0 0-1-16,0 0-3 15,-4-1 1-15,0 1 1 16,1 0 0-16,-1 0 2 16,-3 0-1-16,0 3-3 15,-1-4 1-15,1 4 1 16,0 0 0-16,7 0-3 0,-4 0 2 16,4 0 4-16,-4 0-3 15,1 0 0-15,-1 0 1 0,-3 0-1 16,3 3 0-16,-3-3-3 15,3 0 2-15,-3 0 1 16,0 3 0-16,0 0 2 16,0 0-1-16,0 0-3 0,-1 0 1 15,1 0 4-15,0 3-3 16,-3 0-2-16,-1 0 1 16,0 0-2-16,1 0 2 15,3 0 4-15,-1 3-3 16,-2 0 3-16,-1 0-2 31,4 1-1-31,0-1 1 0,0 0-1 16,-4 0 0-16,1-3 5 15,-5 0-4-15,1 0-3 16,0 0 2-16,0 1 3 16,0-1-3-16,-7-3 6 15,4 3-5-15,3 0 3 16,-7-3-3-16,0 0 2 0,6 3-2 15,-6-3-1-15,4 0 1 0,3 3-1 16,-7-3 0-16,3 0 5 16,-3 0-4-16,0 0-5 15,0 0 3-15,0 0 6 16,4 0-5-16,-1 0 7 31,1 0-6-31,-1 0 9 0,-3-3-8 16,4 0-1-16,-1 0 0 15,1 0-1-15,-4 0 0 16,0-4 0-16,3 1 0 16,0 0 2-16,1 0-1 15,3 0-6-15,-4 0 4 16,4-1 0-16,-3 1 1 0,-1-3 2 16,4 0-1-16,0 0-1 15,7 2 1-15,-4 1-4 16,1 0 2-16,3 0 1 15,-1-3 0-15,1 6 0 16,-3-7 0-16,3 1 0 16,-1 3 0-16,1 3-6 0,-3 0 5 15,-1 0 3-15,4 0-2 0,-4 0 0 16,4 3 1-16,0 6-4 16,-4-3 2-16,4 0 4 15,-3 0-3-15,-1 0 0 16,0 0 1-16,1 0 1 31,6 0-1-31,-3 0-3 0,3 0 1 16,1 1 1-16,-1-1 0 15,0 0-3-15,-3 0 2 16,0 3 4-16,0-3-3 16,0 0 0-16,-1 0 1 15,1 0 1-15,0-3-1 16,4 0-1-16,-5 0 1 0,1 0-1 15,4 0 5 1,-1 0-4-16,-3-3 0 16,6 0 2-1,-2 0-2-15,-4 0 2 16,0 0-2-16,-1 0 2 16,-2 0-2-1,-1 0-1-15,1-7 1 16,-1 1 1-16,0 3-1 0,-3-6-1 15,0-1 1-15,0 4-4 16,0 0 2-16,0 3-2 16,3-4 2-16,-3 4 1 15,0 0 0-15,0 0-14 16,0 3 11-16,0 3-50 0,0-3 41 16,-4 0-84-16,1 3 73 15,-4 0-158-15,0 0 139 16</inkml:trace>
  <inkml:trace contextRef="#ctx0" brushRef="#br0" timeOffset="-6615.5995">-22 32 96 0,'-3'0'46'0,"3"0"-37"0,0 0-11 15,0 0 24-15,0 0-18 16,3 0-4-16,-3 0 1 15,0-3 13-15,0 3-11 16,0 0 29-16,0 0-24 16,0 0 22-16,0 0-23 15,0 0 14-15,0 0-16 16,0 0 17-16,-3 0-17 0,3 0 21 0,0 0-20 16,-4 0 22-16,4 0-21 0,0 0 22 15,0 0-22-15,0 0 14 16,0 3-16-16,0 0 20 15,0 0-19-15,-3 0 5 16,3-3-7-16,0 3 11 16,0 10-6-16,0 5-6 15,0-2 5-15,0-1-7 16,0 0 3-16,0-2-3 16,0-1 5-16,0 0-5 15,0 1 0-15,0 2 0 16,0-3 7-16,0 4-6 31,0-1-4-31,0-3 2 0,3 1 3 16,-3 5-3-16,4 4 6 15,-4-4-5-15,3-2 6 16,1-1-6-16,-4 0 3 16,3 1-3-16,-3-1-3 15,3 1 1-15,1-1 6 16,-4 0-4-16,3 1 0 0,-3-1 0 0,4 1 1 15,-4-4-1-15,0 0 5 16,3 1-5-16,-3-1 6 16,4 6-6-16,-1-2 6 15,-3-4-6-15,0-3 9 16,0 10-8-16,4-4-7 31,-4-2 5-31,0-1 2 0,0 0-2 16,0-3 0-16,3 1 1 15,1-4 1-15,-4 0-1 16,0 0-1-16,0 0 1 16,0-6-1-16,0 3 0 15,0-3 2-15,0 6-1 16,3 1-3-16,-3-1 1 0,0 0 1 16,0-3 0-16,0 3 0 15,0 0 0-15,0-3 5 16,0 0-4-16,0-3 0 15,0 0 0-15,0 4-4 16,0-4 2-16,0 0-27 0,0 0 22 16,-3 3-46-16,3-3 40 15,-4 0-76-15,1 0 67 0,-1 0-128 16,4-3 114-16,0-1-127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3:48.50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0 113 96 0,'0'-6'46'0,"0"6"-37"0,0-6-11 16,0 6 72-16,0-10 0 15,4 1-48-15,-1-6 33 16,-3 3-42-16,0 8 29 0,0-5-31 16,4 0 28-16,-4 0-30 0,0 3 27 15,0-1-27-15,0 4 21 16,0 0-23-16,0 0 8 15,0 0-11-15,0 3 9 16,0 0-10-16,0 0-1 16,0 0-1-16,0 12 4 31,0 10 5-31,3 0-8 16,-3-1-3-16,4-6 1 15,-4-2 5-15,0 5-4 16,0-2 3-16,0 5-3 0,0 10 5 15,3-3-5-15,-3-1 0 16,0-8 0-16,0-4 4 16,0 4-4-16,4 5 6 15,-1 1-6-15,-3-3 6 16,4-10-6-16,-1 0 3 0,-3 1-3 16,0 2 2-16,4-3-2 15,-4 1 2-15,3-7-2 16,-3 0 2-16,3-3-2 0,-3 3-3 15,0-6 1-15,0 0-38 16,0 0 30-16,0 0-103 16,0 0 86-16,0 0-221 31,7-3 189-31</inkml:trace>
  <inkml:trace contextRef="#ctx0" brushRef="#br0" timeOffset="763.3104">191 347 156 0,'0'-6'72'0,"0"3"-57"0,7-16-19 0,-7 19 87 16,3-3-66-16,1 0 42 16,-1-6-10-1,1 0-35-15,-1 9 11 16,-3 0-13-16,4 3-9 0,-1 3 10 16,1 3-10-16,-1 0 4 31,1 1-5-31,-1-1 5 0,0 3-6 15,1-3 3-15,-1 7-3 16,-3-4 8-16,7 4-7 16,-7-4-1-16,4 0 0 15,-4 0 7-15,0 1-6 16,0-1 2-16,0-6-3 16,0 0 5-16,0-3-5 0,0 1-3 15,0-4 2-15,3-4 5 16,1-5-4-16,-1-3-14 15,1-3 11-15,-1-1 11 16,4 1-8-16,0-7-2 0,0 4 1 16,0-7 3-16,0 0-3 31,0 7-2-31,0 0 1 16,3 2 1-16,-3 4 0 15,3 3-6-15,-3 2 5 16,0 1 0-16,4 3 1 15,-1 3-6-15,0 3 5 0,1 3 3 16,-1 7-2-16,0 2-2 16,-3-6 1-16,0 1 20 0,0 2-15 15,0 3 8-15,0-2-9 16,-3-1 9-16,-1 3-9 16,1-2 7-16,-1 2-7 15,0-3 9-15,-3 4-9 16,0-4-1-16,0 0-1 15,0 1 7-15,4-4-6 0,-1 3 5 16,1-6-6-16,-4 1 3 16,0-1-3-16,0 0-59 15,0-3 45-15,0-3-132 16,3 0 111-16,1 0-252 16</inkml:trace>
  <inkml:trace contextRef="#ctx0" brushRef="#br0" timeOffset="1994.9169">1254 381 160 0,'4'-3'75'0,"-4"3"-59"0,7-3-20 0,-4 3 79 0,1 0-60 16,-4 0 39-16,0-3-39 15,0 3 17-15,0-3-24 16,0-1 15-16,0 1-17 0,0 0 6 0,0 0-9 16,0 0 15-1,-4-3-14-15,4 0 4 0,-3-3-6 16,-1 2 2-1,-3-2-3-15,4 0-3 16,-4 0 1-16,0 3 4 0,-3 3-3 16,3-1 3-16,-7 1-2 15,3 0-3-15,-2 6 1 16,-1 0 1 0,-7 4 0-16,7-1-3 15,0 0 2-15,0 0-2 0,1 0 2 16,2 0 4-16,-3 4-3 0,4 2-2 15,-1 0 1-15,1-3 1 16,3 7 0-16,-3 2 0 16,3-2 0-1,3-4 0-15,1 3 0 0,-1-2 0 16,8 5 0-16,-4-2 11 16,7 5-9-16,0-2 8 15,3-4-7-15,-3 0 6 16,7-2-6-16,0-1 4 15,3-3-6-15,-3 1-3 16,3-4 2-16,-3 0 8 0,0-9-6 16,0 0 2-16,3-7-3 15,-6 1 5-15,2-3-5 16,-2 3 6-16,-1-4-6 16,1 1 6-16,-1-3-6 15,-3-1 3-15,0-2-3 0,0 2-1 31,0 1 1-31,-4 3 1 0,1-1-1 16,-1 1 2-16,1 3-2 16,-1 0-3-16,-3 2 1 0,0 1-2 15,0 3 2-15,0 0 1 16,0 3 0-16,0 0-3 31,3 6 2-31,1 0 4 0,-1 4-3 0,1-1 3 16,3 0-2-16,0 0 5 15,3 4-5-15,-3-4 3 16,3 0-3-16,1 0-3 16,3 7 1-16,-4-4-41 0,0 7 33 15,1-4-160-15,13 0 131 32</inkml:trace>
  <inkml:trace contextRef="#ctx0" brushRef="#br0" timeOffset="4564.843">2124 135 140 0,'3'-13'62'15,"1"10"-49"-15,-1 0-16 0,-3 0 71 0,4 0-54 16,-4-9 45 0,0 2-43-1,3-8 30-15,0-1-9 0,-3 7-26 16,0 0 18-16,4 3-22 15,-1-1 13-15,-3 4-15 16,0 0 0-16,0 0-3 16,0 3-4-16,0 3 1 0,0 0 1 15,0 6 0-15,4 9 0 16,-1 7 0-16,1 3-3 16,-4-7 2-16,0-3 1 0,0 7 0 15,0 9 0-15,0 0 0 16,0-1 0-16,0-2 0 15,0 0 0-15,0-4 0 16,-4 1 0-16,4 0 0 0,0-1 5 16,0-2-4-16,0-4 0 15,0 1 0-15,-3-4 1 32,3 1-1-32,0-4 2 15,0-3-2-15,0 0-1 16,0 1 1-16,0-4-27 15,0-3 21-15,-4 0-91 0,4-3 74 16,0 0-248-16</inkml:trace>
  <inkml:trace contextRef="#ctx0" brushRef="#br0" timeOffset="5313.6965">2477 138 116 0,'0'-13'52'0,"3"16"-41"0,1-9-14 16,-4 6 79-16,0-9-60 15,0 0 48-15,0 0-48 0,0 2 20 16,0 1-26 0,0 3 8-16,0 0-13 0,0 3 8 0,0 0-10 15,-4 0 2-15,1 12-4 16,0 1-1 0,-1-1 6-16,-3 0-5 15,0 4 0-15,0-1 0 16,0 1 1-16,0 2-1 15,0 4-1-15,1 2 1 0,-1-2 1 16,3-1-1-16,1 1-3 31,-1-4 1-31,4 1 6 0,0-1-4 0,0-2-3 0,0 2 2 32,4 7 3-32,-1-10-3 15,1 1 3-15,3-1-2 0,3 0 2 16,-3 1-2-1,0-4 2-15,0-6-2 0,3 7 5 16,4-13-5-16,0-4 0 16,-4 1 0-16,1 3-1 15,-1-6 0-15,0 3 0 16,1-6 0-16,-1-7 2 16,4 1-1-16,0 0 8 15,-11 2-7-15,1 1 10 0,-8 0-9 16,4-1-4-16,-3 7 1 15,-1 0 3-15,-3 0-3 16,-6 0 0 0,-1 3 1-16,3 0-7 15,-2 3 10 1,2 0-3-16,4 0-6 16,-3 3 4-16,-4 0 0 15,0 0 1-15,4 0-34 16,-1 0 27-16,4 0-85 0,0 0 71 15,4 0-221 1</inkml:trace>
  <inkml:trace contextRef="#ctx0" brushRef="#br0" timeOffset="5811.8762">2858 138 136 0,'3'-13'62'0,"1"10"-49"0,3-24-16 0,-4 23 82 0,-3-2-63 16,4 3 46-16,-4 0-46 16,0 0 22-16,3 0-28 15,-3 3-6-15,0 12 1 16,0 4-4-16,0 2 5 16,4 1-5-16,-4 2 6 0,0 7-6 15,0-3 6-15,0 2-6 16,0 1 6-16,0-3-6 0,0 2-3 15,0-5 2-15,0-7 3 16,0 7-3-16,0 6 0 16,0-4 1-16,0-2 1 15,0 5-1-15,0-5 5 32,0-10-5-32,0 1 0 0,3-4 0 15,-3 0-38-15,4 0 29 16,-1-12-120-1,1 0-77 1</inkml:trace>
  <inkml:trace contextRef="#ctx0" brushRef="#br0" timeOffset="6479.177">3204 168 140 0,'4'0'65'0,"3"-3"-51"0,-7 0-17 0,0 3 74 0,3 0-57 16,-3 0 32-16,4 0-33 15,-4 0 17-15,0 3-22 16,0 0 18-16,-4 1-19 0,1-1 10 15,-1 0-12-15,1 0 8 0,-8 3-10 16,4 0 2-16,-6 0-4 16,-8 3 2-16,4-2-2 15,3-1 2-15,0 0-2 16,-7 9-1-16,7-5 1 16,4-4 1-16,-4 3-1 0,-7 3 5 15,7-2-5-15,4-4-5 16,0 0 3-16,-11-6-3 15,10 6 3-15,4 0 6 16,0-3-4-16,1 0-3 16,-1 0 2-16,3 0 3 0,1 1-3 31,-1-1 0-31,1 3 1 16,3-6 7-16,3 3-6 0,-3 0 5 15,7 0-6-15,-3 0 6 16,3 3-6-16,-1-3 3 15,5 3-3-15,-1 1 8 16,1 2-7-16,3 0-1 16,3 3 0-16,11 4 4 15,-11-7-4-15,-3 0 9 0,6 1-8 16,-2-1 5-16,3 0-6 16,6 0 3-16,-9-3-3 15,-5 1 2-15,-2-1-2 16,3 0-1-16,-4-3 1 15,-3 0-13-15,0 0 10 16,0 0-84 0,0-3 68-16,0 0-230 15,0-3 192 1,0 0-45-16</inkml:trace>
  <inkml:trace contextRef="#ctx0" brushRef="#br0" timeOffset="7657.3955">3409 193 188 0,'3'-6'85'0,"-3"6"-67"0,7 0-23 15,-3 0 53-15,-1 3-39 0,-3 0 19 16,0 3-20-16,0 0 17 15,3 10-18-15,-3-4 16 0,0 7-18 16,0-4 4-16,0 7-7 16,0-4 2-16,0 4-3 31,0-1-1-31,4 4 1 0,-1-7 4 16,1 4-4-16,-1-4 0 15,1 7 0-15,-4-7 1 0,3 1-1 16,1-4 5-16,-1-2-5 15,1-1 0-15,-1-3 0 16,-3-3-10-16,0-6 7 16,0 0-41-16,4-3 34 15,-4 0-48-15,0-6 43 0,0 0-49 16,0-4 48-16,0 1-24 16,0-7 28-16,0 4 7 15,-4 0 2-15,1-1 7 16,-1-2-4-16,1 2 39 15,-4-5-31-15,3 2 42 16,1 1-39 0,-1-1 22-16,1 1-24 15,-1 3 22-15,4-4-24 16,0-2 15-16,4 5-17 16,-1 4 3-16,4 0-7 0,-3 2 5 15,6 1-6-15,1 0 6 16,2 3-6-1,-2 0 6-15,3-1-6 0,0 1 6 16,6 0-6-16,-2 3 3 16,6 3-3-16,-3 0-1 0,3 3 1 15,-3 0 4-15,-1 6-4 16,-2-2 9-16,-8 2-8 16,1 0 5-16,-8 0-6 15,0 0 0-15,-9 4 0 0,-1-1-1 16,-7 0 0-16,0-2 5 15,-3 5-4-15,3-3-5 16,0-2 3-16,0-1 3 16,0 0-2-16,4-3 6 15,-4 0-5-15,4-3-3 32,-1 1 2-32,4-1 5 0,0-3-4 0,0 0-5 15,4 0 3-15,-1 0 0 16,8 0 1-16,-4 0-6 15,3 6 5-15,1-3 3 16,3-3-2-16,0 0 0 0,7 0 1 16,-4 0-1-16,7 3 0 31,1 0 0-31,6 3 0 16,-3-3-6-16,-1 3 5 0,-2 1 3 15,-1 2-2-15,-3-3 0 16,0 3 1-16,-4 0-4 0,1 4 2 15,-1-4 1-15,-3 3 0 16,0-2 2-16,-4 2-1 16,1 0 13-16,-4 7-10 15,0-4-2-15,0 7-1 16,0-4 4-16,0 1-4 16,0-4 0-1,-7 0 0-15,3-2 1 16,-10-4-1-16,4 0 2 15,-11 0-2-15,4-2-1 16,-4-1 1-16,0 0-1 0,1 0 0 16,2 0 2-16,-2-3-1 15,2 0-1-15,-3 0 1 16,4 0-55-16,0-3 43 16,3 0-187-16,4 0 153 15,-1 0-125 1</inkml:trace>
  <inkml:trace contextRef="#ctx0" brushRef="#br0" timeOffset="8912.1075">4586 378 120 0,'4'-3'55'0,"-4"3"-43"0,7 0-15 0,-7 0 71 16,3 0-54-16,1 0 45 16,-1-3-43-16,1 3 36 15,-4-3-39-15,0-1 19 0,0-5-24 16,0 3-1-16,0 0-5 31,0 0 10-31,-4-3-10 0,1 2 5 16,-4-2-5-16,0 0 5 15,-7 3-6-15,14 6-5 32,-28 0 3-17,4 0 3-15,0 0-2 16,3 0-2-16,-3 6 1 0,3 0-2 16,0 0 2-16,4 0 1 0,0 10 0 15,3-7-3-15,0 6 2 16,3-2 1-16,8 5 0 15,-1-2 5-15,4 2-4 0,0-3 0 16,7 1 0-16,-3-4 1 16,6 7-1-1,1-4 2-15,6-3-2 16,-3-2 2-16,3-10-2 0,11 0 2 16,-11-3-2-16,0-1 11 15,1-2-10-15,3-6 3 16,-8 0-4-16,-2 2 5 15,-1-5-5 1,1 3 3-16,-1-10-3 0,-3 4-1 16,0-13 1-16,3-18 4 15,-3 21-4-15,-3 3 9 16,-1-15-8-16,1 6-7 16,-1-3 5-16,0 7 7 15,-3-1-5-15,0 6 7 16,0 1-6-16,0 5 1 0,0 4-3 15,0-4 2-15,-3 7-2 16,0 6-17-16,3 6 12 16,0 6 2-16,0 6 1 0,0-2 3 15,0 14-1-15,0-2 2 16,0 5-2-16,0 20 8 31,0-14-7-31,0-5 10 0,3 3-9 16,0-6 7-16,4 5-7 15,0-2-2-15,0 6 0 16,0-9 1-16,0 5-1 16,-3-2-1-16,3 3 1 15,-4-7 4-15,0 1-4 16,1-6-8-16,-1-1 5 0,-3-3-77 16,0-2 61-16,0-4-144 15,7-3 124-15,0 0-168 16</inkml:trace>
  <inkml:trace contextRef="#ctx0" brushRef="#br0" timeOffset="9277.4555">4874 236 216 0,'3'-6'98'0,"-3"6"-77"0,0 0-26 0,0 0 69 16,0 3-51-16,0-3 23 15,0 3-25-15,0 0 18 16,0 7-22-16,0-1 16 0,0 6-17 16,0-3 11-16,0 4-12 15,0-1 8-15,0 7-10 16,0-7 2-16,4 4-4 0,-4-4 5 15,0 4-5-15,0-4 0 16,0 0 0-16,0-2 4 16,0-1-4-16,0 0-22 15,3 4 16-15,-3-4-93 16,4 0 76-16,-1-2-232 31,4-4 195-31,-3 0-20 16</inkml:trace>
  <inkml:trace contextRef="#ctx0" brushRef="#br0" timeOffset="10162.7645">5047 255 192 0,'7'0'85'0,"-7"0"-67"0,10 18-23 0,-3-6 53 15,-3-2-39-15,-1-4 44 16,4 3-40-16,0 0 25 16,0 10-28-1,-4-7 20-15,4 3-23 0,-3 1 11 16,-1 2-13-16,1-2 2 16,-1-1-5-16,1 1 13 15,-1 5-11-15,1-2 0 16,-4-4-2-16,0 0 10 0,3-2-10 15,-3-4 5-15,0-3-5 16,0 0-4-16,0-9 2 16,0 0 3-16,4-3-3 15,-1 0 0-15,0-7 1 16,1-8 1-16,3 2-1 0,-4 4-3 16,8-3 1-16,-1 2-5 15,7-2 5-15,-3 2-8 16,7 4 6-16,-4 3 8 15,1-1-5-15,-1 4-2 0,-3 6 2 16,0 0-6-16,0 0 5 16,-4 0 8-16,0 0-5 15,1 0-7-15,3 0 5 32,-4 0-1-32,4 0 1 15,-4 0 0-15,8-3 0 0,-5 0 8 16,1 0-6-16,0 0-12 15,0-3 8-15,-4-3 12 16,1-1-9-16,-1 1 4 16,-3-3-4-16,0 3-1 15,-7-1 1-15,0 1-4 0,-7 0 2 16,4 0-5-16,-8-1 5 16,4 4 0-16,-3 3 1 15,-1 0 2-15,1 0-1 16,0 3-6-16,-1 3 4 0,1 0 0 15,0 0 1-15,3 0-3 16,0 13 2-16,0-4-2 31,3 3 2-31,1-2 4 0,-1 5-3 16,1-2 3-16,-1 5-2 16,4-5 13-16,0 2-10 15,0-3 3-15,4 4-5 16,-1-4 2-16,8 7-3 15,-4-4-3-15,7-2 1 16,-4-1 6-16,7-3-4 0,-3-2 3 16,7-1-3-16,-4-3-20 15,4-9 15-15,-4 3-66 16,4-3 54-16,-4 0-142 16,4-3 121-16,-4 0-166 15</inkml:trace>
  <inkml:trace contextRef="#ctx0" brushRef="#br0" timeOffset="11011.908">5948 316 160 0,'6'-21'72'0,"-6"21"-57"0,0-22-19 0,0 19 84 15,0 0-64-15,0 0 40 16,0 0-41-16,0 0 19 16,-3 0-24-16,0 0 2 0,-1 0-8 15,1-1 8-15,-4 4-9 16,3 0 4-16,-3 4-5 0,4-1-1 16,-8 3 0-16,5 0 4 15,-5 6-4-15,1-3 6 16,-1 4-6-16,1-1 3 0,3 3-3 15,0 4-1-15,4-1 1 16,-1-2 1-16,11 2-1 31,0-2 2-31,3-1-2 16,-3 0 2-16,4-2-2 0,-1-1-1 16,7-3 1-16,-3 1-1 15,11-4 0-15,-5-3 5 16,8-3-4-16,-7 0 0 15,3-3 0-15,-3 0 1 16,3-7-1-16,-3 1-3 0,3-6 1 16,-3 2 6-16,-4-8-4 15,1 2-3-15,-5-8 2 0,1 2 0 16,-3-12 0-16,-4 9 2 16,-1-15-1-16,-2 6-3 31,-1-3 1-31,1 7 9 0,-4-4-6 0,0 6 2 15,3 0-3-15,-3 3 2 16,0 4-2-16,0 2 2 16,0 4-2-16,0 2-3 15,0 4 1-15,0 3 4 16,0 6-3-16,0 0-5 16,-3 6 4-1,-1 0 3-15,1 9-2 16,-1 0 3-16,1 19-2 15,0-3-6-15,-1 6 4 16,4-4 25-16,0 7-19 0,0-6 10 16,-3 6-11-16,3-6 12 15,0 3-12-15,0-6-2 16,13 2-1-16,-2-5 7 0,10 3-6 16,-4-4 2-16,-10-2-3 15,0-4 2-15,14-2-2 16,3 2 5-16,-3-9-5 15,-4 1-3-15,4-4 2 16,-4-3-25-16,4-3 19 16,-4 0-37-1,4-3 33-15,-4 0-54 16,1-3 48-16,-5-1-96 16,-2-2 86-16,-1 3-216 15</inkml:trace>
  <inkml:trace contextRef="#ctx0" brushRef="#br0" timeOffset="11547.8607">6083 147 132 0,'-11'-3'59'0,"11"3"-47"0,-10 0-15 0,10 0 77 0,-4 0-59 16,1 0 34-16,-1 3-36 15,1-3 29-15,0 3-31 16,-1-3 25-16,1 3-27 0,-1-3 26 16,1 0-26-16,-1 0 15 15,1 0-18-15,-1 0 11 16,1 0-12-16,-1 0 16 0,4 0-16 16,0 0 7-16,0-3-9 15,0 3 6 1,7-3-6-16,0 3 4 15,7 0-6-15,-4 0 11 0,11 0-9 16,-3 0 4-16,9-3-5 16,-6 0 5-1,10 0-6-15,-7 0 3 0,11 3-3 16,-4 0 2-16,0-3-2 16,-3 3 2-16,0 0-2 15,-7 0-57-15,-1 0 45 16,-2 0-311-1,-1 0 251-15,-3 0-58 16</inkml:trace>
  <inkml:trace contextRef="#ctx0" brushRef="#br0" timeOffset="15896.1194">6966 224 124 0,'-4'-3'55'0,"4"3"-43"0,18-3-15 0,-15 3 91 15,-10 0-70-15,-3-3 41 16,3 0-43-1,3-1 30-15,11 1-6 0,0 0-28 16,0 0 20-16,-7 0-25 16,-3 0 14-16,10 3-16 15,-4 0-3-15,1 0 2 32,-1 6-3-32,1 0 2 15,-1 10-2-15,0-4 2 0,1 7-2 16,-1-4-1-16,-3 7 1 15,0-4 1-15,0 7-1 16,0-1 5-16,0 1-5 16,0-4 9-16,0 1-8 15,0-4 5-15,4 4-6 16,-4-4 9-16,0-2-8 0,0-1 5 16,0-12-6-16,0 0 3 15,0-3-3-15,0 0-1 16,0-6 1-16,0 0-7 15,0-6 5-15,0-1 3 0,3-5-2 16,1 3 3-16,3-7-2 16,-4 4-6-16,8-10 4 15,-4 6 0-15,3 1 1 16,0-1-3-16,4 4 2 16,-3 2 1-16,2 7 0 15,-2 0-3 1,-1 6 2-16,1 0 1 15,-1 15 0-15,0-3-3 16,1 4 2-16,-4-1 1 16,3 3 0-16,0-2 0 0,-6 8 0 15,-1-5 2-15,1 2-1 16,-1-3 5-16,4 1-5 16,0-4 6-16,-7-3-6 15,0 1 11-15,0-4-9 16,0 0 2-16,0-6-4 0,0 0-1 15,0-6 1-15,0 3 4 16,7-10-4-16,-3 4-8 16,2-6 5-16,-2 2 4 15,10-5-2 1,-4 3-5-16,1-4 4 16,-1-2-3-16,4 5 3 15,-4 4-2-15,4 0 2 16,-4-1-2-16,4 4 2 15,-3 3 4-15,3 3-3 16,-4 0-2-16,0 9 1 16,-3 0-2-16,0 3 2 0,0 0 1 15,4 4 0-15,-1-1 0 16,-3 3 0-16,0 4 0 16,0-1 0-16,-4-2 2 15,1 2-1-15,-1-2 5 0,4-1-5 16,0-3 6-16,-4 1-6 15,1-1 11-15,3-3-9 16,-4 0-1-16,4 1-1 0,-3-4-4 16,3 0 2-16,-1-3 4 15,5 0-3-15,-4 0 3 16,7-3-2-16,-4 0-6 16,11 0 4-16,-7 0 0 31,3 0 1-31,-3 0 2 0,3-3-1 15,0 0 2-15,11-3-2 16,-4 0-3-16,-3-3 1 16,-3-1 6-16,6-2-4 15,-3 0-5-15,-8-4 3 16,-2 4 6-16,-1-3-5 0,-3-1-2 16,0-2 2-16,-3 2-6 15,-4 1 5-15,0 0-3 16,-4 2 3-16,4 1-2 15,-7 3 2-15,0-1 6 16,-7 4-4-16,4 3-8 0,-4 6 5 16,4 0-2-16,-1 7 3 31,4-4 4-31,-6 6-3 16,2-3-5-16,1 10 4 15,3-4 0-15,3 4 1 0,1-4 8 16,3 0-6-16,0-2-1 15,3-1 0-15,1 0-1 16,3-2 0-16,0-1 2 16,7-6-1-16,-4 0 2 0,4-3-2 15,-4 0-3-15,1-6 1 16,-4 0 6-16,3-4-4 16,-3 1-3-16,3-3 2 15,-3 0 0-15,0-1 0 16,0 4 2-16,0-3-1 0,-4-1-9 15,8 4 6-15,-1 0-2 16,-10 6 3-16,0 0-5 16,4 6 5-16,-1 0 3 15,1 6-2-15,-1-3-2 0,0 7 1 16,1-1 4-16,3 3-3 16,0-2 0-16,0-1 1 31,0 0 1-31,10-2-1 15,-3-1-3-15,3-3 1 0,-3 0 9 16,3-6-6-16,-3 0 2 16,3-3-3-16,-3 0-1 15,0-6 1-15,0 3-1 16,0-7 0-16,-4 4 2 16,1-9-1-16,-1 2-1 0,-3-2 1 15,0 2 1-15,-4-2-1 16,1-1-6-16,-1 4 4 15,-3 3-3-15,0 2 3 16,0 1-5-16,0 3 5 16,0 0-3-16,0 6 3 0,0 0-2 31,0 9 2-31,0 0 1 16,0 7 0-16,0-4-3 15,0 13 2-15,0-1 4 16,0 19-3-16,0-6 6 15,-3 9-5-15,3-9 0 0,-4 13 0 16,4-7 7-16,-3 3-6 16,-1-6-1-16,1 6 0 15,0-6 1-15,-1 6-1 16,4-3 2-16,-3 4-2 0,3-7 5 16,0-3-5-16,0-7 6 15,0-2-6-15,0-3 11 16,-4-4-9-16,4-2 4 15,0-7-5-15,0-3 5 0,0-6-6 16,0 1-3-16,0-17 2 16,0 1 3-16,0-10-3 15,0 4 0-15,0-13 1 16,0 6-1-16,0-15 0 16,0 7 2-16,4-11-1 31,-1 7-3-31,1-21 1 0,-1 12 1 15,0-10 0-15,1 10 0 16,3 0 0-16,0 6-6 16,3 0 5-16,-3 6 0 15,4-3 1-15,-5 6-3 0,12 4 2 16,-4 5 1-16,-4 1 0 16,-3 2-3-16,10 7 2 15,-3-4-2-15,3 13 2 0,-3 0 1 16,0 9 0-16,-3-3-3 15,2 13 2-15,-2-7 1 16,-1 10 0-16,1-4 0 16,-5 7 0-16,1-4 0 15,-3 7 0 1,-1-4 2-16,-6 7-1 16,-1-7 2-16,-6 1-2 15,0-4 2-15,-11 1-2 16,4-4-1-16,-8 1 1 15,4-4-1-15,-3-3 0 16,3-3 2-16,1-2-1 16,2-1-34-16,1 0 26 0,3 0-65 15,4-3 55-15,3 0-93 16,3 0 83-16,4 0-158 16,7 0 141-1,0 0-81-15</inkml:trace>
  <inkml:trace contextRef="#ctx0" brushRef="#br0" timeOffset="16739.763">8597 319 160 0,'7'-24'75'0,"-7"24"-59"0,7-19-20 0,-3 16 62 15,-1 3-47 1,0 0 44-16,1-3-41 16,-1 0 38-16,-3 3-39 0,0 0-1 0,0 9-8 15,0 0 11-15,0 4-11 16,0-1 6-16,0 10-7 16,0-1 4-16,0 13-6 15,0-3 3-15,0 15-3 16,0-9 5-16,0 12-5 0,0-6 0 15,0 7 0-15,0-10 7 16,0 9-6-16,0-9 2 16,0 9-3-16,0-6 2 15,0 10-2 1,0-13 2-16,0-3-2 0,0-4 2 16,0-5-2-16,0-3 8 15,0-7-7-15,0-2 13 0,0-7-11 31,0 0 0-31,0-12-2 16,0 0-2-16,-3-12 1 16,3 2-1-16,-4-11 0 0,1 5 0 0,0-9 0 0,3 4 2 31,0-16-1-31,0 6-6 16,0-15 4-16,0 2 3 15,0-5-2-15,0 6 0 16,0-3 1-16,0 6-4 15,3-1 2-15,0 8-5 16,4 2 5-16,0 6-11 0,4 3 9 16,-4 4 13-16,6 2-9 0,-2 4-2 15,3 6 1-15,-4-1-6 16,4 4 5-16,0 3-3 16,0 3 3-16,-4 0 4 15,4 6-3 1,-4 1 0-16,1 8 1 0,-1-3-4 15,-3 10 2-15,0-4 12 0,0 7-9 16,-4-4 14-16,-6 4-12 31,3-6 6-31,-4-1-7 16,1-3-2-16,-4 1 0 0,0-4 4 16,-7 0-4-1,4-2 0-15,-7-4 0 0,3 0 4 16,-4-3-4-16,5-3-25 15,-1-3 19-15,3 0-43 16,4-9 36-16,0 2-84 16,7-8 74-16,0 2-235 15,11 1 199 1,-4 3-5-16</inkml:trace>
  <inkml:trace contextRef="#ctx0" brushRef="#br0" timeOffset="17944.4505">8975 452 192 0,'-21'0'88'0,"21"0"-69"0,55 0-24 0,-44 0 36 16,-11 0-26-16,0 0 41 16,14 0-35-16,-4 0 39 15,4 0-37-15,-4 0 33 0,4-3-35 16,-3 0 6-16,2-4-12 15,-2 4-3-15,3-3-1 16,-4 0 7-16,0-3-6 0,1 3 7 16,-4-4-6-16,0 4-8 15,-4-3 5-15,1 3 2 0,-8-3-2 16,4-1 3-16,-7 1-2 16,4 3-9-16,-8 0 6 15,1 0 1-15,3 6 1 31,0 0 0-31,-10 0 0 0,3 0-3 16,10 9 2-16,1-6-2 16,-4 3 2-16,0 0 4 15,0 3-3-15,0 1 0 16,0 2 1-16,4-3 1 16,-11 7-1-16,4-4 11 15,3 3-10-15,0-2 8 0,3 5-7 16,1-2 9-16,6 5-9 0,1-2 7 15,10-1-7-15,-4-3 1 16,7-2-3-16,-3-1 2 16,10-3-2-16,-3-3 8 15,7 1-7-15,-4-1-4 32,7-3 2-32,-3 0 5 0,7-9-4 15,-4 3 3-15,4-3-3 16,-8 2-1-16,4-8 1 15,1 3-1-15,2-3 0 16,-6-1 8-16,0-2-6 16,-4 3 2-16,-3-7-3 15,-4 4-3-15,0-4 1 0,-3 4 1 16,-3-1 0-16,-5 1 2 16,-6-3-1-16,0 2-9 15,-10 1 6-15,3 2 1 16,-3 1 1-16,-1 0-6 0,-3 3 5 15,4 6 0-15,-7 3 1 16,3 0-3-16,0 9 2 16,0-3-5-16,0 6 5 15,4 1 0-15,0 5 1 16,3-3 2-16,3 4-1 16,1-4 2-16,3 7-2 0,0-4-3 15,7 7 1-15,0-3 1 31,3-4 0-31,0 0 5 0,4-5-4 16,-3-1 3-16,9-3-3 16,-2 1 2-16,-1-14-2 15,-3 1 2-15,0-9-2 16,0 3-1-16,-4-10 1 16,0 4-1-16,1-7 0 15,-1 4 5-15,-3-7-4 0,0 4-3 16,0-13 2-16,-4 6 0 15,1-9 0-15,-1 3-3 16,1-15 2-16,-1 6 1 16,1-6 0-16,-1 9 2 0,-3-3-1 15,0 6-3-15,0 3 1 32,0 6-2-32,0 3 2 15,0 4-8-15,0 2 7 16,0 4-7-16,0 6 6 15,0 3 5-15,0 9-2 0,0 0-2 16,4 15 1-16,-4-2-2 16,3 21 2-16,-3-3 4 15,4 9-3-15,-4-6 0 0,3 6 1 16,1-6-4-16,2 3 2 16,1-6 4-16,0 6-3 15,0-7 3-15,4 10-2 16,-1-9-12-16,4 3 9 15,-4-3-114-15,1-6 90 16,-1-3-290-16</inkml:trace>
  <inkml:trace contextRef="#ctx0" brushRef="#br0" timeOffset="18877.6289">10668 276 140 0,'4'-18'62'0,"-4"18"-49"0,3 0-16 16,-3 0 60-16,7 0-46 16,0 0 44-16,0 0-41 0,-3 0 38 15,-4 0-39-15,0 0 16 0,-4-3-21 16,4 0 6-16,-7 0-10 31,0-1 1-31,0 1-4 0,0 0 2 16,-3 0-2-16,0 0 5 15,-4 3-5-15,0 0 3 16,0 0-3-16,0 0-3 16,-7 3 1-16,4 0 6 15,0 0-4-15,3 0 3 16,-10 7-3-16,3-4 8 0,0 6-7 15,4-3 2-15,0 4-3 16,3-4 5-16,0 3-5 16,3-3 3-16,1 7-3 0,3-4-1 15,4 4 1-15,-1-4 7 32,4 3-6-32,0-2 13 0,4 2-11 0,-1-3-2 31,14 1-1-31,-3-4 4 0,7 0-4 15,-4 0 6-15,4-3-6 16,-3 1-11-16,2-1 8 16,-2 0 9-16,2-3-6 15,-2 0-56-15,2-3 44 16,-2 0-132-16,3 0 110 0,-4 0-193 16</inkml:trace>
  <inkml:trace contextRef="#ctx0" brushRef="#br0" timeOffset="19591.6289">11077 384 160 0,'7'-9'75'0,"-7"9"-59"0,7-6-20 0,-4 6 31 0,1-4-22 16,-4 1 46-16,0-3-40 0,0 0 38 15,0 0-36-15,0 0 15 0,-4-10-20 16,1 7 3-16,-4 0-7 16,0 3-9-16,-3 0 5 15,3-1 2-15,-7 4-2 16,4 0 3-16,-8 6-2 0,4 0 2 15,-3 7-2-15,3-4 2 16,-3 6-2-16,3-3-1 16,0 10 1-16,0-4 1 15,4 4-1-15,0-1 2 0,3 1-2 16,0-1 8-16,7 7-7 16,0-7 7-16,3 7-6 15,1-4 1-15,3-2-3 16,0-4 5-16,3-9-5 31,0 1 3-31,8-7-3 16,-5 0 2-16,1-7-2 15,0 1-1-15,0-6 1 0,0 3 1 16,-4-7-1-16,1 1-1 16,-1-4 1-16,0 4-1 15,1-3 0-15,-4 2 0 16,-4-2 0-16,1 2-3 0,3 4 2 15,-4 0-2-15,4 2 2 16,-4 1-5-16,-3 6 5 16,0 3-3-16,4 3 3 15,-1 0 1-15,1 7 0 0,-4-4 0 16,3 6 0-16,1-3 2 16,3 7-1-16,0-4-1 31,3 0 1-31,0-2 1 15,4-1-1-15,0 0 2 0,0 0-2 16,0-3-87-16,3-3 67 16,1 1-262-1</inkml:trace>
  <inkml:trace contextRef="#ctx0" brushRef="#br0" timeOffset="20074.7839">11642 301 152 0,'3'-6'69'0,"-3"6"-55"0,0-16-18 0,0 16 48 0,0-3-36 16,0 0 43-16,0 0-39 15,0 0 34-15,-7 0-35 16,0 0 14-16,-3 0-18 0,0 0-4 16,-1 3-1-16,1 0-2 0,-8 0 0 15,5 0 2-15,-5 6-1 16,4 0 8-16,-3 3-7 16,3 0 2-16,0 4-3 15,1-4-1-15,-1 3 1 16,3-2 1-16,1 8-1 15,0-6-1-15,3 4 1 16,0-1 4-16,7 1-4 16,0-1 6-16,3 0-6 0,1-2 3 15,6 2-3-15,0-3 2 0,4 4-2 16,-3-4-1-16,6-3 1 16,0 1 1-16,4-4-1 15,-4 0-20-15,4-9 15 16,-4 3-52-16,1-3 43 31,-4 0-126-31,6-7 107 0,1 1-124 16</inkml:trace>
  <inkml:trace contextRef="#ctx0" brushRef="#br0" timeOffset="20675.4644">11888 11 148 0,'-4'-46'69'0,"4"46"-55"0,-3-18-18 0,3 18 79 16,0-3-60-16,0 0 31 15,0 0-33-15,0 3 0 0,0 3-8 16,0 0 27-16,0 9-25 0,0-3 9 31,0 22-12-31,0-3 17 16,0 6-16-16,0-7 9 15,0 10-10-15,0-3 6 0,0 3-7 16,0-6 9-16,0 6-9 16,0-6 10-16,0 2-10 15,0 1 10-15,3 0-10 16,-3-3 7-16,4-6-7 0,-4-4 9 16,3-2-9-16,1-4 4 15,-1-9-5-15,-3 0 2 16,4-6-3-16,-1 0-3 15,0-6 1-15,1 0 4 16,3-6-3-16,0-1 0 16,3-2 1-16,-3 3-4 0,3-4 2 15,-3 4-2-15,4-6 2 16,-1 2-2-16,4 4 2 16,-4 3-2-16,4 2 2 15,-3 4-8-15,-1 3 7 16,0 0 1-1,-3 6 1-15,0 1 2 16,0 5-1-16,0-3-6 16,4 7 4-16,-5-4 3 15,-2 3-2-15,-1 1 3 0,4 2-2 16,-3-2-1-16,-1-1 1 16,1-3 7-16,-1 4-6 15,1-1-37-15,-4-9 27 16,0 0-109-16,3-3 91 0,-3 1-251 15</inkml:trace>
  <inkml:trace contextRef="#ctx0" brushRef="#br0" timeOffset="21293.8758">12310 402 196 0,'4'0'88'0,"-4"0"-69"0,14 4-24 0,-11-1 41 0,4-3-29 15,0 0 51-15,3 0-45 16,1 0 40-16,-1 0-40 16,0 0 30-16,4 0-32 0,0 0 0 15,0-3-8-15,0-1-2 0,0 1 0 16,-4 0 4-16,0-3-4 15,1 3 0-15,-1-3 0 16,-3 3-1-16,0-6 0 16,-3-1 0-16,-1-2 0 0,1-3 0 15,-4 2 0-15,0 1-6 16,0 0 5-16,0 2 0 16,-4 1 1-16,1 3-6 31,-4 0 5-31,0 3 0 15,-4 0 1-15,1 3 0 16,-4 6 0-16,4 0-6 0,-4 3 5 16,3 1 3-16,1-1-2 15,0 0-2-15,-1 3 1 16,1-2 4-16,0 8-3 16,3-6 6-16,0 4-5 15,0-4 9-15,3 3-8 0,1-2 13 16,3-1-11-16,0 0 6 15,3 1-7-15,-3-4 9 16,7 3-9-16,0-3 13 0,7 1-12 16,-4-1 9-16,8 3-10 15,-4-2-4-15,6-1 1 16,-2 0 3-16,9-3-3 31,-6-3 3-31,7 0-2 0,-7 0-104 16,13 0 81-16,15-3-337 15</inkml:trace>
  <inkml:trace contextRef="#ctx0" brushRef="#br0" timeOffset="27047.2512">13218 242 172 0,'0'-6'78'0,"0"6"-61"0,7-3-21 0,-4 3 42 16,1 0-31-1,-1 0 46-15,-3-3-41 16,0 0 29-16,3 0-31 15,1 0 20-15,-1 0-22 0,-3 3 10 16,0 0-13-16,0 0-6 0,0 3 1 16,0 0 5-16,0 3-4 15,0 0 0-15,0 10 0 16,0-4-4-16,0 3 2 0,0 1-2 16,0 2 2-16,0-2 4 0,0 5-3 15,0-6 9-15,4 1-7 16,-1-4 7-16,1 1-6 15,-1-4 6-15,8 0-6 32,-4 0 9-32,3-6-9 0,-3 0-1 0,3-3-1 15,1 0 1-15,-1-3-1 16,0 0-1-16,1-3 1 16,-1 0-1-16,1-3 0 15,-1-1 0-15,0-5 0 16,1 3 0-16,-1-4 0 15,1 4 0 1,-1-3 0-16,0 5-3 16,1 1 2-16,-4 3-5 15,0 9 5-15,0 0-3 0,-4 6 3 16,0-2 1-16,1 5 0 16,-1-3 2-16,4 3-1 15,0 1-1-15,0-1 1 16,0-3-1-16,0 1 0 0,0-1 11 31,0 0-9-31,0-3 8 0,10-3-7 16,-3 0 4-16,0-3-6 15,-4 0 0-15,1-6 0 16,-1 3 1-16,0-6-1 16,1 3-1-16,-1-4 1 15,1 1-4-15,-1-9 2 16,-3 2 4-16,3 1-3 15,-3 0-11-15,0 5 9 0,0 1 3 16,0 3-1-16,0 0 0 16,0 6 1-16,-4 0-4 15,1 3 2 1,-1-3 1-16,1 6 0 0,-4 0-3 16,3 0 2-16,-3-3-2 15,0 4 2-15,0-4 6 0,0 6-4 16,0-6 3-16,0 0-3 15,0 0-6-15,0 0 4 16,0 0 3-16,4 0-2 16,-1 0 6-16,1 0-5 0,-4 1-3 15,3-4 2-15,0 0 0 16,1 0 0-16,-1 0 0 16,1-4 0-16,-1 4 0 31,8-3 0-31,-4 0 5 15,3-3-4-15,-3 0 3 0,0 0-3 16,0-3-6-16,0-1 4 16,-4 1 3-16,8 0-2 15,-1 3-2-15,-3 0 1 16,0-1 1-16,0 4 0 0,0 0-9 16,0 6 7-16,0 0 1 15,0 7 1-15,-4-4 0 16,0 3 0-16,1 0 0 15,-1 4 0-15,1-1 2 16,-1 3-1-16,-3-2 5 0,4 2-5 16,-4-3-3-16,3 1 2 15,1-1 0-15,-1 0 0 16,-3-2-9-16,0-4 7 31,0 0-74-31,4-3 59 0,-1 0-114 16,1-3 99-16,-4 0-170 15</inkml:trace>
  <inkml:trace contextRef="#ctx0" brushRef="#br0" timeOffset="27409.8425">14160-167 160 0,'21'-9'75'0,"-21"9"-59"0,7 3-20 0,-4-3 34 0,0 3-25 15,-3 0 30-15,0 3-27 16,0 0 22-16,4 6-23 16,-4 1 16-16,0 8-17 0,0-2 11 0,0 18-12 31,0-6-1-31,0 6-2 15,0-7-2-15,3 4 1 16,-3-6 1-16,0 6-1 0,0-3 2 16,4-4-2-16,-1-2-1 15,1 0 1-15,-1-7-24 16,1 0 18-16,-1-2-59 16,-3-4 49-16,0-3-162 15,-3-2 137 1,-1 2-29-16</inkml:trace>
  <inkml:trace contextRef="#ctx0" brushRef="#br0" timeOffset="28194.0347">14018 181 96 0,'-7'0'42'0,"7"0"-33"0,0 6-11 15,0-3 77-15,3-3-59 16,1 0 31-16,6 0-34 15,-3 0 6-15,7 0-13 0,-4 0 18 16,15 0-18-16,-5 0 3 0,5-3-7 16,-5 0 5-16,1-3-6 15,-3 0 6-15,-1-4-6 16,-3 1 9-16,3-12-8 0,-3 2 16 16,-4-6-14-16,1 4 7 15,-1-7-8-15,0 4 6 16,1-1-6-16,-4 6 4 15,0 1-6-15,0 3 3 16,3 5-3-16,0 4 5 0,-3 9-5 16,0 0 6-16,0 16-6 15,-3-1 11-15,3 16-9 16,-1-6 18-16,-2 6-16 16,-1-7 7-16,-3 10-9 31,0-6 9-31,4 0-9 0,-4-6 16 15,0-1-15-15,0-2 7 16,0-1-8-16,0-2 6 16,7-4-6-16,-4-3 1 15,4 1-3-15,-3-4 5 16,3-6-5-16,0 0 0 0,-1-6 0 16,1 0 1-16,4-12-1 15,-1 2-6-15,4-2 4 16,0 3 0-16,3-1 1 0,-3 1-3 15,3 3 2-15,-3 0-5 16,0 5 5-16,-4 1 0 16,1 3 1-16,-1 0-3 15,-3 10 2-15,0-4 4 16,0 6-3-16,-4 0-5 16,1 1 4-1,-1-1-11-15,4 0 9 16,0-2 18-16,-3 2-12 15,-1-3-1-15,8 0 0 16,-4-3 0-16,3 1-1 16,-3-1 5-16,3-3-5 15,1 0 3-15,-1-3-3 16,0 0-6-16,4-3 4 0,-3 3 0 16,2-3 1-16,-2 0 2 15,10 0-1-15,-4 0-1 0,-7-1 1 16,-3 1-15-16,7 0 11 15,-3 0-114-15,-8 0 91 16,0 0-276 0</inkml:trace>
  <inkml:trace contextRef="#ctx0" brushRef="#br0" timeOffset="29293.333">15296-50 136 0,'0'-9'62'0,"0"9"-49"0,0-3-16 0,0 3 68 0,10 0-52 16,4-4 30 0,-17 1 2-16,-1 0-33 15,1 0 26-15,6-3-29 0,1 3 7 16,3-3-12-16,0 0 3 15,-1 0-5-15,1-1 2 16,0 1-3 0,0 3-3-16,14 0 1 15,-4 3 4-15,4 0-3 16,-4 0-5-16,1 3 4 0,-1 0 0 16,0 6 1-16,1-2 0 15,-4 5 0-15,-4 0-3 16,0 10 2-16,-3-4 1 15,0 10 0-15,0-6 8 0,-7 2-6 16,0-2 5-16,-3 2-6 16,-1-5 6-16,-3 2-6 15,0-2 0-15,-13 5 0 16,2-5-1-16,-3-1 0 0,4-2 5 16,0 2-4-16,0-2 0 31,-1-4 0-31,4 0 4 15,0-2-4-15,1-1 3 16,-5-3-3-16,1 0-1 16,10-6 1-16,0 0 1 15,4 0-1-15,-1 0-1 16,4-6 1-16,0 0-1 0,4 0 0 16,-4-1-3-16,7 1 2 15,0 3-2-15,-1 0 2 0,1 3 1 16,7 0 0-16,0 0 0 15,7 3 0-15,-4 0-3 16,4 3 2-16,-4-2 6 16,1 5-4-16,-1-3 0 15,0 0 0-15,-3 0-4 0,3 0 2 16,-3 1-16-16,0-4 13 16,-3 3-77-16,-1-3 63 15,0 0-175 1,1-3 149-16,-1 0-52 31</inkml:trace>
  <inkml:trace contextRef="#ctx0" brushRef="#br0" timeOffset="30125.0271">16030-112 144 0,'4'0'65'0,"-4"0"-51"0,3 3-17 15,-3 0 49 1,0 1-37-16,0-1 39 15,0 0-36-15,0 0 30 16,-3 0-31-16,3 0 16 0,-4 0-19 16,1-3-5-16,-15 0-1 15,5 0-2-15,-1 0 0 16,0 0 5-16,3 0-4 16,1 0 3-16,0-3-3 0,3 0-6 15,0 3 4-15,0 0 3 16,0 0-2-16,0 0-2 15,0 0 1-15,0 0 1 16,-3 3 0-16,3 0 2 0,3 3-1 16,1 0 5-16,-7 4-5 15,3-1 3-15,0 9-3 0,0-2 11 16,-4 8-10-16,4-5 14 16,7 2-12-16,0-2 9 15,-3-1-10-15,0-2 4 16,3-4-5-16,0 0 2 15,6 1-3-15,-2-4 2 32,6-3-2-32,-3 0-1 0,4-3 1 15,-1 0-1-15,0 0 0 16,1 0 0-16,6 1 0 16,-3-1-3-16,7 3 2 15,-4-3 1-15,0 3 0 16,-3 0-3-16,-3 3 2 15,-1-2 4-15,-3 5-3 0,0 0-5 16,-4 4 4-16,1-4 6 16,-11 0-5-16,3 1 12 15,-9-4-9-15,2 0 2 16,-3 0-4-16,0 0 5 0,1-2-5 16,-1 2 3-16,-4-6-3 31,5 0 2-31,-8 0-2 15,0 0-1-15,4-3 1 16,3 0-1-16,0 0 0 16,0 0-20-16,4 0 16 0,3 0-63 15,0 0 51-15,0 0-130 16,7-6 112-16,0 0-145 16</inkml:trace>
  <inkml:trace contextRef="#ctx0" brushRef="#br0" timeOffset="30859.2772">16366-121 112 0,'7'-9'52'0,"-7"9"-41"0,7-3-14 0,-4 3 74 16,-3 0-57-16,0 0 43 16,0 0-42-16,0 0 26 0,-3 0-31 15,0 0 6-15,-1 0-11 0,1 0 11 16,-4 3-12-16,0 0 0 15,-4 6-2-15,4-3 4 0,-6 10-5 16,2-4 9-16,1 19-8 16,-1-7-1-16,1 7 0 15,0-6 4-15,-1 3-4 16,4-4 6-16,-3 4-6 16,3-7 17-16,0 7-14 0,4-3-2 31,-1-1 0-31,1-2 3 15,3 0-4-15,0-4-3 16,3 0 2-16,-3-2 5 16,4-1-4-16,-1-2 6 15,4-1-6-15,0-3 0 16,3-3 0-16,1 0 1 0,3-3-1 16,-4 1-1-16,0-4 1 15,1 0 7-15,3-4-6 16,-4 1-7-16,0-6 5 15,1 3 5-15,-1-3-5 0,-3-4 1 16,-3 1 0-16,-1 3 4 16,-3 0-4-16,0-1-3 15,0 1 2-15,0 0 0 0,-7 3 0 16,4 0-3-16,-8 0 2 16,4-1 4-16,-7 4-3 31,4 0-2-31,-4 3 1 15,0 0-2-15,0 3 2 16,4-3 1-16,0 3 0 0,-1 0-14 16,4 1 11-16,0-1-97 15,4 0 78-15,0-3-242 16</inkml:trace>
  <inkml:trace contextRef="#ctx0" brushRef="#br0" timeOffset="32195.4722">16726-99 196 0,'0'-7'88'0,"0"7"-69"0,11-3-24 0,-8 3 50 16,1 0-37-16,-1 0 45 15,1 0-40-15,-4 0 25 0,0 0-28 16,0 0 0-16,0 7-7 0,0-4-5 16,-4 6 2-16,4 0 3 15,-3 13-3-15,3-4-2 16,-4 13 1-16,1-3 9 15,-1 2-6-15,1-2-1 32,-1 0 0-32,1-4 4 0,-4 7-4 15,7-3 0-15,0-3 0 16,0-4 7-16,0 1-6 16,0-4-4-16,0-2 2 15,0-1 3-15,7-3-3 16,-7-3-2-16,0-2 1 15,0 2-38-15,0-6 30 0,0 0-36 16,0-3 34-16,0 0-25 16,0-15 26-16,0 2-3 15,-7-2 9-15,4 3-2 16,-1-7 4-16,1 4-2 16,-1-7 3-16,1 4 15 15,-1-13-11 1,1 3 21-16,-1 1-18 15,1 2 31-15,3-3-29 16,0 7 17-16,3-4-19 0,1 7 14 16,3-1-15-16,0 1 0 15,3 2-3-15,0 4-2 16,8 0 1-16,-4-1-1 0,6 4 0 16,-2 3 2-16,9 0-1 15,11 3-1-15,-24 3 1 16,-3 0-1-16,9 6 0 15,5 3 0-15,-8 0 0 16,-3 4 0-16,-4-1 0 16,-6 0 2-16,-4 7-1 15,-4-4 5-15,-6 0-5 0,0 1 0 16,-1-1 0-16,1-2 1 16,-1-1-1-16,1 0-3 31,0 0 1-31,-1-2 4 15,1-1-3-15,-1 0 3 16,1-3-2-16,0 1-3 0,3-1 1 16,0 0 4-16,0-3-3 15,3 0 9-15,4-3-7 0,0 0-4 16,4 0 2-16,-4 0-3 16,7 3 2-16,-4-3-2 15,8 3 2-15,-1 0 4 16,11 0-3-16,10 3-2 15,-3 1 1-15,-4-1-2 0,-3 0 2 16,-4 0-2-16,-3 3 2 16,0 4 4-16,0 2-3 15,-4 0-2-15,0 7-2 16,-3-4 3 0,-3-2 1-16,-4-1 0 15,0 1 0 1,-4-1 0-16,1-3 5 15,-4 1-4-15,-4-1 3 16,-2-3-3-16,-1 0 11 16,-7-2-10-16,4-1 8 15,-8-3-7-15,5 0-2 16,-5 0 0-16,5 0-4 0,-5-3 2 16,5 0-2-16,-5 0 2 15,5 0 4-15,-1-3-3 16,3 0-64-16,5 0 50 0,-1 0-238 15,3 3 195 1,-2 0-37-16</inkml:trace>
  <inkml:trace contextRef="#ctx0" brushRef="#br0" timeOffset="35026.1228">17416-78 112 0,'3'-6'52'0,"-3"3"-41"0,4 0-14 0,-4 3 7 16,0 0-4-1,3 0 30 1,0-3-23-16,1 0 53 0,-1 3-45 15,-3-3 29-15,0 3-32 16,0 0 4-16,0 0-11 0,0 0 5 16,0 3-7-16,-3 3 4 15,-1 0-6-15,-2 3 3 16,2 4-3-16,1 2-1 16,-1 16 1-16,1 0 1 0,-1-4-1 31,1 4 5-31,3-3-5 0,0-1 3 15,0-2-3-15,3-3 5 16,1 5-5-16,-1-5 17 16,4 3-14-16,0-4 7 15,0-2-8-15,0-1 4 16,0-3-6-16,3 4 6 0,1-7-6 16,-1-3 9-16,4 1-3 15,7-4 4 1,-4 0-8-16,-3-3 2 31,0-3-4-31,-1 0 5 16,1-3-5-16,-3 0 6 15,-1-3-6-15,1 0 0 0,-1-7 0 16,4 4-1-16,-4-16 2 16,1 7-1-1,-1 3-1-15,0-1 1 0,-3 4-1 16,0 0 0-16,0-1 0 15,0 4 0 1,-3 0 0-16,-1 3 0 0,0-1-3 0,1 4 2 16,-4 3-8-16,0 0 7 15,3 6 4-15,-3 4-2 16,0-1 0-16,0 13 1 16,4-1-1-1,-1-2 2-15,1-1-1 16,-1-3-1-1,4 4 1-15,0-4 10 16,0-2-9-16,0-1 8 16,0-3-7-16,0-3 9 15,0 0-9-15,0-2 4 16,0-1-5-16,-7-3 5 16,6 0-6-16,-2-3 3 15,3-4-3-15,-4 1 2 0,1 0-2 16,3-3 2-16,3 0-2 15,1-4 2-15,-5-2-2 0,5-7-6 16,-1 4 4-16,1-1-3 16,-1 4 3-16,0 3 1 15,4 2 0-15,-3 1-6 16,2 3 5-16,-2 3-3 16,-1 0 3-16,1 6 1 0,-4 0 0 15,0 3-6-15,-1 3 5 16,1 4 0-16,-3 2 1 15,-1 1-3-15,4-1 2 16,-3 0 6-16,6 4-4 31,-3-4-3-31,0-3 2 0,0 1 8 16,0-4-6-16,-4 0 5 16,4-3-6-16,-3 1 11 15,-1-4-9-15,-3-3 4 16,4 0-5-16,-1 0-1 15,1-3 0-15,-1 0 1 16,0-4-1-16,1 1-1 0,-1-3 1 16,1-6-1-16,-1-1 0 15,4-8-3-15,0 5 2 16,0 1 4-16,3 2-3 0,1 1-5 16,-1 3 4-16,1-1 0 15,-1 4 1-15,0 3-3 31,1 0 2-31,-4 3-2 16,0 3 2-16,0 0-2 0,-4 3 2 16,1 3 1-16,-1 0 0 15,0 3-3-15,1 4 2 16,-4 5 1-16,3-3 0 16,1 1 0-16,-1-4 0 15,1 0 2-15,-1 4-1 0,4-4-1 16,0-3 1-16,0-3-1 15,0 1 0-15,0-1 2 16,3-3-1-16,1 0 5 16,-1-3-5-16,0-3 3 15,4 0-3-15,4 0-1 16,-5-3 1-16,5-1 1 0,-4-2-1 16,-1 0-3-16,1-10 1 15,-3 7 4-15,-1 0-3 16,1-4 0-16,-1 4 1 0,-3-3-1 15,0 2 0-15,-4-2 0 16,1 3 0-16,-1-1 0 31,-3 1 0-31,-3 0-3 0,-1-1 2 16,1 4-2-16,-1 0 2 16,1 3 1-16,-1 0 0 15,-3 0-3-15,1 2 2 16,-1 1-5-16,0 0 5 15,0 6 0-15,0 0 1 16,0 4 0-16,-4 2 0 0,1 3-6 16,0 0 5-16,3 1 3 15,0 2-2-15,3 1 0 16,-3 2 1-16,4 4-1 16,3-4 0-16,0 1 0 15,0-1 0-15,7-3 2 0,0 4-1 31,3-1-1-31,1-2 1 16,6-1-1-16,0 1 0 16,1-4 2-16,2-3-1 15,5 0 5-15,-1-3-5 0,0-2 3 16,-3-4-3-16,0 0-1 16,-1-4 1-16,-2-2 1 15,-1 0-1-15,0-3-1 16,1 0 1-16,-1-1-1 15,0-2 0-15,1 0 0 0,-4-4 0 16,3-8 2-16,-3 2-1 16,0 4-3-16,-1 2 1 15,1 1 1-15,0 0 0 16,0-1 0-16,0 4 0 0,3 0-3 16,-6-1 2-16,2 4 1 15,-2 3 0-15,-1 3-3 16,1 0 2-16,-1 3-2 31,-3 6-1-15,0 3 3-16,0 0-5 15,0 4 5-15,0 5 3 0,0-2-2 16,3 2 0-16,-3 0 1 16,0 1-4-16,0-1 2 15,-4 4 1-15,1-4 0 16,-1 1 2-16,-3-1-1 0,-3-2 2 15,3-1-2-15,-4-3 2 16,-3 1-2-16,-3-4 2 16,-1-3-2-16,-2 0 2 15,-8-3-2-15,0 0-3 16,-3-3 1-16,-4-3-30 0,-3-3 24 16,-4 0-101-16,1 0 84 15,-15-3-274 16</inkml:trace>
  <inkml:trace contextRef="#ctx0" brushRef="#br0" timeOffset="35441.8466">17717-29 380 0,'3'-15'171'0,"4"15"-135"0,7 3-46 16,-7 0 18-16,0 0-9 15,0 0-136-15,-7-3 107 16,-3-3-258-16</inkml:trace>
  <inkml:trace contextRef="#ctx0" brushRef="#br0" timeOffset="42174.4248">32 1320 484 0,'0'18'-1'0,"0"1"1"0,0-10 9 0,3 3-7 15,7 4 7 1,-3 2-6-16,0-2 6 0,0-4-6 16,4 0 1-16,-1 1-3 0,0-4 5 15,1 0-5-15,-1-3 3 16,4 0-3-1,0-3-3-15,0-3 1 16,0 0 9-16,0-3-6 16,-1-3 2-16,5 0-3 15,-4-3-1-15,-1 0 1 16,5-1 1-16,-4-2-1 16,-4 0-3-16,0-1 1 15,-3-5 6-15,0-4-4 0,-3 4 3 16,-1-1-3-16,1 4-3 15,-1 3 1-15,-3 3-2 0,0 2 2 16,4 1-8-16,-4 6 7 16,3 9 4-16,-3 7-2 15,3-1 3-15,1 1-2 16,-1-1 2 0,4 3-2-16,-3 1 2 0,3 3-2 15,0-7 8-15,6 0-7 16,1 1 10-16,0-4-9 15,0-3 4-15,-4-3-5 16,-3 1 8-16,4-4-8 16,3-3 7-1,-4 0-6-15,0-7 6 0,1 1-6 16,-4-3-2-16,0-3 0 0,0-1-1 16,-4-2 0-16,0 0 5 15,-3-4-4-15,0-5-3 16,4 8 2-16,-1 1-9 15,4 6 7-15,0-1-7 16,0 10 6 0,7 0 5-16,0 0-2 15,0 0 0-15,0 6 1 16,-1 1-1-16,1-4 0 16,0 0 2-16,0 0-1 0,0-6 2 15,0 0-2-15,0-3-1 16,-4-4 1-1,0-2 7-15,1 3-6 0,-4 0-1 16,0-4 0-16,0-2-1 0,-4 3 0 16,0 2 2-16,-3-5-1 15,0 3-1-15,0-16 1 16,-3-12-4-16,3 12 2 16,0 7 1-1,-3-4 0-15,-4-6-6 0,3 10 5 16,1 2-6-16,-1 10 6 0,4 6-8 15,0 3 6-15,0 12-1 16,4 19 3-16,-1 0 1 16,1-4 0-16,-1-5 0 15,1 15 0-15,2 12-3 32,-2-15 2-32,-1-6 6 0,4 9-4 15,0 15 0-15,0-18 0 16,-3-3 7-16,-1 6-6 15,4 12 13-15,-4-21-11 16,1-4 6-16,-1-2-7 16,1 2 9-16,-1-11-9 15,-3-1 7-15,4-6-7 0,-4 0 1 16,0-18-3-16,0 3 5 0,3-10-5 16,1-8-3-16,-1 5 2 15,1 4-3-15,3-7 2 16,3-12 4-16,0 0-3 15,1 9-5-15,3 4 4 32,-4 5-6-32,7 10 6 0,-3 0-3 15,4 6 3-15,-5 0-2 16,5 6 2-16,-4 0-2 16,-1 3 2-16,-2 0-2 15,-1 6 2-15,1-2 1 16,-5 11 0-16,1-5 0 15,4 2 0-15,-1 1 0 0,1 5 0 16,-1-2 2-16,-3 5-1 16,0-5-1-16,3 3 1 15,-3-7-1-15,4 1 0 16,-5-4 2-16,5 0-1 16,-4-2 8-16,3-4-7 0,-6 0-4 15,3 0 2-15,-1-2 3 16,1-1-3-16,0 0 0 0,-3 0 1 31,-1-3-1-31,4 0 0 16,0 0 0-16,0-3 0 15,0 0 0-15,0 0 0 16,-4 0 2-16,4-3-1 16,0 0-1-16,4-3 1 0,-4 3-13 15,3-9 10-15,-3-1 0 16,3-5 2-16,-3 2 0 15,0-5 0-15,0 2 2 16,0-2-1-16,-4 2-1 16,1-2 1-16,-1 2-10 0,1 1 7 15,-1-1 1-15,1 4 1 16,-1 3 2-16,-3-1-1 16,0 4-3-16,0 0 1 15,0 3-10-15,4 3 8 16,-4 0-1-16,0 6 2 15,0 0 2-15,3 9 0 16,1-3 0 0,-1 7 0-16,-3-4-3 15,4 9 2-15,-1-2 6 0,0-4-4 16,1 1 0-16,3 2 0 16,0-2-4-16,0-1 2 15,0-3-80-15,-4 1 63 16,1-1-122-16,-4-3 106 15,0 0-214-15</inkml:trace>
  <inkml:trace contextRef="#ctx0" brushRef="#br0" timeOffset="42388.8928">1358 1231 240 0,'-10'-16'108'0,"10"16"-85"0,0-6-29 0,0 6 29 0,0 0-19 15,0 0 29-15,0 0-25 16,0 0-12-16,3 0 4 16,-3 0-116-16,4 6 91 0,-1 0-173 15</inkml:trace>
  <inkml:trace contextRef="#ctx0" brushRef="#br0" timeOffset="43306.1195">1795 1381 220 0,'0'-6'101'0,"0"6"-79"0,0 0-28 0,0 0 41 16,-4 0-29-16,1 0 51 15,-4 0-44-15,0 0 14 32,-4 0-19-32,1 0-2 0,-7 0-4 15,3 0-2-15,-7 3 1 16,4 0-4-16,-1 4 2 16,5-1 1-16,2 9 0 0,4-6 0 15,-7 7 0-15,4-1 0 16,3 10 0-16,0-7 2 15,14 10-1-15,-3-6-3 16,6 2 1-16,-3-2 4 0,10-4-3 16,-3-2 3-16,7-1-2 15,-4-3 5-15,7-2-5 16,-3-4 6-16,3-6-6 16,-3 0 6-16,3-16-6 15,-3 4 9 1,0-6-8-16,-4 2 7 15,-3-8-6-15,-3 5 6 16,-1-6-6-16,0 4-2 0,-3-13 0 16,0 6 1-16,0-6-1 15,-3 4-3-15,-1-1 1 16,1 3 1 0,-1 4 0-16,0 2-3 0,1 7 2 15,-1 2-5-15,1 7 5 16,-1 0 0-16,11 12 1 15,-3-3-3-15,2 13 2 16,-2-4 6-16,-4 9-4 0,0-2 3 16,0 9-3-16,0-7 8 15,-1 7-7-15,1 0 10 16,0-1-9-16,-3-2 4 0,3 3-5 16,3-7 8-16,-3-2-8 15,0-4 7-15,0-6-6 16,-4-3 6-16,1-9-6 15,-1 0 4-15,4-6-6 32,0 3-3-32,4-9 2 0,-1 2 3 15,4-5-3-15,-4 2-5 16,4 1 4-16,-4 3-3 16,4-1 3-16,-3 4-5 0,3 3 5 15,-4 0-3-15,4 6 3 16,-4 0-2-1,1 6 2-15,-1 0 1 0,0 3 0 16,1 1 2-16,-4 2-1 16,0-3 2-16,-1 3-2 15,1 1-1-15,0 5 1 16,-3-2-1-16,-1 5 0 0,1-2 2 16,-1-1-1-16,1-3-110 31,3-2 86-31,-4-1-295 15,4-3 245-15,-4 1 13 16</inkml:trace>
  <inkml:trace contextRef="#ctx0" brushRef="#br0" timeOffset="44590.7838">3031 1394 152 0,'0'-6'69'0,"0"6"-55"0,31-7-18 0,-24 7 53 0,-3-3-39 15,-1 0 47-15,-3-3-43 32,0 0 7-32,-7-3-14 0,0 3-5 15,-7 6-1-15,4 0 15 0,-4 3-12 16,0 0 10-16,-6 3-11 15,6 0 13 1,0 9-12-16,0-2-2 0,0 11-1 0,4-5-1 16,3 9 0-16,0-4 16 15,7 7-12-15,0-3 15 16,3-4-14-16,1-2 9 16,10-1-11-16,-4-2 7 0,4-4-7 15,-4-2 4-15,11-7-6 16,0-3 3-16,-4-3-3 31,-3 0 5-31,3-15-5 16,1 2-3-16,-8-5 2 15,-3 2 0-15,3-8 0 0,-3 2 2 16,-7-2-1-16,0 2-6 16,-10 0 4-16,0 4-3 15,10-4 3-15,0 4-10 16,-11 3 8-16,4 2-32 15,0-5 27-15,4 5-45 16,-1 7 41-16,1 0-31 0,3 3 31 16,0 0-15-16,10 3 19 15,1 0 2-15,9-3 4 16,1 3-1-16,10-3 2 0,-6 0 1 16,9-7 0-16,-6 4 5 15,7-6-4-15,-4 3 20 16,0-7-17-16,-3 4 10 31,-1-3-10-31,-2 2 17 0,-5-11-16 16,-2 2 15-16,-4-9-15 15,-4 7 11-15,-3-4-11 16,0 3 8-16,-7 1-10 16,0 2 4-16,-4 4-5 15,1 2 2-15,-7 4-3 16,3 3-1-16,-4 6 1 15,1 0 1-15,-1 6-1 16,1 0 2-16,0 9-2 0,3 0 8 16,0 13-7-16,0-6 2 15,3 8-3-15,1-2 8 0,0 6-7 16,-1-4 10-16,4 7-9 16,0-6 13-16,0 9-12 15,0-6 6-15,4 15-7 16,-1-9 12-16,0 15-11 0,1-9 3 31,3 3-5-31,-4-6 8 16,1 7-8-16,-1-7 13 15,4 0-11-15,-3-6 6 16,-1-1-7-16,1-5 12 16,-1 3-11-16,0-3 12 15,-3-1-12-15,0-2 9 0,0 0-10 16,0-1 7-16,0-2-7 15,0-4 1-15,-3 4-3 16,0-4 5-16,-1-2-5 16,1-4 6-16,-4 0-6 0,0-2-3 15,-4-1 2-15,1-3 3 16,0 0-3-16,-1 0 0 16,1-3 1-16,-1 0 4 0,-2-9-4 15,2 0-8-15,-6-3 5 16,3 3-44-16,0-7 36 15,4 4-89-15,-1-6 76 32,1 2-222-32,0-2 188 15,-1 3-96-15</inkml:trace>
  <inkml:trace contextRef="#ctx0" brushRef="#br0" timeOffset="44773.8447">3260 1754 264 0,'-4'-3'118'0,"4"3"-93"0,38-3-32 0,-31 3 20 16,11 0-12-16,-5 0 6 16,12-3-6-16,-4 0-3 15,13-3 2-15,-6 2-291 16</inkml:trace>
  <inkml:trace contextRef="#ctx0" brushRef="#br0" timeOffset="45473.1985">4178 1132 208 0,'-14'-9'92'0,"14"9"-73"0,3-19-24 0,1 19 75 0,-1-3-56 16,1 3 54-16,-4 0-51 15,0 0-3-15,0 6-9 0,0 1-1 0,0 5-3 32,0 0 5-32,3 10-5 15,1-4 6-15,-4 13-6 16,0-6 6-16,3 6-6 0,0-4 3 16,1 4-3-16,-1-3-1 15,1 2 1 1,-1-2-1-16,1 0 0 0,-1-3 5 15,1 2-4-15,-1-2-84 16,1-4 66-16,-1-2-169 0,-3-4 143 16,0-2-102-1</inkml:trace>
  <inkml:trace contextRef="#ctx0" brushRef="#br0" timeOffset="46390.3689">3980 1372 220 0,'4'3'98'0,"-4"-3"-77"0,17 3-26 15,-14 0 22 1,15-3-15-16,-4 0 45 16,6 0-37-16,-2 0 8 15,6 0-13-15,-3 0 0 0,3-3-4 16,11-6-1-16,-8 6 1 0,-2 0 4 15,-1-9-4-15,-3 2 9 16,-4-2-8-16,0 3-1 16,-3-6 0-16,0-1 7 15,-4-2-6-15,1 2 2 16,-1-8-3-16,-3 5 2 0,0 4-2 16,0-1-3-16,-4 13 1 15,1 0-2-15,3 12 2 16,0-2 4-16,0 8-3 31,0-3 12-31,-4 13-10 0,0-3 19 16,1 5-16-16,-1-2 15 15,1 3-15-15,-1-4 17 16,1 4-17-16,-1-3 4 16,1-4-7-16,-1-2 8 0,1-4-8 15,-1-3 10-15,1-3-9 16,-4 1 7-16,6-7-7 15,1-3-8-15,0-6 5 16,0-1-1-16,4-5 1 16,-1 3-9-16,4-3 7 0,0-1-2 15,3 1 3-15,-3 3-5 16,3 3 5-16,-3-1-3 16,0 7 3-16,-4 0-5 15,8 7 5-15,-4-1 0 16,-1 6 1-16,1-3 2 0,4 4-1 15,-5-4-1-15,8 3 1 16,-3-3-1-16,2 1 0 31,-2-4 5-31,-1 0-4 16,4-3 0-16,-1-3 0 0,-2 0-1 16,3-6 0-16,-4 0 5 15,0-4-4-15,1 1-8 16,-5-3 5-16,1 0-7 15,-7-1 6-15,0 1 2 16,-7-3 1-16,0 2-3 16,0-2 2-16,0 6-8 0,-7 2 7 15,4 1 1-15,-8 6 1 16,4 0-6-16,-3 6 5 16,3-2 0-16,0 5 1 15,0 3-3-15,4 4 2 16,-1-4 4-16,4 6-3 15,0-2-2 1,4-1 1-16,-1-3 4 16,8 7-3-16,-1-4 6 15,7 7-5-15,1-4 0 16,6-2 0-16,-3-4-55 0,10-3 43 16,-7-3-173-16,11-6 142 15,-8 0-140 1</inkml:trace>
  <inkml:trace contextRef="#ctx0" brushRef="#br0" timeOffset="47223.7555">5774 990 208 0,'11'-9'95'0,"-11"9"-75"0,-7-3-25 32,7 3 58-32,7 0-43 0,0 0 53 0,-4 3-47 15,1 0 0-15,-4 7-10 16,0-1-5-16,7 19 0 0,-1-7 7 16,1 10-6-16,0-3 21 0,-7 12-17 15,0-7 3-15,0 4-7 16,0-3-1-16,0 3 0 31,0-6 10-31,4 3-9 16,-1-6 8-16,1 9-7 15,-1-10 6-15,-3-2-6 16,0-4 4-16,0-5-6 16,0-1 9-16,0-12-8 0,0 0-4 15,4-6 2-15,-1 0 3 16,-3-6-3-16,0 0-2 15,7-7 1-15,-4 1-8 16,4-10 7-16,0 4-2 0,4-1 3 16,-1 1-8-16,1 2 7 15,-1 4 1-15,4 6 1 16,0-1-3-16,3 10 2 16,-3 0-8-16,3 6 7 0,-3 1 4 15,3 2-2-15,-3 0 0 16,-3 3 1-16,-1 1 4 15,-3 5-4-15,0-5 3 32,-4 2-3-32,1 0 13 15,-8 1-10-15,1-4 3 0,-8 0-5 16,1-2 5-16,-4-1-6 16,4 0-3-16,-4-3 2 15,0 0 3-15,-7-3-3 16,4 1 3-16,-4-4-2 15,4 0-26-15,3-4 20 16,0 1-71-16,4-3 58 16,-1 3-141-16,4-3 122 0,4 0-157 15</inkml:trace>
  <inkml:trace contextRef="#ctx0" brushRef="#br0" timeOffset="47769.5891">6187 1440 204 0,'17'6'92'0,"-17"-6"-73"0,28 9-24 16,-22-6 53-16,1 1-39 16,0-1 67-16,4-3-58 0,-1 0 3 15,4 0-14 1,-4 0 0-16,4-3-5 0,0-1 2 0,3-2-3 15,-3 0-1-15,0 0 1 16,-4 0 4-16,1-3-4 16,-4 2 3-16,-7-11-3 15,0 6-1-15,-4-4 1 16,1 4-1-16,-1 0 0 16,1 2-6-16,-4 1 5 0,0 0-6 15,-3 6 6-15,-1 0 3 16,-3 6-2-16,4 0-2 15,0 3 1-15,-1 0 9 16,-3 3-6 0,1 1 2-16,2 5-3 15,1-3 8-15,-1 7-7 16,1-1 7-16,7 4-6 16,-1-4 12-16,8 7-11 0,-4-3 9 15,6 5-10-15,1-5 4 16,4-1-5-16,-1-2 2 15,8-1-3-15,-5-2 2 16,8-4-2-16,-4 0 5 16,8-2-5-16,-5-1-28 0,1-3 22 15,-3-3-69-15,2-3 57 16,-2 0-187-16,-1-9 158 16,-3 0-108-1</inkml:trace>
  <inkml:trace contextRef="#ctx0" brushRef="#br0" timeOffset="48152.8359">6633 1018 212 0,'0'-18'98'0,"0"18"-77"0,7-13-26 0,-3 13 47 16,-1-3-34-16,1 0 56 0,3 0-49 15,-4 0 33-15,1 3-36 16,-1 0-1-16,0 3-7 0,1 0 0 16,-1 6-3-16,1 1 11 15,-1 17-10-15,1-2 14 16,-1 9-12-16,1-6 9 16,-1 12-10-16,1-6 2 0,-1 2-4 15,-3-5 2-15,4 6-2 16,-1-6 2-16,-3 6-2 15,0-6 5-15,3 15-5 16,1-9 0-16,-1-3 0 16,1-7 4-16,-4 1-4 15,0-3-17 1,0-4 13-16,0-2-78 16,3-4 63-16,1-2-105 15,3-7 94-15,-4 0-209 16</inkml:trace>
  <inkml:trace contextRef="#ctx0" brushRef="#br0" timeOffset="48637.574">6987 1425 212 0,'13'-13'95'0,"-13"13"-75"0,0-6-25 16,0 6 44-16,-3-6-32 15,0 6 60-15,-8-3-52 16,4 0 19-16,-3 3-24 15,3 0-3-15,-3 3-5 16,-1 0 10-16,1 6-10 16,-1-3 5-16,1 10-5 15,0-4 10-15,3 7-9 16,0-4 7-16,3 13-7 16,1-4 9-16,3 1-9 15,0-4 7-15,7 1-7 0,-4-4 4 16,11 1-6-16,-4-4 11 15,8-2-9-15,-4-4 2 16,3-3-4-16,-3-3 8 16,3-3-7-16,0 0-1 0,1-15 0 15,-4 2 1-15,-1-5-1 16,-2 3 5-16,-4-7-5 16,0 4-5-16,-4-4 3 15,-3 4 0-15,-3-1 1 16,-1 1 0-16,-3 2 0 0,4 4-9 15,-4 0 7-15,0 2-55 16,-3 4 45-16,-1 0-83 31,1 3 72-31,3 0-129 16,0 3 116-16,3 0-130 16</inkml:trace>
  <inkml:trace contextRef="#ctx0" brushRef="#br0" timeOffset="49255.7885">7208 1378 200 0,'7'-3'88'0,"-7"3"-69"0,4 10-24 16,-1-7 61-16,1 3-45 16,-4 0 49-16,0 9-45 15,0-5 18-15,0 5-24 0,0 0 9 16,3 10-13-16,1-7 16 0,2 10-16 31,-2-6 15-31,6 2-15 16,1-2 6-16,3-4-8 0,-4 1 12 15,7-7-11-15,-3 1 0 16,0-7-2-16,0 0 4 16,0-6-5-16,-4 0 3 15,7-9-3-15,-3 2-1 16,0-11 1-16,-3 3-1 0,-1-7 0 15,0 4 0-15,4-4 0 16,-3 4 2-16,-1 2-1 16,-3 4-9-16,0-1 6 15,0 4-2-15,-4 6 3 16,1 0-5-16,-4 6 5 16,0 0-3-16,-4 6 3 0,4 1 1 15,7 14 0-15,-3-2-3 16,2 3 2-16,1-7 6 15,4 4-4-15,-1-4 3 16,11 1-3 0,-7-4 2-16,3 0-2 15,0-2-1-15,4-4 1 16,-3-3 4-16,-1-3-4 0,-3 0 6 16,3-6-6-16,-3 0 6 15,3-12-6-15,-3 2 0 16,-4-8 0-16,-3 2-1 15,0-2 0-15,-3 2-3 16,-4-2 2-16,0 2 1 16,-4-2 0-16,1 2-3 0,-4 4 2 15,3-1-80-15,-2 4 63 16,-1 3-341 0</inkml:trace>
  <inkml:trace contextRef="#ctx0" brushRef="#br0" timeOffset="50653.8899">8434 1495 240 0,'14'-9'108'0,"-14"9"-85"0,7 3-29 0,-3 0 24 0,3 0-16 16,-4 0 31-16,1 7-26 15,-1-4 25-15,7 19-23 16,-3-7 9-16,-3 10-13 0,-1-4 13 16,-3 4-13-16,0-3 11 15,0-1-11-15,0-2 8 16,-3 2-10-16,-4 1 7 0,-4-3-7 16,5-7 9-16,9-6-9 15,-3-3 2-15,3-6-4 16,4 0 2-16,-3-6-2 15,-1 3-1-15,4-9 1 0,0 3-4 16,4-16 2-16,-1 3 4 16,0-11-3-16,-3 5 0 0,7-6 1 15,-3 6-10-15,6 1 7 16,-3 5-2-16,3 7 3 16,-3-1 1-16,3 13 0 31,0 0-9-31,1 9 7 15,-4 0 1-15,-4 16 1 16,0-4 19-16,1 4-15 0,-1-4 10 16,-3 4-10-16,0-3 1 15,0-1-4-15,0-3 11 16,0 1-10-16,0-4 5 16,-4-6-5-16,1 0 5 15,-1-3-6-15,1-3 6 16,-1-3-6-16,1 0 0 0,9-12 0 15,-2 0-4-15,3-10 2 0,-4 3 1 32,4-5 0-32,-4 2-3 15,8 3 2-15,-5 4-10 16,5 3 8-16,-4 2 1 16,3 10 2-16,-3 0-3 15,3 9 2-15,-3-3-2 0,0 19 2 16,-4-4 1-16,1 4 0 0,-4-4 0 15,-1 4 0-15,1-4 0 32,0 1 0-32,0-4 8 0,-3 1-6 15,-1-4-40-15,1-3 30 16,-1 0-90-16,1-2 75 16,-1-1-163-16,1-3 142 15,-1-3-113 1</inkml:trace>
  <inkml:trace contextRef="#ctx0" brushRef="#br0" timeOffset="51156.668">9221 1582 212 0,'17'24'95'0,"-17"-24"-75"0,21 3-25 15,-18 0 67 1,4-3-50-16,0 0 43 0,7 0-41 15,-4 0 10-15,1 0-17 16,-1 0-2-16,4-9-3 0,-4 3 4 0,-3-3-5 0,-3 0-3 16,3-1 2-16,0 1 3 15,-7-3-3-15,0 3 0 16,-4-4 1-16,1 4-1 16,-4-3 0-16,0 2-3 31,0 1 2-31,0 3 1 0,-3 0 0 15,-1 3 0-15,1 0 0 16,-1 3 2-16,1 3-1 16,0 0 5-16,-4 3-5 15,3 0 0-15,1 3 0 16,0 1 4-16,3 8-4 0,0-2 11 16,3 5-9-16,1-2 7 15,3 5-7-15,0-5 4 16,3 2-6-16,1-2 11 15,3-1-9-15,0-2 4 16,3-1-5-16,0 0 5 0,4-2-6 16,-3-1 3-16,6-3-3 15,-3-3-15-15,3 1 12 32,-3-1-112-32,7-6 89 0,-4 0-235 15,0-3 200 1,1 0-23-16</inkml:trace>
  <inkml:trace contextRef="#ctx0" brushRef="#br0" timeOffset="51936.9842">9598 1409 224 0,'0'-3'101'0,"0"3"-79"0,4 9-28 0,-4-6 38 16,3 7-27-16,-3-4 38 15,0 9-33-15,0 1 41 16,0 14-39 0,0-5 14-16,0 3-19 0,0-4 19 15,-3 1-20-15,-1-3 3 0,4-1-7 16,0-2 5-16,-3-4-6 16,-1 0 3-16,4-5-3 15,0-1 8-15,4-3-7 16,-1-3-4-16,1-3 2 15,-4 0 3-15,7-3-3 0,0 0 0 16,-1-22 1-16,1 7-10 16,4-10 7-16,-4 7-4 15,3-7 4-15,0 6-5 16,4 1 6-16,-3 2 3 16,6 4-2-16,-3 3-14 0,0 8 12 15,0 1-3-15,-1 10 3 16,-2-1 5-16,-1 18-3 15,1-2 0-15,-1 6 1 16,0-7 21-16,-3 4-17 16,0-4 12-16,0 1-12 15,0-4-1-15,-3-2-2 0,-1-4 12 32,1-3-10-32,-1 1 3 15,-3-4-5-15,0 0 5 0,0-6-6 16,0 0 3-16,3-6-3 15,1 0-3-15,3-13 1 16,0 4 1-16,0-13 0 16,0 6 0-16,3-5 0 15,-3 2-6-15,7 0 5 0,0 4-3 16,3 2 3-16,-3 1-5 16,0 6 5-16,0 2-6 15,-1 7 6-15,-2 3-6 16,-1 6 6-16,-3 1 3 15,0 8-2-15,0 0 6 16,-4 10-5 0,1-6 3-16,-1 2-3 15,1-2 2-15,-1 2-2 16,1-2 2-16,-1-1-2 16,1-3 8-16,-4-2-7 15,0-1 2-15,0-3-3 16,0 1-71-16,0-4 56 15,0-3-125-15,0-3 106 0,0 0-237 16</inkml:trace>
  <inkml:trace contextRef="#ctx0" brushRef="#br0" timeOffset="52471.1179">10332 1422 212 0,'0'-10'95'0,"0"10"-75"0,4-3-25 16,-4 3 25-16,0 0-17 16,0 0 66-16,0 0-54 15,0 0 17-15,-4 3-22 16,1-3-10-16,-4 6 1 16,4 1 13-16,-8 5-11 15,4-3 13-15,0 10-12 16,4-4 3-16,-1 16-5 15,1-7 8-15,3 4-8 16,0-3 21-16,7-1-17 16,-4-2 5-16,8-4-7 15,-4-2 5-15,7-1-6 0,-4-2 1 16,7-4-3-16,-3 0 5 0,3-6-5 16,-3 0 6-16,4-6-6 15,-5 3 3-15,1-9-3 16,-3 3-1-16,-1-16 1 15,1 4-1-15,-5-4 0 32,1 4 2-32,-3-4-1 0,-4 4 8 15,0-4-7-15,0 4-4 16,-14 2 2-16,4 4 0 16,-4 0 0-16,0-1-3 15,-3 4 2-15,-1 0-2 16,-3 3 2-16,4-1-27 15,0 4 22-15,-1 0-52 0,5 3 45 16,-5 0-79-16,8 0 71 16,0 0-168-1,6 0 145-15,1 0-68 0</inkml:trace>
  <inkml:trace contextRef="#ctx0" brushRef="#br0" timeOffset="53406.487">10540 1354 212 0,'11'-13'98'0,"-11"13"-77"0,10 13-26 0,-6-10 50 15,2 3-37-15,1 0 48 32,0 3-42-32,-3 1 21 0,3 8-25 15,0-2 16-15,0 2-19 0,-4-3 18 16,1 10-18-16,-1-7 16 15,7 7-18-15,-3-3 12 16,0-1-12-16,0-2 8 0,-3-4-10 16,-1-3 7-16,1-2-7 15,-1-1 6-15,4-3-6 16,0 0-2-16,0-18 0 16,0 3-1-16,0-4 0 15,0 1 2-15,3-6-1 0,-3 2-6 16,3-5 4-16,-10 21 0 47,21-22 1-32,-4 4 0-15,1 2 0 0,-4 1-12 16,-1 6 10-16,-2-1-2 16,-1 10 2-16,1 0 2 0,-1 10 0 15,-3-1 0-15,0 6 0 16,0-3 2-16,3 13-1 15,-3-3-1-15,3 2 1 0,-3-5 4 16,0-1-4-16,0-2 0 16,4-7 0-16,-1 0 7 15,4-6-6-15,-4 0 5 16,4-9-6-16,-3 0-5 16,2-9 3-16,1 2 3 15,-3-5-2-15,-1 2-2 0,4-5 1 16,-4 2-2-16,1 4 2 15,-4 3-5-15,3 2 5 16,0 1-8-16,-3 9 6 31,0 0 5-31,4 9-2 0,-1 1-2 16,4 17 1-16,-4-2 4 16,-3 6-3-16,-3-4 0 15,-1 10 1-15,1-6-1 16,-1 6 0-16,-3-3 0 0,-7 6 0 15,4-6 0-15,-1 6 0 16,1-6 2-16,-8 15-1 16,1-12 5-16,0 0-5 15,3-3 3-15,-11-6-3 0,4-4 11 16,-6-5-10-16,2-4 3 16,1-6-4-16,3 1 5 15,-3-14-5-15,3 1 6 16,-3-12-6-16,3 3 3 15,-4-13-3-15,5 7 2 16,-1-10-2 0,3 3 2-16,4-9-2 15,4 7-6-15,3-7 4 16,0 3-3-16,3 0 3 16,1 7-44-16,3-4 35 15,0 3-117-15,7-9 98 0,6-15-299 16</inkml:trace>
  <inkml:trace contextRef="#ctx0" brushRef="#br0" timeOffset="55137.9043">11798 1440 116 0,'3'-6'52'15,"-3"6"-41"-15,7-3-14 0,-4 3 60 0,1 0-46 16,-1 0 84-16,1-3-73 16,-1 0 30-16,-3 0-38 15,0-1 9-15,0 1-17 16,0 0 10-16,0 0-11 15,0 0 8-15,-3-3-10 16,-1 3 13-16,-6 0-12 16,0 0-5-16,-8 0 1 15,4 0-3-15,-3 3 2 16,3 0 4-16,-3 3-3 16,3 0-2-16,0 6 1 0,0 0 4 15,1 7-3-15,-1-4 6 16,3 6-5-16,1-2 0 15,0 5 0-15,3-2 7 16,3 5-6-16,1-2 2 0,3-4-3 16,0 1 5-16,7-4-5 31,0-2 6-31,3-4-6 0,-3 0 6 16,7-3-6-16,0-3-3 15,3-9 2-15,-3 3 3 16,0-9-3-16,-1-1 9 15,1-2-7-15,-3 3-4 16,-1-7 2-16,-3 4 0 16,0-4 0-16,0 4-9 0,0 3 7 0,0-1 1 15,-4 4 1-15,1 3-6 16,-1 6 5-16,1 0 0 31,-1 6 1-31,0 0 0 16,4 4 0-16,-3-1 5 0,6 6-4 15,1 1 11-15,6 5-9 16,-3-2 7-16,7-4-7 16,-4-3 9-16,11-2-9 0,-8-1 10 15,8-3-10-15,-7 0 2 16,3-9-4-16,-3 0 5 16,0-6-5-16,-1-1 3 15,-2-2-3-15,-4 0-1 16,0-7 1-16,3 4-1 0,-7-3 0 15,-3 2 0-15,0-2 0 32,-3 2 0-32,-4 1 0 15,0 3-6-15,-4 2 5 16,1 1-6-16,-8 3 6 0,1 3-6 16,-1 3 6-16,-2 0 0 15,2 6 1-15,1 0 0 16,-8 6 0-16,5-2-3 15,-1 11 2-15,3-2 4 16,4 5-3-16,4-5 0 0,0 2 1 16,-1-2-4-16,8-4 2 15,-1-2 6-15,7-1-4 16,-3-3 0-16,4-3 0 16,-1 0 1-16,4-6-1 0,-4 0 2 15,1-15-2-15,-1 3 2 16,7-7-2-16,-6 4-1 15,3-10 1-15,0 4 1 16,-8-10-1-16,1 6 2 16,-3-12-2-1,-1 7-6-15,1-11 4 16,-1 11 0-16,4-7 1 16,0 3 0-16,0-3 0 15,-4 6-3-15,1 3 2 16,-1 7-2-16,1 2 2 0,-1 4-13 15,1 18 11-15,-4 0 1 16,3 10 1-16,1-4 1 16,-1 9 0-16,1 1-3 15,-1 11 2-15,1-5 4 16,-1 6-3-16,1-6 3 0,-4 5-2 16,0-2 2-16,0 9-2 15,0-3-1-15,6 3 1 16,-2-6-1-16,-1-1 0 15,1-2 2-15,3-3-1 16,-4-4-1 0,4-2 1-16,-3-1-63 15,3-2 49-15,-1-4-111 16,5-3 95-16,-1 0-234 16</inkml:trace>
  <inkml:trace contextRef="#ctx0" brushRef="#br0" timeOffset="55806.6479">12733 1440 220 0,'3'-15'98'0,"-3"15"-77"0,-3-19-26 16,3 19 41-16,-4-6-29 15,1 3 37-15,-4-9-34 0,0-1 15 16,-3 1-18-16,3 3-1 0,-7-1-4 15,3 1 7-15,-6 3-7 16,3 3 2-16,-7 6-3 31,4-3-1-31,-4 9 1 0,4-3 1 16,3 7-1-16,0-1 5 16,4 7-5-16,0-4 0 15,6 10 0-15,1-7 1 16,3 10-1-16,0-7 5 15,3 7-5-15,1-3 6 16,6-4-6-16,0-2 6 0,4-4-6 16,-3-3 6-16,2-5-6 15,-2-1 3-15,6-9-3 16,-3 0 2-16,0-13-2 16,0 4 5-16,-4-10-5 15,1 4-5-15,-5-10 3 16,1 7 8-16,0-16-5 0,0 6-4 15,-3-12 2-15,-1 9 0 16,1-12 0-16,-4 6 8 16,0 0-6-16,0 6 7 15,0 3-6-15,0 3-5 0,-4 7 2 16,1 2-6-16,-1 10 5 31,1 0-3-31,3 21 3 0,0 0 4 16,-4 13-3-16,1-6 0 15,3 11 1-15,0-5 10 16,0 9-9-16,0-6 5 16,3 5-5-16,1-5-1 15,-1 6 0-15,1-6 4 16,3 9-4-16,0-10 6 0,-1 4-6 16,1-3-11-16,0-4 8 15,0-2-72-15,4-7 57 16,-1 1-130-16,-3-7 112 15,0 0-183 1</inkml:trace>
  <inkml:trace contextRef="#ctx0" brushRef="#br0" timeOffset="58225.0176">12927 1283 208 0,'0'-3'92'0,"0"3"-73"0,7 6-24 0,-4-3 22 16,1 9-15-16,-1-2 67 16,1 5-54-16,-1-3 37 0,0 7-38 15,1-1 20-15,-1 7-25 0,1 0 23 16,3-1-24-16,-4-5 10 16,4 11-13-16,-3-2 11 15,3 0-12-15,-4-3 12 16,0-7-12-16,1-3 3 0,-1-2-5 15,1-1 10-15,-1-6-9 16,1 0 2-16,-1-12-4 31,1 3-1-31,3-15 1 16,-4 2 1-16,1-5-1 16,-1 2-9-16,11-5 6 0,0 2-4 15,0 4 4-15,-4-1-5 16,4 7 6-16,-4-1-3 15,4 4 3-15,0 3-2 16,3 3 2-16,-3 0 1 16,3 3 0-16,-3 0 2 0,11 3-1 15,-5 0-1-15,1 0 1 16,-4-3 4-16,4 0-4 0,-3 0 3 16,-1-3-3-16,-3 0-1 15,-4-3 1-15,0 0 4 16,-3 0-4-16,0-1-5 15,-3-8 3-15,-1 6 3 16,-3-7-2-16,0 4-5 31,-3 0 4-31,-1 2 0 0,-6 1 1 16,3 3-3-16,-7 3 2 16,4 0-2-16,-1 6 2 15,1 0-5-15,-4 3 5 16,4 0 3-16,-1 4-2 15,4-1 0-15,-3 6 1 0,3-2-1 16,4 8 0-16,-1-5 5 16,4 2-4-16,0-3 9 15,0 4-8-15,0-4 2 16,7 13-3-16,0-6 5 16,3-4-5-16,-3-3 3 0,7 4-3 15,-3-4 2-15,2-2-2 31,1-4-3-31,4-3 1 0,-5 0 9 16,5-9-6-16,-1 0-37 16,4-6 27-16,-4-1-47 15,1-2 41-15,-1 3-60 16,0-3 56-16,-3 2-53 16,7-5 53-16,-4 3-47 15,4-4 49-15,-4 4-34 0,1-3 37 16,-1 2 7-16,0-2 3 15,-3 3 17-15,0-1-11 16,0 1 63-16,7-3-51 16,6-13 36-16,-6 6-37 15,-7 1 25-15,0 5-29 16,-7 4 20-16,-14 3-22 0,0 3 21 16,0-4-22-16,0 4 8 15,-7 0-11-15,4 0 6 16,-8 3-7-16,5 0-5 0,-5 3 2 15,4 0 5-15,1 3-4 16,-1 0 3-16,3 6-3 31,1-3 2-31,3 7-2 0,0-4 5 16,4 3-5-16,-1-3-5 16,11 1 3-16,0-4 6 15,7 6-5-15,-4-3 4 16,18 4-3-16,10 8 2 15,-24-8-2-15,0-4 8 16,6 6-7-16,-2-3 5 0,3 4-6 16,-4-4 11-16,-3 0-9 0,0 1 2 15,-4 5-4-15,-3-2 13 16,0 5-10-16,-4 4 12 16,-3-7-12-16,-3-2-2 15,-1-1-1-15,-6-6 1 31,-7-6-1-31,3 1-1 16,-7-1 1-16,4 0-1 16,-1-3 0-16,5 0 5 15,-5-6-4-15,4-1-3 0,1-5 2 16,2 0 3-16,8-1-3 16,-1 4-11-16,8-3 9 15,-1 3-14-15,18-4 13 0,7-2-13 16,-1 0 12-16,1-1-7 15,3 1 8-15,0-4 2 16,1 4 1-16,2-1-3 16,-3 1 2-16,1 3 1 15,-8-7 0-15,-3-8 0 16,-11 11 0-16,0 4 2 0,-3 0-1 16,0-7-6-16,-3 4 4 15,-4 2 3-15,-4 4-2 16,1 0-5-16,-4 3 4 15,0 3-3-15,0 3 3 16,0 0 4-16,0 6-3 16,4 3-5-1,3 0 4-15,0 1 0 16,3 5 1-16,4-3 2 0,3 4-1 16,1-1-1-16,-1 0 1 15,-3-2 4-15,4 8-4 16,6 4 9-16,0 0-8 15,0-4 13-15,-6 4-11 16,-1-4 3-16,1 1-5 0,3 2 8 16,-8-2-8-16,1 0 2 15,-7-13-3-15,0 0 2 16,-7 0-2-16,4-3 2 16,-7 1-2-16,3-1-1 15,-4-3 1-15,1 0 1 16,-1-3-1-1,1 0-1-15,3-15 1 16,0 2-1-16,4 1 0 16,3-7-3-16,3 7 2 15,1 3-5-15,6 0 5 16,0-1 3-16,11 1-2 16,-3 0 0-16,6 0 1 15,14-7-1-15,-7 1 0 0,-3 3 2 16,0-4-1-16,-4 4 2 15,-3-4-2-15,-4 1-6 0,-3 3 4 16,0-1 3-16,-4-8-2 16,-3 9-2-16,0-10 1 15,-4 0 1-15,-3 7 0 16,0 0-3-16,0 5 2 0,-3 1-2 31,-1 6 2-31,-3 0-8 0,1 3 7 16,-5 3 4-16,4 16-2 15,-3-4-5-15,-4 7 4 16,0 2 0 0,4 1 1-16,-1 6-3 15,4-7 2-15,4 7 6 0,3 3-4 16,0-3 6-16,7-4-6 16,0-2 17-16,3-3-14 15,1-4 1-15,-1-6-3 16,0-5 10-16,4-4-10 15,4-3 5-15,-1-16-5 16,4 1-1-16,-1-4 0 0,1-2-1 16,0-4 0-1,0 1 2-15,0-1-1 0,-1-3-1 16,5-3 1-16,-1 7-1 16,0-10 0-16,4 6 0 0,-4 4 0 15,0 5-6-15,0 4 5 31,-3 5-8-31,4 7 6 16,-1 10-3-16,-3 2 4 0,-4 6-2 16,-3 1 3-16,3 2 6 15,-7 4-4-15,-3 5 14 16,0-5-11-16,0-1 12 16,-3 1-12-16,-4-4 9 15,0-2-10-15,-4 5 13 16,-3-5-7-16,-3-4-6 15,-4-3-4-15,-3-9 1 16,-1 6-9-16,1-9 7 16,-4 10-94-16,-3-14 75 15,-7-2-413 1</inkml:trace>
  <inkml:trace contextRef="#ctx0" brushRef="#br0" timeOffset="72354.7527">15653 1332 156 0,'7'-3'69'0,"-4"3"-55"0,0 0-18 0,-3 0 51 16,0 0-38 0,4-6 50-16,-1 0-8 31,1 3-36-31,-4-3 14 0,3 3-23 16,-3-4 8-16,0 4-10 0,0 0 1 15,0 0-4-15,-3 0-1 16,-1 0 1-16,1 0 1 15,-4 3-1-15,0-3-3 16,0 3 1-16,-3-3 1 0,-1 3 0 16,-2 0 2-16,-1 3-1 15,0-3-1-15,0 3 1 16,0-3-4-16,4 12 2 16,-1-3 1-16,1 1 0 15,0 5 0 1,3 0 0-16,0-2 0 0,3-1 5 15,1 3-4-15,-1 1 3 16,1-1-3-16,-1 1 11 16,4-4-10-16,0 0 5 0,4 1-5 15,-1-1 8-15,4 0-8 32,0 1 5-32,4-4-6 15,-1 0 3-15,4 0-3 16,0 1-3-16,3-4 1 15,0 6 9-15,4-9-6 0,3 0 2 16,-3 6-3-16,7-2 2 16,-4-4-2-16,0 0-1 15,1-6 1-15,-5 6 1 16,1 0-1-16,0-9 8 16,-11 3-7-16,1-1 5 0,-1 1-6 15,0 0 3-15,-3 0-3 16,0 3 2-16,-3-3-2 15,-1 3-40 1,-3-3 31-16,0 0-87 16,-3 0 73-16,-4-3-156 15,0 0 136-15,0-4-94 16</inkml:trace>
  <inkml:trace contextRef="#ctx0" brushRef="#br0" timeOffset="72970.8336">16037 1381 184 0,'7'-6'85'0,"-7"6"-67"0,3-3-23 16,-3 3 72-16,0-6-54 15,0 0 21 1,-3-6-7-16,0 2-20 0,-1 1 9 0,1 3-13 15,-1-3 2-15,-3 6-4 16,-3 0-3-16,3 9 1 31,0 0 1-31,-7 3 0 16,4 0 0-16,-1 4 0 16,1-1 2-16,3 3-1 0,4 1 2 15,-4 5-2-15,3-2 2 16,1-1-2-16,3 1 5 15,0-1-5-15,10 7 11 0,-3-4-9 16,10 7 10 0,1-6-4-16,-1-4-6 15,0-2-2-15,4-7 0 16,0-12 1-16,0 0-1 16,-1 0 2-16,1-10-2 15,0 1 2-15,-4 0-2 0,1-1 2 16,-4-2-2-16,-4-4 2 15,-3 1-2-15,0-1 5 16,-4 1-5-16,-3 0 3 16,-3 2-3-16,-1 1 2 15,-3-4-2-15,-3 1-1 0,-4 5 1 32,0 4-7-32,-3 0 5 15,0 3-3-15,3 0 3 16,0 3 1-16,0 0 0 15,4 9-20-15,-1-9 16 0,4 3-69 16,0 6 57-16,4 0-95 16,3-3 84-16,0-3-169 15</inkml:trace>
  <inkml:trace contextRef="#ctx0" brushRef="#br0" timeOffset="73587.8202">16307 1280 136 0,'7'-6'62'0,"0"6"-49"0,4 0-16 15,-8 0 96-15,-3 0-74 16,7 3 28-16,0 9-34 16,0 4 17-16,-4-4-22 15,1-3 18-15,-1 6-19 0,1-2 24 16,-1 5-23-16,1-2 12 0,-1 5-14 15,0-5 10-15,1 2-11 16,-1-3 8-16,1 7-10 16,-4-4 4-16,0-2-5 0,0-1 8 15,0-2-8-15,0-4 2 16,0-6-3-16,0 0 2 16,0-3-2-16,0 0-1 15,3-6 1-15,-3 0 1 0,4-7-1 16,-1 4-3-16,1-9 1 15,-1 2 1-15,4-5 0 16,-3 2-6-16,6-2 5 16,0 2-3-16,4-5 3 15,0 5 1-15,0 4 0 32,-4 2-3-32,4 4 2 0,-3 0-5 15,-1 6 5-15,0 0-3 16,1 9 3-16,-1-3 1 15,1 9 0-15,-5-2 2 16,1 5-1-16,0-3-1 16,0 7 1-16,-3-1 7 0,3 1-6 15,-4-4 7-15,1 4-6 16,-1-4 1-16,0 0-3 0,1-2-1 16,-1 5 1-16,1-2 4 15,-1-4-4-15,1-3 3 16,-1 0-3-16,-3-3-29 15,0 1 23-15,0-4-95 16,0-9 78 0,0 2-213-1</inkml:trace>
  <inkml:trace contextRef="#ctx0" brushRef="#br0" timeOffset="74585.7619">16778 1523 196 0,'4'3'88'0,"-4"-3"-69"0,7 3-24 0,-4-3 86 0,18 0-65 16,-4 0 40-16,-3 0-41 0,0 0 3 15,10 0-13-15,-3 0-6 0,10-3 1 16,-3 0 5-16,3 0-4 31,-3 0-95-31,3 0 74 0,-3 0-243 16</inkml:trace>
  <inkml:trace contextRef="#ctx0" brushRef="#br0" timeOffset="74397.3243">16799 1335 152 0,'17'-3'69'0,"-17"3"-55"0,32 0-18 15,-25 0 95-15,6 0-72 16,1 0 49-16,7-6-49 0,-4 0 14 16,11-3-24-16,-7 3 20 0,3-4-22 15,-3 1 2-15,3 0-6 16,-3 0 1-16,0-7-3 0,-4 4-3 15,-3-16 1-15,-4 4 4 16,1-4-3-16,-4 6 0 16,-4-5 1-16,-3 2-4 15,-3 0 2-15,-1 4 1 32,-3-1 0-32,0 4 0 0,-3 2 0 15,3 4-3-15,-7 3 2 16,4 0-2-16,-8 2 2 15,4 4 4-15,1 3-3 16,2 0-2-16,1 3 1 16,-1 0 6-16,1 7-4 15,3-4 9-15,7 6-8 0,0-3 10 16,-7 16-9-16,0-6 7 0,0 8-7 31,4-5 12-31,-1 5-11 16,1-2-2-16,3 6-1 15,0-6 13-15,0 5-11 0,0-5 1 16,3 3-2-16,1-4 7 16,3 7-7-16,0-6 10 15,0 5-9-15,0 1 2 0,0 6-4 32,-1-3 11-32,5 0-10 15,-4-3 0-15,0 3-1 16,0-7 4-16,0 1-4 0,-1-3 6 15,-2 2-6-15,-1-2 6 0,1 0-6 16,-1-4-3-16,1 1 2 0,-4-4 3 16,0-2-3-16,0-4 3 15,0 0-2-15,0-3 5 16,-7 1-5-16,3-4 0 31,-6 0 0-31,0 0 4 16,-1-3-4-16,1 0 0 0,-4 0 0 0,4 0 1 15,-4-3-1-15,0 0-12 16,-3-6 9-16,3 3-39 16,-7-9 32-16,4 3-64 15,3-7 56-15,0 4-99 16,0-6 88 0,4 2-214-1,-1-2 186-15,1 2-13 0</inkml:trace>
  <inkml:trace contextRef="#ctx0" brushRef="#br0" timeOffset="75019.0555">17409 1006 224 0,'-45'-12'101'0,"45"12"-79"0,65-10-28 16,-54 10 80-16,-4 0-60 15,0 0 24 1,0 0-27-16,-4 0 1 0,-10 3-8 15,4 0 5-15,10 7-6 0,0-4 12 16,6 19-11-16,-2-4 3 0,-8 10-5 16,1-3 8-16,-1 9-8 15,1-4 5-15,-4 1-6 16,0-3 3-16,0 3-3 31,0-6 2-31,0 2-2 0,0-2 2 16,-14 0-2-16,3 0 2 15,1-1-2-15,3-2 5 16,0 3-5-16,0-7-3 16,18 1 2-16,-4-4-11 15,-4-6 8-15,1 1-63 16,-11-10 51-16,0 0-111 0,10 0 96 16,1-3-194-1</inkml:trace>
  <inkml:trace contextRef="#ctx0" brushRef="#br0" timeOffset="75385.4844">17668 1280 144 0,'4'-3'65'0,"-4"3"-51"0,14 0-17 0,-11 0 96 16,1 0-74-16,-1 0 28 0,1 3-34 16,-1 0 17-16,1 6-22 15,-1-3 4-15,1 7-8 0,-1-4 11 16,0 6-11-16,1-2 12 16,-4 5-12-16,0-3 9 15,3 10-10-15,1-6 4 16,-1-1-5-16,1-3-4 0,-4 4 2 15,0-4 8-15,3 4-6 16,1-4-1-16,-1 1 0 16,1-4-21-16,-4-3 16 15,0 0-94-15,7-2 76 16,-1-4-238 0</inkml:trace>
  <inkml:trace contextRef="#ctx0" brushRef="#br0" timeOffset="75916.8657">18153 1351 212 0,'0'-19'95'0,"0"19"-75"0,4-3-25 15,-4 3 69-15,0-6-51 16,0 0 23-16,0 0-25 16,0 3 4-16,0 0-11 0,0-1 6 0,0 1-7 15,0 0 1-15,-4 0-3 16,1 0 2-16,-4 3-2 16,4 0-1-16,-4 3 1 15,0-3-1-15,-7 6 0 16,3 1 0-16,-2 5 0 15,-1-3 2 1,0 3-1-16,3-2-3 16,1 2 1-16,0-3 4 15,6 7-3-15,1-4 6 0,-1 6-5 16,1-5 6-16,-1 2-6 16,1-3 14-16,6 1-11 15,1-1 3-15,10-3-5 16,-4 0 5-16,0 7-6 0,1-1 3 15,-1-2-3-15,1-4-6 16,-1-6 4-16,0 0 3 16,4-3-2-16,-3 0 3 15,6 0-2-15,-3 0-29 16,0 0 23-16,0 0-67 16,-1-6 56-1,-2 3-108-15,10-6 94 16,-1-1-157-1</inkml:trace>
  <inkml:trace contextRef="#ctx0" brushRef="#br0" timeOffset="76603.1954">18299 1218 168 0,'-11'-3'75'0,"11"3"-59"0,0 0-20 16,0 0 76-16,4 0-58 0,-4 0 66 16,21 0-60-16,-4 0 23 15,-3 3-31-15,-4-3 30 0,18 0-32 16,-4 0-2-16,-6 0-5 15,-1 0 0-15,11 3-2 16,-4-3-29-16,10 3 23 0,1-3-201 16,3 0 161-16,-7 0-146 15</inkml:trace>
  <inkml:trace contextRef="#ctx0" brushRef="#br0" timeOffset="76354.3771">18486 1046 160 0,'-24'-31'72'0,"24"31"-57"0,3-12-19 0,-3 12 87 15,4-3-66-15,-1 0 44 16,18 0-44-16,-4-1 15 16,-17 1-23-16,0 0 3 0,0 6-8 0,0-3 3 15,11 10-6-15,-5-4 14 16,-12 18-11-16,2-5 9 31,1 9-10-31,-1-4 10 16,1 7-10-16,-1-6 4 0,1 9-5 15,-1-7 2 1,11 4-3-16,0-6 5 0,0 2-5 16,0-5 9-16,0 3-8 15,0-4-1-15,7-2 0 16,-4 2 4-16,-13-5-4 16,-1-4 3-16,8 0-3 0,-4-3-1 15,13-2 1-15,1-1-1 16,0-3 0-16,0 0-42 15,0-3 33-15,-4 0-70 16,1-6 60-16,-1 3-128 16,-3-7 112-16,0 4-139 15</inkml:trace>
  <inkml:trace contextRef="#ctx0" brushRef="#br0" timeOffset="77903.287">19435 1274 128 0,'0'-6'59'0,"0"6"-47"0,3-7-15 0,1 7 77 15,-1 0-59-15,1 0 65 16,-4-3-60-16,0 3 34 0,3-3-39 15,1 0 14-15,-4 3-21 0,0 0-5 16,3 3-1-16,-3 0 3 16,0 10-4-16,0-4 9 15,0 6-8-15,0-2 7 16,28 2-6-16,-7-3 6 31,-1 4-6-31,-2-4 6 0,-1 3-6 16,0-2 4-16,1 2-6 15,-4-3 6-15,3-2-6 16,-3-1 9-16,0-3-8 16,-1 0-4-16,5-3 2 15,-4-3 8-15,-1-3-6 16,-2 0-7-16,6-3 5 0,-3 3 5 16,0-6-5-16,-4 3-2 15,1-7 2-15,-1-2 3 0,0-4-3 16,1 4 3-16,-1 0-2 15,-3 2-3-15,0 1 1 16,0 3-5-16,0 3 5 31,-4-1-6-31,1 7 6 0,-1 0 0 16,1 10 1-16,-1-1-3 16,1 3 2-16,-1-3 1 15,4 7 0-15,-3-4 2 16,6 3-1-16,0-2 5 15,18 5-5-15,-7-5 11 16,-7-1-9-16,-4-3 7 0,4-3-7 16,0 0-5-16,0-2 2 15,0-1 5-15,10-3-4 16,-3 0 0-16,-11-10 0 16,0 4 1-16,-3-3-1 15,0 0 2-15,7-4-2 16,-4 1-1-16,-6-9 1 0,-1 5-4 15,-3 1 2-15,0 2 6 16,0 1-4-16,0 3-5 0,-3 0 3 16,-1-1-25-16,-2 1 20 15,6 3-62-15,-7 3 52 16,3 0-91-16,1 3 82 31,-1 0-227-31,4 0 194 16,0 0 21-16</inkml:trace>
  <inkml:trace contextRef="#ctx0" brushRef="#br0" timeOffset="79508.6744">20318 907 312 0,'0'-15'141'0,"0"15"-111"0,7 0-38 15,-3 0 0-15,2 0 4 16,-2 0-217 0,3 6 173-16,0 0-81 0</inkml:trace>
  <inkml:trace contextRef="#ctx0" brushRef="#br0" timeOffset="78234.6316">20367 1231 144 0,'7'-7'65'0,"-7"7"-51"0,13-3-17 0,-9 3 82 16,-1 0-63-16,1 0 65 15,-1 0-60-15,-3 0 19 16,7 0-28-16,-3 0 15 0,-1 3-20 16,1 1 7-1,-1 5-10-15,-3-3 9 16,0 9-10-16,0-2 4 0,7 2-5 16,0-3 2-16,-7 7-3 15,0-4 2-15,14 1-2 16,-4-4 2-16,-13 3-2 15,-1 1 5-15,11-1-5 16,7-3-3-16,-14 1 2 0,0-4-31 16,10-3 24-16,1 0-90 15,-15 0 75-15,1-2-240 16</inkml:trace>
  <inkml:trace contextRef="#ctx0" brushRef="#br0" timeOffset="79258.2674">20626 1218 188 0,'-13'-15'85'0,"13"15"-67"0,-4 0-23 16,4 0 75-16,17 3-56 15,1 0 40-15,-18-3-40 0,0 0 15 16,7 0-21-16,-4 0 9 16,14 3-12-16,4 0 2 0,3-3-5 15,-3 0-1-15,4 0 0 16,-5 0 4-1,1-3-4-15,0 0 0 16,3-6 0-16,-3 3 1 16,14-10-1-16,-8 4 5 15,-9-10-5-15,-1 4 6 16,-3-7-6-16,-4 7 3 16,7-1-3-16,-10 4-1 15,4 6 1-15,-4 0-4 0,0 12 2 16,-4-3 4-16,1 21-3 15,-1-2 9-15,-3 11-7 0,7-5 7 16,-4 6-6-16,1-3 15 16,-4 2-14-16,0-2 10 15,0 0-11-15,0-4 4 16,0 1-5-16,0-3 10 0,0-4-9 16,0-3 4-16,3-2-5 15,1-4 2-15,-1 0-3 16,-3-3 5-16,7-6-5 15,-3 0 6-15,6-6-6 16,-3 3-5-16,21-9 3 31,-4 3 0-31,-17-7 1 0,0 4-3 16,14 0 2-16,-8 2-2 16,12 10 2-16,-8 0-8 15,-10 6 7-15,0 1 7 16,7 2-5-16,-4 0-4 15,4 3 3-15,-4 1 0 16,1 5 1-16,-1-5 5 0,0-1-4 16,-3-3-8-16,11 0 5 15,-11 1-94-15,3-4 75 16,-10 0-186-16,0-3 159 16,0 0-125-1</inkml:trace>
  <inkml:trace contextRef="#ctx0" brushRef="#br0" timeOffset="78635.2056">20661 966 200 0,'4'-28'88'0,"-4"28"-69"0,27-15-24 0,-23 15 61 0,6-3-45 16,-3 0 60-16,0 0-53 15,-4-1 16-15,1 1-24 16,-1 0-3-16,8 6-5 0,-1 0 4 16,-6 10-5-16,6-4 6 0,-3 16-6 15,-4-4 3-15,1 13-3 16,-1-3 2-16,1 6-2 0,-1-6 2 16,-3 9-2-16,7-7 2 15,-3-2-2-15,-1-3 2 16,4 0-2-16,-4-4-1 15,4 1 1-15,-3-7-7 16,3 1 5-16,-4-4-62 16,1-2 50-1,-1-4-72-15,-3-3 65 16,0 3-123 0,0-9 110-16,0 0-92 15</inkml:trace>
  <inkml:trace contextRef="#ctx0" brushRef="#br0" timeOffset="115632.1098">16332 2207 144 0,'0'0'65'0,"0"0"-51"0,0 0-17 0,0 0 46 16,0 0-35-16,0 0 43 15,0 0-39-15,0 0 22 0,0 0-24 16,0 0 16-16,0 0-19 0,0 0 16 16,-4-3-18-16,1-1 7 15,-1 1-9-15,1 3 6 16,-1 0-6-16,1-3 1 0,-1 3-3 15,-3 0-1-15,0 0 1 32,-3 0 4-32,0 0-4 0,-1 0 0 15,1 0 0-15,-1 0-1 16,1 0 0-16,0-3 0 16,3 3 0-16,0 0 0 15,0 0 0-15,0 0-3 16,-3 0 2-16,3 0 1 15,0 0 0-15,0 0 2 0,0 0-1 16,3 0-1-16,1 0 1 16,-1 0-1-16,1 0 0 15,0 3 0-15,-1-3 0 16,1 3 0 0,-1-3 0-16,1 0 0 15,-1 7 0-15,1-4 0 16,-1 3 0-16,1 0 5 15,-1 0-4-15,-3 0 11 16,1 3-9-16,-1 1 2 0,0-1-4 16,3 3 5-16,1 1-5 15,-4-4 0-15,3 12 0 16,-3-8-1 0,4 5 5-16,-1-2-4 0,1-4-3 15,0 0 2-15,-1-3 3 16,1 1-3-16,-1-1 3 15,1-3-2-15,3 0 2 16,0 0-2-16,0 1 2 16,0-4-2-16,0-3-3 15,0 0 1-15,0 0 4 0,0 0-3 16,7 0-2-16,0 0 1 16,3 0 4-16,0-3-3 15,4-1 0-15,0 1 1 16,0 0-1-16,3 0 0 15,-3 0 0-15,0 3 0 16,0 0 0 0,0 0 0-16,0 0-3 15,-1 0 2-15,1 0 1 16,-3 0 0-16,-4 3 2 0,3-3-1 16,0 3-6-16,-3 3 4 15,0 1 3-15,0-1-2 16,-3 3 0-16,-1 0 1 15,0 4-7-15,1-4 5 0,-4 3 6 16,3 0-5-16,-3 1 1 16,0-1 0-16,0 0-4 15,0 1 2-15,0-4 4 16,-7 6-3 0,1 1 0-16,-5 5 3 31,1-12 1-31,-1 7-3 15,1-1 11-15,0-5-10 16,-1-1 3-16,1-3-4 16,-4 0-1-16,0 0 1 15,0-3 7-15,-3 0-6 16,3 4-12-16,-3-4 8 16,3-3 6-16,0 0-4 0,0 3 7 15,4-3-6-15,-1 0-5 16,4 0 3-16,1 3-3 0,-1-3 3 15,3 0 1-15,1 3 0 16,-1-3-14-16,4 0 11 16,0 0-44-16,0 0 36 15,4 0-51-15,3 0 47 0,3-3-83 16,4-10 75-16,3 1-175 16</inkml:trace>
  <inkml:trace contextRef="#ctx0" brushRef="#br0" timeOffset="116659.2823">16775 2240 160 0,'0'-6'72'0,"0"6"-57"0,0-3-19 0,0 3 48 0,0-3-36 15,-4 3 31-15,1 0-29 16,-1 0 29-16,1-3-30 15,0 3 16-15,-1-3-19 0,1 3 6 0,-4 0-9 16,0 0 1-16,0 3-3 16,0 0-1-16,-3 0 1 15,-1 3 4-15,1 1-4 16,-1-1 14-16,1 0-11 16,0 3 0-1,-1 0-2-15,1 1 7 0,-1-1-7 16,1 0 5-16,0 3-6 15,-1 1 3-15,1 2-3 16,3 0-1-16,0 1 1 16,0-4 7-16,0 0-6 15,0 1-1-15,0-1 0 16,4 0 1-16,-1 1-1 0,1 2 5 16,-1 4-5-16,1-7 6 15,3 3-6-15,0-2 0 16,0-1 0-16,0 0 1 15,0 1-1 1,0-1 2-16,0 16 1 16,0-7-3-1,3-2 2-15,1-1-2 16,-1-2 2-16,1-4-2 16,-1 0 2-16,1-3-2 15,-1 1 2-15,4-4-2 0,0 0-1 16,0 0 1-16,3-3 1 15,1-3-1-15,3 0-3 16,-1 0 1-16,1 0 4 0,0 0-3 16,0 0 6-16,0-3-5 15,0 0 0-15,0 0 0 16,3-3-4-16,-3-7 2 16,-4 1 4-16,1 0-3 15,2-4 3-15,-6 1-2 16,-3 3 5-16,-1-1-5 0,-3 1 3 15,0 0-3-15,0-1 2 32,-3 1-2-32,-1 0 5 15,-3 3-5-15,0-1 3 16,1 1-3-16,-5 0-1 16,1 3 1-16,-4 0 1 15,-3 2-1-15,-1 1 2 0,1 3-2 16,0 0-6-16,3 0 4 15,0 3 0-15,4 1 1 0,-1-1-3 16,1 0 2-16,3 0-8 16,0 0 7-16,3 0-38 15,1 0 31-15,3 0-50 16,3 0 45-16,4 0-66 0,4-3 60 16,3 0-119-16,-1 0 106 15,5-3-100 1</inkml:trace>
  <inkml:trace contextRef="#ctx0" brushRef="#br0" timeOffset="117535.7763">17104 2308 156 0,'-4'-3'69'0,"4"0"-55"0,-3 3-18 0,3 0 56 0,0 0-42 15,-3-3 34-15,-1 3-33 16,1 0 22-16,-1 0-24 0,1 0 17 0,-1 0-19 15,-6 3 16 1,3-3-6-16,0 0-12 16,3 0 9-16,-2 0-11 15,2 0 10-15,1 0-10 16,-1 0 2-16,4 3-4 31,0 0 5-31,0-3-5 0,7 0 3 16,3 0-3-16,1-3-1 15,3 3 1-15,3 0-1 16,4 0 0-16,3-3 2 16,0 3-1-16,4-3-3 15,0 3 1-15,-1-3 4 16,1 3-3-16,-4 0 6 0,-3-3-5 16,-3 3-5-16,-1-3 3 15,-3 3 6-15,-4 0-5 16,-3-3 7-16,0 3-6 0,-4 0 3 15,-3 0-3-15,0 0-1 16,0 0 1-16,0 0-1 31,0 6 0-31,0 0 0 0,-3 0 0 16,3 0 0-16,-4 0 0 16,1 7 0-16,0-4 0 15,-1 3 0-15,-6 1 0 16,-4 2-3-16,3-3 2 15,1 4 1-15,0-1 0 16,-1 4 0-16,1-1 0 0,-1 7 0 16,-2-4 0-16,2 1 0 15,1 2 0-15,-1 7 0 16,1-3 0-16,0-7 0 16,3 1 0-16,0-3 2 15,0-4-1-15,0 0 2 16,3-2-2-16,1-4-1 0,0-3 1 15,-1 0-1-15,1 0 0 32,3 0-3-32,0 1 2 0,0-1-2 15,0-6 2-15,0 0 1 16,0 0 0-16,3 0-62 16,4 0 49-16,0 0-114 15,0-3 98-15,3 0-187 16</inkml:trace>
  <inkml:trace contextRef="#ctx0" brushRef="#br0" timeOffset="118914.2367">17973 2317 84 0,'4'-6'39'0,"-1"6"-31"0,1-3-10 0,-4 3 111 0,0 0-86 15,0-3 26-15,0 0-35 16,0 0 5-16,0 0-13 0,-4 3 15 0,1-3-16 16,-1 0 18-16,1 0-18 15,-4 0-2-15,0 3-1 16,-3 0 0 0,-1 0-1-16,-3 3-6 15,-3-3 4-15,0 0 3 16,-1 0-2-16,1 3 0 15,-4 0 1-15,0 0-1 16,1 3 0-16,2-3 2 16,1 0-1-16,0 3 2 15,-1 7-2-15,5-4 8 16,-1 0-7-16,3-3-1 16,1 7 2-16,3-4-2 15,0 0 5-15,4-3-5 16,-1 0 0-16,1 1 0 0,3-1-1 15,0 0 0-15,0-3 5 16,0 0-4-16,0 0 9 16,0-3-8-16,0 0 7 15,7 6-6-15,0-3 6 16,-1 0-6-16,1 1 1 0,4-1-3 16,-1 0 2-16,4 0-2 15,0 0 2-15,0 0-2 16,0 3 2-16,3-3-2 15,0 3-3-15,4 0 1 16,-4 1 6-16,1-1-4 31,-1 0-3-31,0 0 2 0,-3 0 3 16,0 3-3-16,0 1 0 16,0-1 1-16,0-3-1 15,-1 3 0-15,-2 1 0 16,-1-1 0-16,1 3 0 15,-1 0 0-15,-3 1 2 0,0-4-1 16,7 6-1-16,-4 1 1 16,-3-1 4-16,0 1-4 0,0-4 0 15,0 0 0-15,-4-3 1 16,1 7 2 0,-4-4-3-16,0 0 5 15,0 1-5-15,-7-4 3 31,0 0-3-31,0 1 2 0,0-1-2 16,0 0 2-16,0-3-2 16,-3 0 5-16,-1 0-5 15,-2 1 0-15,-1-4 0 16,0 0 1-16,0 0-1 16,-3 0 2-16,-1-3-2 15,-2-3 5-15,-1 3-5 0,3-3 6 16,1 0-6-16,0 3 3 15,-1-3-3-15,5-4 5 16,-1 1-5-16,3 0 0 16,1 0 0-16,0 0-4 15,3 0 2-15,0 0 4 0,3-1-3 16,1-2-2-16,-1 0 1 16,4 0 4-16,0 2-3 0,4-2 0 15,-1-6 1-15,1 3-1 16,3-1 0-16,0-5 0 15,0 2 0-15,-1 1 0 16,1 0 0-16,4-1 0 31,-1 4 0-31,1 0-3 0,-1-1 2 0,4 1 1 16,0 0 0-16,0-1 2 31,-4 1-1-31,0 0-1 0,4-1 1 16,-3 1 4-16,-1 0-4 15,0 2 9-15,1-2-8 16,-4 0 10-16,-4 3-9 16,4-1 4-16,-4-2-5 15,1 3-1-15,-1-7 0 16,-3 4-1-16,0 0 0 0,-3 3-62 16,-1 2 49-16,-6 4-296 15,-4 0 241 1,0-3-53-1</inkml:trace>
  <inkml:trace contextRef="#ctx0" brushRef="#br0" timeOffset="122345.5632">15628 2234 140 0,'0'-6'65'0,"0"6"-51"0,0 0-17 16,0 0 29-16,0 0-21 15,0 0 40-15,0 0-34 0,-3 3 17 16,-1 0-20-16,1 0-5 0,-4 4-1 16,0-1 6-16,0 3-6 15,-3-3 10-15,-1 3-9 0,-2 1 7 16,-1 5-7-16,0 0 1 16,0 4-3-16,-3-4 2 15,-8 1-2-15,5-4 2 16,2 0-2-16,1 4 5 15,0-4-5-15,3 0 0 16,0 1 0 0,0-1 4-16,4-3-4 15,-1 3 6-15,4-2-6 16,1-4 11-16,-1 0-9 16,0 0 4-16,3 0-5 15,1-3 2-15,-1 0-3 0,1 1 2 16,-1-1-2-16,1 0 2 15,3-3-2-15,0 3 2 16,0-3-2-16,0 0 5 16,7 3-5-16,0 0 0 15,3-3 0-15,4 0-4 16,7 0 2-16,3 0 9 0,0-3-6 16,4 0-4-16,3 0 2 15,0 0 3-15,0 0-3 0,1-1 3 16,-1 1-2-16,0 0-3 15,0 3 1-15,-7 0 6 16,4 0-4-16,-7 0 0 16,0 0 0-16,-4 0 1 31,0 0-1-31,-3 0-1 16,4 3 1-16,-5-3-1 15,-2 3 0-15,3-3 0 16,-4 0 2-16,0 0-1 15,1 0-3-15,-4 0 1 16,0 0-41-16,0 4 33 0,-7-4-207 16,-4 3 168-1,-6-3-69-15</inkml:trace>
  <inkml:trace contextRef="#ctx0" brushRef="#br0" timeOffset="121529.8059">15608 2284 136 0,'3'-10'62'0,"1"7"-49"0,-1 0-16 16,-3 3 74-16,3-3-57 0,1 3 27 15,-1-3-30-15,1 0 5 16,-1 3-12-16,1-3 26 0,-4 3-23 16,3 0 11-16,-3 0-13 15,0 0-3-15,4 6-1 32,-1 0 1-32,-3 3-1 0,0 4 2 15,4 2-2-15,-4 4 2 16,3-1-2-16,-3 1-1 15,4 2 1-15,-1 1-1 16,0-1 0-16,-3 1 2 16,4-1-1-16,-1 7 5 15,1-6-5-15,-1 5 3 0,-3 7-3 16,4-3-1-16,-1-3 1 16,-3-7 1-16,0 1-1 15,0-4 2-15,4 1-2 16,3-4-3-16,-7-3 1 15,0-2 1-15,0-1 0 16,0 0 5-16,0 0-4 0,0-2-3 31,0-1 2-31,3 0 3 16,-3-6-3-16,0 0-2 0,0 0 1 16,0 0-27-16,0 0 22 15,4 0-82-15,-1-3 68 16,1-3-202-1</inkml:trace>
  <inkml:trace contextRef="#ctx0" brushRef="#br0" timeOffset="123626.3769">14846 2333 132 0,'0'0'59'0,"3"-3"-47"0,-3 6-15 0,0-3 74 16,0 0-57-16,0 0 24 15,0 0-27-15,4-3 26 16,-4 0-28-16,0 3 35 0,3-3-33 16,0 0 12-16,4-1-17 15,0 1 2 1,0 0-6-16,4 3 2 16,2-3-3-1,5 0-1-15,-1 3 1 16,0-3-1-16,1 0 2 15,-1 3-1-15,4 0-1 0,0 0 1 16,-1 0-1-16,-2 3 0 16,-1 0-3-16,-3 3 2 15,3 7 1-15,-6-4 0 0,-4 3 2 32,-1 0-1-32,-2 1 2 0,-4-1-2 15,0-3-3-15,-4 1 1 16,-2 2 6-16,-5 0-4 15,-3 1 3-15,-3-4-3 16,0 3-1-16,-4 3 1 16,0-2 1-16,4-4-1 15,-4 0 5-15,4-3-5 16,-4 1 3-16,4-1-3 16,3 0 2-16,0-3-2 15,3 0-1-15,5-3 1 0,6 0-4 16,0 0 5-1,3 0-2-15,7 0-5 16,1-3 4-16,-1 0 3 0,4 0-2 16,0 3 0-16,3-3 1 15,1 3-1-15,-1 0 0 16,0 0 0-16,1 0 0 16,-1 0-3-16,0 3 2 0,0 0 1 15,1 3 0-15,-1 0 0 16,-3 3 0-16,3 1-3 15,-3-1 2-15,0 3 4 16,0 4-3-16,-4 2-2 16,-3 1 1-16,0-1 4 31,-3 1-3-31,-1-4 0 0,0 0-2 16,-3 4 1-1,0-4 6-15,0 1-4 16,0-1 0-16,-6-3 0 15,-1 1-4-15,0-1 2 16,0-3 4-16,-4 0-3 16,1 4 3-16,0-1-2 0,-1-3 5 15,1-3-5-15,-1 1 11 16,-2 2-9-16,-1-6-1 0,-4 3-1 16,1 0 4-16,-4 0-4 15,1-3-3-15,-1 0 2 16,-4-6 0-16,-2 3 0 31,3 0 2-31,-1-3-1 0,1 0-1 16,0 0 1-16,6 3-27 15,1-6 21-15,0 6-83 16,3 3 69-16,0 0-265 16</inkml:trace>
  <inkml:trace contextRef="#ctx0" brushRef="#br0" timeOffset="125035.8584">14288 2354 60 0,'3'-15'29'0,"1"12"-23"0,-4 3-7 0,7 0 81 0,-7 0-63 16,7 0 53-16,-4-3-52 15,8 3 10-15,-4-3-20 16,3-3 26-16,0 3-26 0,4-1 22 16,0 1-23-16,0 0 5 15,0 0-8-15,0 0 11 16,-1 0-11-16,1 0 3 0,4 3-5 16,-5 0 2-16,1 0-3 15,0 3 2-15,0 0-2 16,0 0 2-16,0 3-2 15,-4 1-1-15,1 2 1 16,-1 3 1-16,-3 0-1 0,0 1 5 31,0-4-5-31,-4 0 6 16,1 0-6-16,-4 1 0 16,0-1 0-16,0 0 7 0,-4 3-6 15,1 1 5-15,-1-1-6 16,-3 3 11-16,0-2-9 15,-3-1-1-15,0 0-1 16,-4 1 1-16,0-1-1 16,0 0-1-16,-3 1 1 0,3-4 1 15,-3 6-1-15,-1 7 5 16,-3-4-5-16,4-2 0 16,0-1 0-16,-1 1-4 15,1-1 2-15,3-3 1 16,0 1 0-16,1-1 0 0,-1 0 0 15,3 0 2-15,1 4-7 32,0-4 5-17,3 1 5-15,0-1-5 16,0-3-4-16,3 0 3 0,1 1 3 16,-1 2-2-16,1-3 0 15,-1 0 1-15,4-3-1 16,0 1 0-16,0-7 2 15,0 6-1-15,4-3-1 0,-1 0 1 16,1 0 4-16,-1-3-4 16,8 3 6-1,3-3-3-15,-1 0-2 16,8 0-2-16,0 0 1 16,3 0-1-1,0 0 0-15,4 0 2 16,0 0-1-16,0 0 2 0,3 6-2 15,-4-6 2-15,5 0-2 16,-1-3-6-16,-3 3 4 16,-1 0 6-16,-6 0-5 15,0 0 1-15,-4 0 0 16,0 0-1-16,-3 0 0 16,-3 0 0-16,-1 0 0 15,-3 0-98-15,0 0 77 16,-7 0-282-1</inkml:trace>
  <inkml:trace contextRef="#ctx0" brushRef="#br0" timeOffset="126258.1807">13900 2314 116 0,'0'-3'55'0,"7"6"-43"0,-7-3-15 0,3-3 110 16,-3 3-85-16,0 0 49 15,4-3-51-15,-4 3 18 16,3-3-27-16,-3 0 21 0,0 3-23 16,0 0 6-16,0 0-11 15,0 0 6-15,0 0-7 32,0 0 1-32,4 3-3 0,-1 0 5 15,1 3-5-15,-1 1-3 16,1 2 2-16,-4 6 8 15,0-3-6-15,3 1-4 16,-3-1 2-16,0 0 5 0,0 4-4 16,0-1 3-16,-3 4-3 15,3 2-1-15,-4 4 1 0,4-4-1 16,0 10 0-16,0 6 5 16,-3-3-4-16,3-3 0 15,0-3 0-15,0-1 7 16,0-2-6-16,0-4 2 15,3-2-3-15,-3-1-1 32,4-2 1-32,-4 2 1 15,0 4-1-15,0-7-1 16,3 1 1-16,-3-4-1 16,4-3 5-16,-4 0-4 15,0 1-3-15,0-4 2 16,0 0-6-16,0 0 5 15,0 0 3-15,0 0-2 0,0 1 3 16,0-7-2-16,3 3 2 16,-3-3-2-16,4 6-1 15,-4-6 1-15,3 3-18 0,-3-3 13 16,3 3-144-16,-3 3 116 16,0 0-235 15</inkml:trace>
  <inkml:trace contextRef="#ctx0" brushRef="#br0" timeOffset="128849.2711">13173 2428 100 0,'3'-6'46'0,"-3"6"-37"0,4-3-11 0,3 3 100 0,-4-3-78 15,4 3 55-15,-4-3-55 16,4 0 17-16,-3 0-26 15,-1 0 29-15,1 0-30 0,-4-1 17 16,0 4-19-16,0 0 9 16,3-3-12-16,1 0 2 0,-4 3-5 15,3 3 5-15,1 0-6 16,2 1 3-16,-2 2-3 16,3 0 5-16,0 0-5 15,0 3 11-15,3 1-9 16,1 2-7-16,2 0 4 15,1 7 5 1,-3-4-5-16,2 0 4 16,1 4-3-16,0-1-1 15,0 16 1-15,3-3 1 16,1-3-1-16,-1-1 2 16,0 1-2-16,1-3-3 15,-1-1 1-15,0-2 6 0,1 3-4 16,2-4 3-16,-2-2-3 15,2-4-1-15,-2 0 1 16,-1-2-4-16,-3-1 2 16,0 0-92-16,-4 1 73 0,-3 2-306 15</inkml:trace>
  <inkml:trace contextRef="#ctx0" brushRef="#br0" timeOffset="128279.9275">13585 2453 168 0,'14'-6'75'0,"-14"6"-59"0,3-3-20 16,-3 3 70-16,4 0-53 16,-1-3 58-16,-3 3-54 31,0 0 1-31,7-3-1 0,-7 3-13 16,0 0 12-16,-3 0-12 15,-1 3 0-15,-3 0-2 16,0 3 1-16,0 0-2 15,0 0 5-15,-3 6-5 16,0 1-3-16,-4-1 2 16,0 3 0-16,-3 1 0 0,-1 9 2 15,-3 5-1-15,1-2-1 16,-1 3 1-16,-3-3-1 16,-4-1 0-16,4 1 2 15,-1 0-1-15,1-1-1 16,3-2 1-16,1-7 4 0,2 1-4 31,4-4-3-31,1 1 2 16,2-4 3-16,1-3-3 0,3 0 0 15,0-2 1-15,0-1-1 16,4 0 0-16,-4-3-37 16,3 0 29-16,1-3-86 15,-1 0 72-15,1 0-221 16</inkml:trace>
  <inkml:trace contextRef="#ctx0" brushRef="#br0" timeOffset="127743.9911">12792 2416 116 0,'-4'-6'52'0,"8"6"-41"0,-4-3-14 0,3-3 40 0,-3 6-30 16,0-7 68-16,0 1-57 15,0-6 22-15,4 3-17 16,-4 3-16-16,0-1 25 0,0 1-25 16,0 0 11-16,-7 0-8 31,0 0-7-15,0 3 5-16,-4 0-7 15,5 0 3-15,-5 3-3 0,1 0 2 16,-1 0-2-16,-3 3 2 15,1-3-2-15,2 3-1 16,-3 6 1-16,1 0-1 16,-1-3 0-16,-4 4 0 0,1-1 0 15,3 0 5-15,-3 0-4 16,3 0 9-16,0 1-8 16,4-1 5-16,-1 0-6 15,1 4 0-15,0-1 0 16,3 0-1-16,0 7 0 15,0-1 2-15,0 1-1 0,0-1-1 16,3 7 1-16,1 5 1 16,3-2-1-16,0 0 2 15,0-3-2-15,3-4 8 16,1 1-7-16,-1-4 5 16,4 1-6-1,0-4-3-15,0 0 2 16,4 1 8-16,-1-4-6 15,4 0-1-15,3 1 0 16,-3-1 4-16,0-3-4 0,3-3 6 16,0 1-6-16,1-1 0 15,-4-3 0-15,3-3 10 16,0-3-9-16,1 0 3 16,2 0-4-16,1-4 5 0,-3 1-5 15,-1 0 6-15,0 0-6 16,-3 0 9-16,0-3-8 15,0-1 5-15,0-2-6 16,-1 0 3-16,1-1-3 16,-3-2-3-16,-1 3 1 15,0-16 6 1,1 3-1 0,-1 1-2-16,-3 2-2 15,0 1 1-15,0-1 1 16,-4 0-1-16,1 4-9 15,-4 0 6-15,0-1 7 0,0 4-5 16,0-1 4-16,-4 1-3 16,1-1-3-16,-4 1 1 15,0 3 4-15,0 3-3 16,-3-1 3-16,-1-2-2 0,1 3-3 16,0-7 1-16,-1 1 1 15,1 3 0-15,-1 2-3 16,-2 4 2-16,-5 0-10 15,4 3 8-15,1 0-41 0,2 0 35 16,4 3-67-16,0 0 58 16,0 0-104-16,7 15-109 31</inkml:trace>
  <inkml:trace contextRef="#ctx0" brushRef="#br0" timeOffset="169056.9406">2453 3552 132 0,'-4'-9'62'0,"4"3"-49"0,0-1-16 0,0 7 65 16,0-3-49-16,0 0 46 31,0 0-44-31,-3 0 23 0,-1 0-28 16,1 0 11-16,-1 0-15 0,-3 0 5 16,1 0-8-16,-1 3 12 15,-4 0-11-15,1 0 3 0,-4 3-5 0,0 0-1 16,0 3 0-16,-3 3 4 15,3 1-4-15,-3 5 9 32,-1 0-8-32,1 10-1 15,-4 3 0-15,4 2 4 16,3 1-4-16,4 3-5 0,-4 0 3 16,4-6 3-16,-1 6-2 15,4-4 6-15,0 1-5 16,4-3-5-16,3 0 3 0,0-1 3 15,3 1-2-15,8-3 3 0,-4-1-2 16,6-2 8-16,-2-4-7 31,3 1 5-31,0-7-6 0,-1 0 6 16,5-2-6-16,-1-4 6 0,4-3-6 16,0-3 6-16,-1-3-6 31,1-3 14-31,-3-1-11 15,-1-2 0-15,4-3-2 16,-4 0 12-16,0-4-10 16,-6 1 9-16,6-1-10 0,-3 1 2 0,-4 0-4 15,1-1 11-15,-4-2-10 16,-4-4 3-16,0 1-4 16,-3-1 5-16,0-3-5 15,0 1 0-15,-6-1 0 16,-1-6-4-16,-4 7 2 15,1-7 1-15,-1 3 0 16,1 4 0-16,0 2 0 16,-1 4 2-1,-3 2-1-15,1 1-1 16,-1 3 1-16,0 2-7 0,3 4 5 16,1 0-42-16,0 3 34 15,3 3-90-15,3 3 76 0,1 3-116 0,3 10 106 16,3-1-165 15</inkml:trace>
  <inkml:trace contextRef="#ctx0" brushRef="#br0" timeOffset="169828.3093">2640 3866 148 0,'-7'-15'69'0,"7"9"-55"0,-4-4-18 16,4 7 79-16,0 0-60 16,0-3 39-16,0 0-39 0,4 3 25 15,-4 0-30 1,3 0 9-16,-3 3-13 0,0 0 4 0,7 12-7 15,4 0-2-15,2 1 11 16,1 5-10-16,-3 4 5 16,3-1-5-16,-1 1 5 31,-2-1-6-31,-1 1 3 16,4-1-3-16,0 4-1 15,0-4 1-15,0 1 1 0,-1 0-1 16,1-7-1-16,-3 0 1 15,3 4-32-15,-4-4 24 16,0-2-123-16,-3-4 101 16</inkml:trace>
  <inkml:trace contextRef="#ctx0" brushRef="#br0" timeOffset="169542.3722">2851 3851 144 0,'14'0'65'0,"-7"3"-51"0,3-6-17 0,-3 3 82 0,0 0-63 16,0-3 65-16,-4 0-60 31,-3 3 14-31,0 0-25 15,0 0 8-15,0 0-13 0,0 6 2 16,-3-3-5-16,-4 3 5 16,0 6-6-16,-3 4 0 0,-4-1 0 15,0 3 1-15,0 1-1 16,0 3 5-16,-6 2-5 16,2 1-3-16,-3 2 2 0,1-2 3 15,2 6-3-15,1 3 0 16,3-10 1-16,4 1-1 15,-1-6 0-15,1-4 5 16,3-3-4-16,0-3 0 16,4 1 0-1,-1-4-35-15,1-6 27 16,3-9-43-16,0-1 38 16,3-8-59-16,1-4 54 15,-1-2-126 1,-3-1 109-16,0-3-72 15</inkml:trace>
  <inkml:trace contextRef="#ctx0" brushRef="#br0" timeOffset="170405.0921">3225 3580 224 0,'0'-9'101'0,"14"5"-79"0,-7 1-28 0,-7 3 57 16,3 0-10-1,1 0-28-15,-4 0-8 16,0 0-4-16,0 0 7 0,3 7-6 16,1 2 10-16,-4 0-9 15,0 9 7-15,0 10-7 16,0 3 9-16,0-3-9 0,3 2-1 16,-3 4-1-16,4 3 1 15,-4-3-1-15,0-3 5 16,0 0-5-16,0-1 3 0,0 1-3 15,0-3-1-15,0 0 1 16,0-4 1-16,0-2-1 16,0-1 2-16,0-5-2 0,0-1-1 15,0-2 1 1,0 2-38-16,7-3-88 16,-7-12 94-16,0-3-204 15</inkml:trace>
  <inkml:trace contextRef="#ctx0" brushRef="#br0" timeOffset="171208.4203">3419 3752 148 0,'4'-15'65'0,"-1"12"-51"0,0-22-17 16,1 19 79-16,-1-6-60 16,1-1 34-16,3 1-37 0,0 3 12 15,0-1-18-15,3 1 16 0,0 0-18 16,1 3-5-16,3 0 1 31,3 0-1-31,0 2 0 0,-3 1 0 16,3 3 5-1,1 0-4-15,-1 3 3 16,-3 1-3-16,0-1-1 16,-4 3 1-16,1 6 1 15,-1 7-1-15,0-4-3 16,-3 3 1-16,0 1 4 0,-3-1-3 16,-1 1 3-16,-3 2-2 15,0 1-1-15,0-4 1 16,0 1 1-16,0 2-1 15,-3 1 2-15,-1-4-2 16,-3 1 2-16,0-1-2 16,0-2 5-1,-3 2-5-15,0-2 11 16,-1-1-9-16,-9 0 4 16,2 1-5-16,1-1 8 15,3 1-8-15,0-4 7 16,0 0-6-16,0 1-5 0,1-4 2 15,2 0 11-15,1 0-9 16,3-3 3-16,0 1-4 0,0-4 5 16,4 0-5-1,-1 0 0-15,1 0 0 0,3-3-1 16,0 0 0-16,0 0 2 16,7 3-1-16,-1 0-1 15,5 0 1-15,-1-3-4 16,4 3 2-16,3 0 6 0,1-3-4 15,3 0-3-15,-1 0 2 16,1 0 5-16,0 0-4 16,0 0-5-16,-1 0 3 15,5 0 0-15,-1 0 1 32,-3 0 2-32,-4 0-1 0,0 0-1 15,-3 0 1-15,-3 0 1 0,-1 0-1 16,-3-3-37-16,0 3 28 15,-4 0-72-15,1 0 61 0,-1-3-138 16,-3 0 121-16,4-3-119 16</inkml:trace>
  <inkml:trace contextRef="#ctx0" brushRef="#br0" timeOffset="172107.6019">3897 3718 148 0,'0'-34'65'0,"0"28"-51"0,4-18-17 0,-1 17 68 0,4 1-52 15,-4 0 61 1,1 0-56-16,3 0 13 0,0-3-21 16,3-1-1-16,0 4-7 15,4 0 10-15,0 0-9 16,4 0 2-16,2 0-4 16,1 3 5-16,3-1-5 0,1 1 0 15,-5 3 0-15,1 3 1 16,0 4-1-16,-4-1-1 15,-3 3 1-15,0 0-1 16,-4 10 0-16,-3 5 14 16,0 1-11-16,-3 0 7 0,-8-1-7 15,-3-2 1-15,0-1-3 16,-3 1 2-16,-4-4-2 16,-3 1 2-1,-4-4-2-15,4-2 2 0,-1 2-2 0,1-3-3 16,0-3 1-16,3 1 4 15,3-4-3-15,1-3 3 16,3 0-2-16,4-6-1 16,3-3 1-1,0 3-1 1,3 0 0-16,4-4 0 0,7 4-3 16,0 3 2-16,3-3-2 15,0 0 2 1,1 0 1-16,3 3 0 0,-1 6 0 15,-2-3 0-15,-1 7 0 16,0-1 0-16,1-3-3 16,-1 3 2-1,0 4 1-15,1-1 0 0,-5-3 2 16,-2 3-1-16,-1 1-1 16,-3-1 1-16,0 0-1 15,-7 4 0-15,0-1 2 16,-3 1-1-16,-4-1 5 15,0 3-5-15,-4-2 9 16,1 5-8-16,0-2 13 0,-4-4-11 16,-4 4 6-1,1-1-7-15,0-5 4 16,-4-1-6-16,-3 0 0 16,-1-3 0-16,1 1 1 15,3-4-1-15,1-3-3 16,-1-9 1-16,4 0 1 15,-1-1 0-15,4 1-6 0,4-9-48 16,7 3 41 0,3-1-93-16,3 1 82 0,4 0-242 15</inkml:trace>
  <inkml:trace contextRef="#ctx0" brushRef="#br0" timeOffset="173088.9239">4687 3672 192 0,'10'-43'88'0,"1"37"-69"0,2 0-24 0,-6 3 44 0,0 0-32 31,0-1 63-31,0 1-54 16,0 0 4-16,0 3-13 16,0 3-5-16,-4 4-1 0,1 8 4 15,-1 10-4-15,1 5 14 16,-4 1-11-16,3 6 9 0,-3 0-10 16,0 0 2-16,0-3-4 15,0 0 5-15,0 0-5 0,0-1 11 16,0 1-9-16,0-3 7 31,0 6-7-31,0 3 1 0,0-9-3 0,0-3-3 16,0-7 1-16,0-2 6 15,0-1-4-15,0-6 11 16,4-2-9-16,-4-4 7 16,0-6-7-16,0 0 1 15,-4-19 3-15,4-2-6 31,-3-4-3-31,-1-3 2 16,4 1 0-16,-3-4 0 16,-1-6 2-16,1 0-1 15,-1-3-3-15,-2 0 1 16,2-3 4-16,-3-3-3 16,4 6-2-16,-4 3 1 15,3 3-2-15,-3 6 2 0,0 7-2 0,0 2 2 16,1 4 1-16,-1 2 0 15,0 7-3-15,0 3 2 16,0 3-2-16,-7 9 2 16,4 1-2-16,-4 8 2 15,0 4 1-15,0-1 0 16,0 4 2-16,-3-4-1 0,0 4-3 16,-1-6 1-16,1 5-2 15,0-2 2-15,3-1 4 16,0-2-3-16,3-4 9 15,1-3-7-15,0-2-9 16,3-1 5-16,3-3 10 16,1 0-7-1,-1-3 0-15,4-3 0 16,0 0-4-16,7 3 2 16,4-3 4-16,3 0-3 0,-1 0 0 15,5 0 1-15,6 0-4 16,4-3 2-16,3 3 1 15,0-3 0-15,0 0 5 16,0 0-4-16,4 3 0 0,0-3 0 16,-4 0 1-16,-3 0-1 15,-1 0 2-15,-6 0-2 16,-4 0 5-16,-3-1-5 16,-3 4 3-16,-1 0-3 15,-3 0-1-15,0 0 1 16,-7 0 1-1,0 0-1-15,0 0-45 16,0 0 34-16,-4 13-153 16,-3-10-92-1</inkml:trace>
  <inkml:trace contextRef="#ctx0" brushRef="#br0" timeOffset="177829.5578">5435 3580 236 0,'-4'-9'105'0,"8"5"-83"0,-4 1-28 0,0 3 18 0,0 0-11 16,0 0 73-16,0 0-58 15,-4 0 28-15,1 0-32 16,0 0-1-16,-8 0-8 15,-3 3 12-15,4 1-11 16,-4-4 9-16,0 3-10 16,0-3 2-16,0 3-4 15,1-3 11-15,-1 0-10 16,0 0 0-16,0 0-1 16,0-3-1-16,0 3 0 15,4-3 5-15,0-1-4 16,3 4-3-16,-4 0 2 0,4 0 0 15,4 0 0-15,-1 0 2 0,-6 0-1 16,3 0-1 15,0 4 1-31,0 2-1 0,4 0 5 0,-1 3-4 16,-3 3 3-16,4 7-3 16,-4 5 8-16,0 1-7 15,4 0 2-15,-1 2-3 16,1-2 8-16,-1 0-7 15,1-4 10-15,-1 4-9 0,1 3 4 32,-1-7-5-32,1-2 5 15,3-4-6-15,0 0 3 16,0-2-3-16,0-4 5 0,0 0-5 16,0-3 6-16,0 1-6 0,10-7 11 15,4 0-3 16,0 0-6-31,0-4-5 0,3 1 2 0,0-3 0 16,1 3 0-16,3-3 0 16,-1 3 0-16,1-6 0 15,3 6 0-15,1-1 0 16,-5 4 0-16,1-3-3 16,0 3 2-16,-4 0 1 15,1 7 0-15,-5-1 0 0,1 0 0 16,-3 0 0-16,-1 0 0 15,0 0-3-15,-3 1 2 32,0 2 1-32,-3 0 0 15,-4 0-3-15,0 4 2 16,-4-1 6-16,1 0-4 0,-4 4-3 16,-3-1 2-16,-1 3 3 15,1-2-3-15,-4-1 3 16,-7 4-2-16,0 5 2 15,1-2-2-15,-1-4-3 16,0-2 1-16,-3-4 1 0,0-3 0 16,3 1 0-16,-4-1 0 15,1-3 2-15,3 0-1 0,4-3-1 16,0 0 1-16,3 0 1 16,4-3-1-16,-1 0-15 15,4-3 12-15,4 0-70 16,3-9-51-1,7 0 90-15,7-7-267 32,-1-2 233-32,5-1-1 15</inkml:trace>
  <inkml:trace contextRef="#ctx0" brushRef="#br0" timeOffset="178523.7423">5972 3530 208 0,'3'-15'92'0,"1"9"-73"0,3 0-24 0,-7 6 58 0,0-3-43 16,0 0 53-16,0 0-47 31,-4 3 3-31,1 0-13 16,-1 0-1-16,-3 3-4 0,-3 3 8 15,-4 3-7-15,0 0 7 0,0 7-6 16,-3 2 4 0,3 7-6-16,-3 9 6 0,0-1-6 15,-1 4-3-15,1 0 2 16,0 0 8-16,3 0-6 15,3-3 5-15,1 0-6 16,0-3 11-16,3 0-9 16,3 2 2-16,-3-2-4 15,7 0-1-15,0-3 1 0,7 6 4 16,0-10-4-16,0 7 6 16,0-9-6-16,3-4 6 15,1-3-6-15,3-2 9 16,-1-4-8-1,1-12 2-15,4-6-3 0,-5-1 5 16,5-2-5 0,-4 0 3-16,0-4-3 15,-4 1 2-15,0-3-2 16,-3-1-1-16,0 4 1 0,-3-4 7 16,-4 4-6-16,-7 2-1 15,-4 1 0-15,-3 0 1 16,1 3-1-16,-5-1-1 15,1 4 1-15,0 3-4 0,-1 0 2 16,1 0 1-16,3 3 0 16,0 0-3-16,0 0 2 15,4 0-22-15,0 0 18 0,-1 3-57 32,8 0 48-32,3-3-106 15,0 0 92-15,10 0-232 0</inkml:trace>
  <inkml:trace contextRef="#ctx0" brushRef="#br0" timeOffset="179109.2327">6252 3549 208 0,'-10'-15'95'0,"6"8"-75"0,1 4-25 16,-4 3 25 0,0 0 50-16,-3 0-54 15,3-3 28-15,0 3-32 0,0 0-1 0,4 0-8 16,3 0 4 0,0 0 8-16,10 3-11 15,0 0 1-15,4 0-3 16,3 1 1-16,4-1-2 15,0-3-3-15,0 0 1 16,7 0 1 0,3 0 0-16,-4-3 2 15,-2-1-1-15,-5 4 2 16,-2 0-2-16,-8 0 2 16,1 0-2-16,-5 4-1 15,-2 5 1-15,-4 0 4 0,-4 3-4 16,-2 4 0-16,-1 15 0 15,-7-1 7-15,-4 4-6 0,1 3-4 16,0 0 2-16,-1 6 3 16,1-6-3-16,3-3 0 15,0 0 1-15,1-3 4 16,-1-4-4-16,3-2 3 16,1-3-3-16,3-4 2 15,0-3-2 1,0 1-1-16,4-4 1 15,-1 0 4-15,1-5-4 16,-1-1-31-16,4 0 24 16,0-6-77-16,0 0 64 15,4 0-146-15,-1-6 127 16,4 0-127 0</inkml:trace>
  <inkml:trace contextRef="#ctx0" brushRef="#br0" timeOffset="179641.117">6671 3558 204 0,'-3'-9'92'0,"3"9"-73"0,3 0-24 16,-3 0 67-16,0-3-50 15,0 0 52-15,0-3-48 32,4 3 0-32,-1 3-10 0,4 0-2 0,0-4-3 15,0 4 8-15,4 0-7 16,2 0 5-16,5 0-6 16,-1 0 0-16,4 0 0 15,0 0 10-15,-1 0-9 16,1 0 0-16,3 0-1 15,4 0 1-15,-4-3-1 0,1 0 2 16,-5 0-2-16,-2 0 2 16,-1 0-2-16,-3 3 8 15,-4 0-7-15,-3 0 5 0,-7 0-6 16,0 6 6-16,-3 3-6 16,-1 7 6-16,-6-1-6 31,-1 10 3-31,-2 9-3 0,-8 0-1 15,4 3 1-15,-1 3 1 16,1 0-1-16,-4 0 2 16,4-3-2-16,-1 0-3 15,1-4 1-15,3 1 4 16,-3 0-3-16,0 0-103 16,-4 15 81-16,-3-3-298 15</inkml:trace>
  <inkml:trace contextRef="#ctx0" brushRef="#br0" timeOffset="154532.4559">728 3457 124 0,'0'-3'59'0,"0"3"-47"0,3 0-15 16,-3 0 32-1,0 0-24-15,0 0 44 0,0 0-38 16,0 0 23-16,0 0-24 15,0 0 13-15,0 0-17 0,0 0 17 16,0 0-18-16,0 0 9 0,0 0-10 16,0 0-5-16,0 0 1 31,0 0 11-31,0 0-9 0,0 3-17 0,0 3 12 16,0 3 1-16,0 0 1 15,0 0-2-15,0 4 2 16,0 2 20-16,0 4-15 15,0 2 2-15,0 4-4 16,0 6-4-16,0-1 1 16,0-2-19-1,0 0 16-15,0 0 23 16,4-1-15-16,-4-2 5 16,3-4-7-16,-3 4-1 15,4 0 0-15,-4-4 1 0,0 1-1 16,3-4 2-16,-3-2-2 15,4-1 2-15,-4-3-2 16,0 1 5-16,0-1-5 0,0-3 3 16,0 0-3-16,0-2 5 15,0-1-5-15,3 0 6 16,-3-6-6-16,0 0 0 16,0 0 0-16,0 0 1 15,0 0-1 1,4-3 2-16,-1 0-2 0,0-3 2 0,-3-1-2 15,0-2-3-15,0 0 1 16,0-9 4-16,0-1-3 16,0 1 0-16,-3-1 1 15,0-2-1-15,-1-1 0 16,1 0 0-16,-1 4 0 16,1-10 2-1,-1-3-1-15,1 4-3 16,-1 2 1-16,1 1 1 15,-1 2 0-15,1 0 0 0,-1 4 0 16,4-1 0-16,0 4 0 16,0 0 0-16,-3 2 0 15,3 1 0-15,0 3 0 16,0-4 0-16,0 4 0 0,0 0-6 16,0 3 5-16,0 0 3 15,0 0-2-15,0-1 3 16,0 1-2-16,3 0-3 15,-3 3 1-15,4 0-2 16,-4 0 2-16,0 0 4 16,3 0-3-1,-3 0-2-15,4 3 1 16,-1 0 1-16,1-3 0 16,-1 3 0-16,4 0 0 0,0 0-3 15,0 0 2-15,3 0 1 16,1 0 0-16,3 0 2 15,-1 0-1-15,5 0-1 16,3-4 1-16,-1 4-4 16,5 0 2-16,-1 0 1 0,0 0 0 15,4 0 0-15,-4 0 0 16,7 0 0-16,0 0 0 16,-3 0 0-16,0 0 0 15,0 0 5 1,3 0-4-16,-4-3-3 0,1 3 2 15,0-3 3-15,0 3-3 0,-4 0-5 32,-3 0 4-32,3-3 3 15,4 0-2-15,-4 0 0 16,-3 3 1-16,-4 0-1 16,0 0 0-16,-3-3 0 0,0 3 0 15,0 0 2-15,0 0-1 16,-4 0-3-16,0 0 1 15,1 0 1-15,-4 0 0 0,0 0 0 16,-7 0 0-16,0 0 0 16,3 3 0-16,1 0 2 15,-1 0-1-15,0 0-1 16,-3 3 1-16,4 4-1 16,-4-1 0-16,0-3 2 0,0 6-1 15,0 4 2-15,0-1-2 16,0-3-3-16,0 13 1 31,3 9 6-31,-3-6-4 16,4 2-3-16,-4-2 2 15,3 3 3-15,1-3-3 0,-4 2 0 16,0-5 1-16,0 6 1 16,0-3 2-1,0-1-3-15,3-2-3 16,1-4 1-16,-4 1 4 15,0 0-3-15,3-4 3 16,-3 1-2-16,4-1 2 0,-4 0-2 16,0-2 2-16,0-1-2 15,0 1 13-15,0-4-10 16,3-3 0-16,-3 0-2 16,0 1 4-16,0-4-5 0,0 0 0 31,0 0 0-31,0 0-4 0,0 4 2 0,4-1 6 31,-4-3-4-31,0 0 3 0,0 6-3 16,0 1-3-16,0-4 1 15,0-3 1-15,0 3 0 16,0-2 0-16,-4-1 0 16,4-3 2-16,0 0-1 15,-3 0-1-15,3-3 1 16,0 6-1-16,-4-3 0 0,1 0 2 15,-1-3-1-15,1 3 5 16,-1-3-5-16,1 3 3 16,-1-3-3-16,1 0 8 0,-1 0-7 15,-2 0 5-15,-1-3-6 16,0 0 6-16,-7 3-6 16,-3 0 0-1,-1 0 0-15,-3 0-1 16,1 0 2-16,-1 3-1 15,0-3-3-15,-3 3 1 16,0 0 1-16,-4-3 0 16,0 4 0-1,4-1 0-15,0 3 5 16,-1-3-4-16,1 0 0 16,0-3 0-16,0 3-7 15,-4-3 5-15,7 3 0 0,0-3 1 16,1 0 2-16,2 0-1 15,1 0-3-15,3 3 1 16,0-3 1-16,0 0 0 16,-3 3 2-16,7 0-1 0,-4-3-3 15,4 0 1-15,-4 3 4 16,3-3-3-16,1 4 3 16,-1-4-2-16,5 3-3 15,-5-3 1-15,4 0-2 16,0 0 2-16,0 0 1 0,0 0 0 15,1 0 5-15,-1 0-4 32,0 0 0-32,3 0 0 15,1 0-4-15,-4 0 2 16,3 0 4-16,1 0-3 0,-4 0-2 16,3 0 1-16,1 0 6 15,0-3-4-15,-1 3 3 16,-3-4-3-16,4 8 5 15,-1-8-5-15,1 4 6 16,-1-3-6-16,1 3 3 0,-1-3-3 16,1 3 5-16,-1-3-5 15,4 3 3-15,0 0-3 16,0-3 2-16,0 0-2 16,0 0 2-16,0-3-2 0,0 0 8 15,0-16-7 1,0 4-1-16,4-1 8 15,-4 1-7-15,3-4-1 16,1 4 0-16,-1-1 1 31,1 1-1-31,-4-1-1 0,0 1 1 16,0-1-4-16,0 4 2 16,0 3-58-16,0 2 46 15,0 4-144-15,-4 6 121 16,1 6-248-1</inkml:trace>
  <inkml:trace contextRef="#ctx0" brushRef="#br0" timeOffset="180801.9573">2383 4901 224 0,'0'-16'101'0,"4"10"-79"0,-1-3-28 0,1 3 41 15,-1-1-29-15,1 1 54 16,-1 0-46-16,1 0 24 16,-1 0-27-1,-3 0 5-15,0 0-12 0,0-1 12 16,-3 4-12-16,-1 0 6 0,-3 0-7 16,0 6-5-16,-3 0 2 15,0 7 5-15,-4-1-4 16,0 6-3-16,0 1 2 15,0 5-3 1,0 7 2-16,0-4 1 0,4 4 0 16,0 3 2-16,-4 3-1 15,3-3-6-15,5 6 4 16,6 6 3 0,0 0-2-16,0-9 3 15,3-4-2-15,4-2 2 0,0-6-2 16,3-4 13-16,4-6-10 0,0-2 0 15,3-4-2 1,1-3 4-16,2-6-5 0,1-3 3 16,0-4-3-16,0-8 2 15,3-7-2-15,0-2 11 16,-3-1-10-16,-4-3 8 16,-3 0-7-1,-3-3-2-15,-1 7 0 0,-3-1 10 16,-4 0-9-16,-3 1 8 15,-3 2-7-15,-8 3-2 16,5 4 0-16,-5-1-4 0,1 7 2 16,-1 0 1-16,1 0 0 31,0 2-9-31,-1 4 7 0,4 3-44 0,0 3 36 16,0 0-63-16,4 6 55 15,3 0-92-15,0 7 83 16,3-1-222-1</inkml:trace>
  <inkml:trace contextRef="#ctx0" brushRef="#br0" timeOffset="181139.3775">3042 4962 280 0,'13'0'125'0,"-6"0"-99"0,-7 3-33 0,0-3 71 16,-7 6-33-16,0 1-19 16,-6 2-5-16,-1 0-5 15,0 3 0-15,-7 7-1 0,4 2 2 16,-1 7-2 0,-2 6-1-16,-1 9 1 15,0-6 4-15,4-3-4 16,0-3 0-16,3-4 0 0,0-2 1 0,0-3-1 15,0-4 2 1,4-3-2-16,-1-2-43 16,4-4 34-16,0-9-60 15,1 0 52-15,2-3-71 16,1-6 65-16,3-4-157 16,-4-2 138-1,4-22-25-15</inkml:trace>
  <inkml:trace contextRef="#ctx0" brushRef="#br0" timeOffset="181387.767">2764 5018 216 0,'-3'-13'98'0,"6"10"-77"0,-3 0-26 0,0 3 67 15,0 0-50-15,0 0 38 16,0 0-37-16,0 0 15 0,4 0-20 16,3 3 6-16,0 3-10 0,3 4 6 15,1 2-7-15,-1 3 9 16,4 4-9-16,0 2 4 15,0 4-5-15,-1 15 2 16,1-6-3-16,0-6 11 16,0-1-10-1,0-2-14-15,-4-4 10 16,1-2-9-16,-1-4 8 0,0 1-113 16,1-4 91-16</inkml:trace>
  <inkml:trace contextRef="#ctx0" brushRef="#br0" timeOffset="194402.3442">3478 4978 88 0,'0'-16'39'0,"3"13"-31"0,-3 3-10 16,0 0 66-16,0 0-51 15,0 0 55-15,0 0-51 16,0 0 36-16,0-6-39 15,-3 6 29-15,3 0-32 0,0-6 33 16,0 0 1-16,-4 2-32 16,1 1 19-16,3 0-24 15,0-3 27-15,0 3-27 32,0 3 13-32,-3-3-15 15,-1 9 2-15,1 6-6 16,3 1 2-1,0-1-3-15,-4 0-1 16,4 4 1-16,0 2 1 0,-3 4-1 0,3 6-3 16,0-1 1-1,0 13 6-15,0 3-4 0,0-6-3 16,0-3 2-16,0 0 0 31,0-3 0-31,3-6 0 0,1 2 0 0,-4 1 5 16,3-3-4-16,-3-4 3 15,4-6-3-15,-1-2 2 16,-3-1-2-16,0-3-1 16,0-2 1-1,0-1-1-15,0-3 0 16,0-3-84-16,0-6-63 16,0-7 107-1,0 1-233 1</inkml:trace>
  <inkml:trace contextRef="#ctx0" brushRef="#br0" timeOffset="195019.9809">3804 4996 176 0,'13'0'82'0,"-9"-15"-65"0,-1 5-21 0,-3 10 95 0,0-3-72 15,0 3 52 1,0 0-52-16,0 0 15 0,0 0-25 16,0 0 12-16,4 6-16 15,-4-6 14-15,0 7-14 16,3-1 6-16,-3 3-8 15,0 0 4-15,0 4-6 16,0 2 11-16,0 3-9 16,0 4 10-16,0 0-10 0,0 18-1 15,0 0-1-15,0-7 7 16,0 1-6 0,0-6-1-16,0 0 0 0,0-4 4 15,4 1-4-15,-4 3 3 16,0-1-3-16,0-5-3 15,0-4 1-15,0-2 9 16,3-1-6-16,-3-2 2 16,0-4-3-16,0-3-3 0,4 0 1 15,-4-3-36-15,0-3 29 16,3-6-89-16,1-9-77 16,-1-1 129-16,4 1-157 15</inkml:trace>
  <inkml:trace contextRef="#ctx0" brushRef="#br0" timeOffset="195758.6287">4084 5036 208 0,'-3'-12'92'0,"3"9"-73"0,0-4-24 0,0 4 69 0,3 0-51 16,-3 0 49-16,4 0-47 16,2-3 7-16,1 0-15 0,4 0 11 0,-1 0-13 15,4-4 6-15,0 4-8 16,3 0 1-16,1 3-3 16,2 0 11-16,1 0-10 15,0 6 0-15,3 0-1 16,-3 0 7-16,0 6-6 0,-4-3-4 15,-3 1 2-15,0-1 5 32,-4 3-4-32,-3 0 17 15,-3 0-14-15,-4 4 10 16,-4 2-11-16,1 0 2 16,-8 4-4-16,-3-1-1 0,0 1 1 15,-3-4 1-15,0 7-1 16,3-13-3-16,0 6 1 15,4-5 9-15,3-1-6 0,0-3-4 16,3 0 2-16,1-9 0 16,3 0 0-16,7 0-6 15,0-3 5-15,7 0 3 16,3 0-2-16,0-1-2 16,4 4 1-16,0 0 1 15,0 3 0-15,3 0-3 0,0 3 2 16,-3 3 4-16,0 7-3 15,-1 8-2-15,-2 1 1 32,-4-4 1-32,-4 1 0 15,0-1 0-15,-3 1 0 0,-7-4 2 16,-3 4-1-16,-4-4 11 16,-3 0-10-16,-4-2-6 15,-4-1 4-15,-2 3 2 16,-1-2-2-16,-3-1 3 15,-1-9-2-15,-2-3-3 0,6 3 1 16,4-3 1-16,-1 0 0 16,4-3-28-16,4 0 22 15,3 0-60-15,7-3 51 16,0-3-103-16,10-1 90 16,8 1-226-1</inkml:trace>
  <inkml:trace contextRef="#ctx0" brushRef="#br0" timeOffset="196490.1977">4666 4978 220 0,'-3'-13'101'0,"3"13"-79"0,6-3-28 16,-6 3 52-16,4-6-38 16,3 6 54-16,0-6-47 15,0 3 7-15,3 0-15 0,4-4 14 0,0 7-16 16,0 0 9-16,6 0-10 16,-2 7 3-16,3-1-5 15,3 3 5-15,-7 0-6 16,-3 1 3-16,0-1-3 15,-4 0 13-15,-3 3-10 16,-3 1 6 0,-4 2-7-16,-4 0 6 15,-3 4-6-15,-7-1 1 16,-3 1-3-16,0-4-1 16,-4 10 1-16,7-10 1 0,0 1-1 15,0-7 2-15,4 0-2 16,3-3-3-16,4 0 1 15,3-6-2-15,7-6 2 16,-1 3 1-16,8-3 0 16,7 3 0-16,-4 0-3 15,4 0 2-15,-4 3 1 16,1 3 0-16,3 6 0 16,-4 10 0-16,0-4 0 15,1 0 0 1,-5 4 0-16,-2-1 0 15,-1 1 0-15,-3-4 0 16,-3 1 2-16,-4-1-1 16,-4 0 13-16,1 7-10 15,-4-13 6-15,-4 10-7 16,-3 2 4-16,1-2-6 16,2-7 3-16,-13-3-3 0,0 4 5 15,3-4-5-15,0-3-3 16,0-3 2-16,4 0-6 15,0-3 5-15,3-3-34 0,4 0 28 16,-1-3-62-16,8-7-34 16,6-2 75-1,4 0-154-15,3-1 140 16,11-2-85-16</inkml:trace>
  <inkml:trace contextRef="#ctx0" brushRef="#br0" timeOffset="197284.492">5577 4910 156 0,'17'-9'69'0,"-10"9"-55"0,4-7-18 0,-8 7 107 15,-3 0-82-15,0 0 65 0,0 0-63 16,0 0 18-16,0 0-29 16,0 3 18-16,-3-3-23 0,-4 4 11 15,-4-1-13-15,-3 0 5 0,-3 0-7 16,-4 0 1-16,1-3-3 16,-1 3-6-16,3-3 4 31,-2 3 0-31,2-3 1 15,1 0 2-15,0 3-1 0,3 0-1 16,0-3 1 0,4 0-1-16,-1 3 0 0,1 3-3 15,3 1 2-15,-4 2-2 16,5 0 2-16,-1 0 6 16,0 4-4-16,0-1 0 0,-4 3 0 15,4 1 10-15,1 2-9 16,-1-2 8-16,0-1-7 15,0 0 4-15,3 1-6 16,1-4 3-16,3-3-3 0,3 1 2 16,1-1-2-16,3-3 2 15,3-3-2-15,-3 0 5 16,7-3-5-16,7-3-5 16,-1 3 3-16,1 0 0 0,0 0 1 15,0 0 0-15,0 3 0 31,-1 3 0-31,-2 0 0 16,-1 10-6-16,-3 5 5 16,-4 1 0-16,-3-1 1 0,-3-2 2 15,-4-1-1-15,-4 1 11 16,-3-1-10-16,-3 1 3 16,-4-4-4-16,0 1 8 15,-3-4-7-15,-4 6 5 16,0-8-6-16,-3 2 3 0,3 0-3 15,0-3-3-15,1-2 1 16,-1-4 1-16,7 0 0 16,0-6-3-1,0 0-51-15,4-4 42 16,-1 1-71-16,11 0 63 0,4-6-106 16,3 0 96-16,7-1-213 31</inkml:trace>
  <inkml:trace contextRef="#ctx0" brushRef="#br0" timeOffset="198055.9765">6024 4910 236 0,'10'-6'108'0,"-3"3"-85"0,3-1-29 0,-10 4 85 0,4 0-63 16,-4 0 48-16,0-3-48 15,0 3 6-15,-4 0-15 16,1 0 6-16,-4 0-10 0,0 0 7 16,-3 0-7-16,-1 0-2 0,1 0 0 31,0 0 1-31,-4 3-1 15,0-3-3-15,-3 4 1 16,3-4 4-16,3 3-3 16,1-3 0-16,0 0 1 0,3-3 1 15,0 3-1-15,0 0-9 16,0 3 6-16,3 0-2 16,-3 12 6-1,0 0-2-15,1 1 3 0,-1-1-2 16,0 4 2-16,3-1-2 15,1 1 8 1,-4 2-7-16,3-2 2 0,1-1-3 16,3-2 11-16,0-1-10 15,0-3 0-15,3-2-1 16,4-1 1-16,0-3-1 16,0-3-1-1,7 0 1-15,3-3 1 16,1 0-1-16,-1 0-1 0,-3 0 1 0,3 0-1 15,-3 0 0-15,0 0-3 16,0 3 2 0,0 3 4-16,-4 7-3 15,0-1-5-15,-3 10 4 0,-3-1 3 16,-1 1-2-16,-3 2 12 16,-3-5-10-1,-1 2 5-15,-3-5-5 0,-3-1 10 16,0-3-9-16,-8 4 7 15,-3-4-7-15,4 0 4 16,-4-2-6-16,1-1 0 0,-1-3 0 16,0 3 1-16,4-3-1 15,-1 1-1-15,1-7 1 16,7 6-15-16,-1-9 11 16,4-4-58-16,4 1 47 15,6-6-89 1,4 0 78-16,4-4-193 15,3 1 167-15,-1-7-93 16</inkml:trace>
  <inkml:trace contextRef="#ctx0" brushRef="#br0" timeOffset="198603.3309">6273 4913 272 0,'-3'-3'121'0,"3"3"-95"0,-4-6-33 15,4 6 93-15,0 0-69 16,0 0 19-16,0 0-25 16,0 0-7-16,7 3-2 0,0 0 6 0,3-3-6 31,1 3 5-31,3-3-6 0,0 0-3 0,6-3 2 15,8 3 3-15,-4-3-3 16,1 0-2 0,-1 0 1-16,-3 3 1 15,-1-4 0-15,1 1 2 16,-4 3-1-16,1-3-1 16,-4 3 1-1,-4 0 4-15,0 0-4 0,-3 0 3 16,0 3-3-16,-3 4 2 0,-4-1-2 15,0 6 5-15,-4 3-5 16,-3 1 11-16,0-1-9 16,-3 4-1-16,-4 5-1 15,0 1 7-15,0 3-6 16,4-4-1-16,-7 7 0 0,3 6 7 16,3-9-6-16,1 3 2 15,-4-10-3-15,4-2-1 16,-1-4 1-16,5-3-13 15,-1-3 10-15,0 1-84 16,3-4 68-16,1-3-120 16,10 0 105-1,0-3-221 1</inkml:trace>
  <inkml:trace contextRef="#ctx0" brushRef="#br0" timeOffset="199104.8239">6803 4876 260 0,'0'-3'115'0,"0"0"-91"0,0 6-30 0,0-3 66 0,0 0-49 15,0 0 11-15,7 0-15 16,0 0-3-16,0 0-2 16,7 0 15-16,0 0-13 0,-1-3 1 15,8 3-3-15,7-3 7 16,-4 3-7-16,0-3 2 31,1 0-3-31,-1 3 2 0,-3 0-2 16,-1 0 16-16,-2 0-13 15,-4 0 7-15,-4 0-8 16,0 0 9-16,-3 3-9 16,-3 0 10-16,-4 3-10 0,-4 3 2 15,-3 0-4-15,0 10 8 16,-3-1-7-16,0 1 2 16,-4 2-3-16,-3 4 5 0,-1 3-5 15,-6 2 6-15,3 7-6 16,0 3 6-16,4 3-6 15,0-6 0-15,-1-3 0 16,5-6-24-16,-1 3 18 31,0-3-211-31,0 5 169 0,0-17-207 16</inkml:trace>
  <inkml:trace contextRef="#ctx0" brushRef="#br0" timeOffset="157328.4309">749 4842 172 0,'-4'-6'78'0,"4"6"-61"0,0-3-21 0,0 3 65 0,0-3-49 0,0 3 32 16,0 0-32-16,0 0 21 31,0 0-24-31,4 0 6 0,-4 0-11 16,0 0 6-16,0 0-7 15,0 0-2-15,3 3 2 16,1 3-2-16,-1 6 2 16,-3-2-2-16,3 2-1 0,-3 6 1 15,0 1-1-15,0-1 0 16,4 1 2-16,-4-1-1 15,3 1-3-15,-3 2 1 16,0 4 1-16,0-1 0 16,4 1 2-1,-4 9-1-15,0 9-3 0,0-9 1 16,0-6 4-16,0 2-3 0,3-2 3 16,-3-3-2-16,4-1 2 15,-1-5-2-15,1-1-1 16,-1-2 1-16,1-7 4 15,-1 0-4-15,-3-3 3 32,0 1-3-32,0-1 5 0,0-6-5 15,0 0 3-15,0-3-3 16,0 0 2-16,0-4-2 16,0 1-1-16,0-3 1 15,0-6-4-15,0-1 2 16,0 1-10-16,0-25 2 15,0 3 7-15,-3 3-6 16,-1 0 7-16,1 3-6 16,-1 1 6-16,1 5 3 15,-1 3-2-15,1 4-2 0,-4-4 1 16,3 4 4-16,1-4-3 16,0 1 0-16,-1 2 1 15,1 4-1 1,-1-1 0-16,1 1 0 15,3 0 0-15,0-1-3 16,0 4 2-16,0-3 1 16,0 2 0-16,3 1 0 15,1 3 0-15,-1 0-3 16,1-1 2-16,2 4 4 16,-2 0-3-16,3-6-2 15,0-1-2-15,0 4 3 16,0 3 4-16,0 0-3 15,-1 3-2-15,5 0 1 16,-1 9 1-16,1-9 0 16,3 6 2-16,-4 0-1 15,7 0-1-15,1 0 1 0,-1-3-1 16,0 3 0-16,1-3 0 16,-1 3 0-16,4 0-3 0,-4-3 2 15,0 3 4-15,4 0-3 16,0 0 0-16,0-3 1 15,-1 0-4-15,1 0 2 32,0 0 6-32,3 0-4 0,-3 0-3 15,0 0 2-15,3-3 0 16,-3 3 0-16,0 0 0 16,-1 0 0-16,1 0 0 15,0 0 0-15,0 0 2 16,3-3-1-16,-3 3-6 15,-1 0 4-15,-2 0 0 0,-1 0 1 16,0 0 2-16,1 0-1 16,-4 0-1-16,-1 0 1 15,-2 0 1-15,-1 0-1 16,1-9-1-16,-1 9 1 16,-3 0-1-16,0 0 0 15,0 0 2 1,0 0-1-16,0 0-1 15,0 0 1-15,-7 0-1 0,3 0 0 16,-3 0 2-16,0 0-1 16,4 6 11-16,-1-3-10 15,0 0 11-15,1 4-10 16,-4-1 2-16,0 3-4 16,0-3 2-16,-4 3-2 0,4 4 2 15,0-1-2-15,0-3-3 16,0 4 4-1,0 2-2-15,0 3-2 16,-3 1 1-16,3-4 4 16,0 1-3-16,0-1 0 15,0 0 1-15,0 1 1 0,0-1-1 16,0 4-1-16,0-1 1 16,0 1 4-16,0-1-4 15,3 1-3-15,-3 5 2 16,0 10 3-16,0-6-3 15,4 0 3-15,-4-7-2 16,0 1 5 0,0-1-5-16,0-2 6 15,0-1-6-15,0 1 6 16,0-4-6-16,0 0-3 0,0-2 2 16,0 2 8-16,0 0-6 15,0 1-1-15,0-4 0 16,0 0-1-1,0 1 2-15,0-4-1 0,3 0 5 16,-3 1-5-16,0-4 6 16,0 0-6-16,0-3 11 15,-3 0-9-15,-1 0 7 16,1-3-7-16,0 3 1 16,-1-3-3-16,-3 3-3 15,4-3 1 1,-1 0 4-16,-10 0 0 15,4 0-2-15,-4 0-3 16,0 0 1-16,-7 0 1 16,-3 3 0-16,3 0 5 15,-3 0-4-15,0-3-5 16,0 0 3 0,-1 4 6-16,1-1-5 0,-3 0-4 0,2 0 3 15,1 0 3-15,3 3-2 16,-3-3 0-16,3 3 1 31,-3-3-1-31,0 0 0 16,-1 0 0-16,5 1 0 0,-1-1-3 15,4 0 2-15,-1 0 4 0,4 0-3 0,-3 0-2 16,3-3 1-16,0 0 4 16,1 0-3-16,-5 0 0 15,4 0 1-15,-3 0-1 16,3 3 0-16,0-3 2 15,0 0-1-15,4 0-1 32,0 0 1-32,-1 0-4 0,1 0 2 15,3 0 1-15,-3 0 0 16,3 0 2-16,0-3-1 16,0 3-1-16,0 0 1 0,0 0-1 15,0-3 0-15,0 0 0 16,0 0 0-1,4 0 2-15,-4 0-1 16,3-1-3-16,1-2 1 16,-1 0 6-16,1 0-4 15,-1 0 11-15,4 0-9 16,0 0-1-16,0-4-1 16,0-8-7-16,0 2 5 15,0 4 3-15,4 0-2 16,-4-1 3-16,3 4-2 0,-3 0-40 15,0 6 31-15,0 3-177 16,-3 3 144-16,-1-3-223 16</inkml:trace>
  <inkml:trace contextRef="#ctx0" brushRef="#br0" timeOffset="203803.7441">3454 6141 192 0,'0'-12'88'0,"3"12"-69"0,1-6-24 0,-1 6 95 15,1-3-72-15,-4 0 52 0,3 0-51 16,0 0 9-16,-3-1-20 15,4 4 4-15,-4 0-9 0,0 0 9 16,3 7-9-16,1-1 10 16,-4 3-10-16,3 3 10 15,-3 4-10-15,0 8 2 0,0 10-4 32,0-3 8-32,0 0-7 15,0 0-4-15,0-1 2 16,0 4 5-16,0 3-4 15,0-6 0-15,0 0 0 0,0-4 1 16,0-2-1-16,0 0-1 16,0-4 1-16,0 1 4 15,0-4-4-15,0-2-3 0,0-1 2 16,0-3-9-16,0-2 7 16,0-1-69-16,0-3 56 15,4-3-93-15,-4-3 82 16,0 0-210-1,3-3 182-15,4-3-11 16</inkml:trace>
  <inkml:trace contextRef="#ctx0" brushRef="#br0" timeOffset="204219.8609">3762 6160 224 0,'14'-16'101'0,"-11"13"-79"0,-3 0-28 0,0 3 88 0,4-3-66 15,3 3 34-15,-7 0-36 16,7 0-5-16,-7 0-6 16,3 6 17-16,1 0-16 0,-1 4 16 15,-3 2-15-15,-3 6 3 0,3 13-6 16,-4-3 5-16,4 0-6 15,0 2 0-15,0-2 0 16,0 0 1-16,-3 9-1 16,3-3-1-16,-4-4 1 15,4 1 1-15,0-3-1 16,0 0-1 0,0-1 1-16,0-2-4 15,0-3 2-15,0-1 9 16,0-2-6-16,0-4 2 15,0-3-3-15,0-2-59 16,-3-1-58 0,3-3 85-16,-7 0-246 15</inkml:trace>
  <inkml:trace contextRef="#ctx0" brushRef="#br0" timeOffset="204685.1013">4140 6141 216 0,'6'-15'98'0,"-2"12"-77"0,3-3-26 16,-4 6 81-16,1-3-61 16,-1 3 42-16,-3 0-42 15,0 0 3-15,0 0-12 16,4 6-4-16,-4 6-1 0,0 0 7 0,0 4-6 16,0 5 13-1,0 13-11-15,-4-3 3 0,4 0-5 0,-3 3 2 16,3 3-3-16,0-4 2 15,0 4-2-15,-4-3-3 16,4 0 1-16,0-3 4 16,0 0-3-16,0-4 3 15,-3 1-2-15,3-3 2 32,0-4-2-32,0 7-3 0,0-6 1 15,-4-4-50-15,4-3 40 16,-3 7-91-1,-1-7-174 1</inkml:trace>
  <inkml:trace contextRef="#ctx0" brushRef="#br0" timeOffset="205138.9223">4427 6166 224 0,'7'-9'101'0,"-4"6"-79"0,4 0-28 16,-7 3 85-16,0 0-63 15,0 0 25-15,0 0-29 0,4 6-2 16,-1 0-7-16,1 3 9 0,-1 3-9 16,-3 16 10-16,0-3-10 31,0-1 10-31,4 4-10 0,-4 0 4 0,0-4-5 0,0 4 5 16,0 3-6-16,0 0 6 31,-4-4-6-31,1 1 0 15,3-3 0-15,0-1-1 0,0 1 0 16,0 0-3-16,0-4 2 16,0 1 4-16,0-4-3 15,0-2 3-15,0-1-2 16,3-3-59-16,-3 1 45 16,0-4-166-16,0 3-35 15</inkml:trace>
  <inkml:trace contextRef="#ctx0" brushRef="#br0" timeOffset="207663.4776">5044 6191 192 0,'0'-4'85'0,"0"4"-67"0,0 0-23 16,0 0 61-16,0 0-45 16,0 0 49-16,0 0-45 15,-4 0 7-15,1 4-15 16,-1-4 23-16,-3 3-23 0,0-3 8 16,-3 0-11-16,-1 0 3 0,1 3-5 31,-4-3 5-31,0 0-6 15,1 0 0-15,2 0 0 16,1 0-1-16,-4 0 0 16,0 0 0-16,4 0 0 15,-1 0 2-15,-3-3-1 16,4 3-1-16,3-3 1 16,0 3-1-16,-3 0 5 0,-1 0-4 15,8 0 11-15,-1 3-9 16,-2 3 10-16,-1 0-10 15,0 9 7-15,0 4-7 16,0-4 6-16,0 4-6 16,-3-1 15-16,3-2-14 15,0 2 10 1,0-3-11-16,0 1 4 16,0-1-5-16,0-2 10 15,0-1-9-15,4 0 2 0,-1-3-4 16,4-2 2-16,-3-4-2 15,3-3-1 1,0 0 1-16,0 0 1 0,3 3-1 16,4-3-1-16,3 0 1 15,1-3 1-15,3 0-4 16,17-1 2 0,-3 4 0-1,-1 0-3-15,-3 0 2 0,-3 4 1 16,0 2 0-16,-4 0-3 15,1 6 2-15,-4 0 1 16,-4 4 0 0,0-1-3-16,-3-2 2 15,-3-1 4-15,-4 0-3 0,-4 4 3 0,-3-1-2 16,0 0-1-16,-3 1 1 16,0-1-1-16,-1-2 0 31,-6-1 2-31,-4 0-1 15,0 0-1-15,4-2 1 0,-4-1 1 16,0 0-1-16,4-3-1 16,0 0 1-16,3-2-1 15,0-1 0-15,4 0-3 16,-1-3 2-16,1 0-58 0,3 0 46 16,4-3-76-16,-1 0 67 15,4-1-116-15,7-2 106 16,0 0-194-1</inkml:trace>
  <inkml:trace contextRef="#ctx0" brushRef="#br0" timeOffset="208259.7532">5487 6240 248 0,'0'-25'111'0,"3"25"-87"0,-3-3-30 0,0 3 85 0,0 0-63 15,-3-6 39-15,-1 6-40 16,1 0 8-16,-1 0-16 16,-2 0 12-16,-1 6-14 0,0 6 3 15,-4-2-6-15,-3 8 5 16,-3 1-6-16,0 2 14 0,-1 1-11 15,1 5 3-15,0-2-5 16,0 9 2-16,-1-3-3 16,4-4 2-16,1 1-2 15,2-3-3-15,1-1 1 0,3-2 4 16,0 3-3-16,7-1 3 16,0-2-2-16,3-4-1 31,4-2 1-31,0-4 4 0,4-3-4 15,2-3-3 1,5-3 2-16,-1-3 5 16,4-3-4-16,0-3 0 0,-4-3 0 15,0-3-1-15,-3-1 0 16,0 1 2-16,-7 0-1 16,-4-1-1-16,-3 1 1 15,0 3 1-15,-7 0-1 0,-10-4-3 16,0 7 1-16,-1-3-2 15,5 3 2-15,-5 6-5 16,4 0 5-16,1 0-45 0,2 0 36 16,4 3-89-1,4 0 76 1,3-3-130-16,7 3 117 16,0-3-166-1</inkml:trace>
  <inkml:trace contextRef="#ctx0" brushRef="#br0" timeOffset="208828.4998">5854 6157 260 0,'-7'-16'118'0,"4"13"-93"0,3 0-32 0,0 3 59 15,0 0-42-15,-4-3 47 16,1 3-43-16,-1 0 10 16,4 0-17-1,-3 0 4-15,3 0-8 0,0 0 6 16,0 0-6-16,0 3 4 0,0-3-6 16,3 6 0-1,8-3 0-15,2 0 1 16,5-3-1-16,3 4-3 0,-1-4 1 15,5 0 4-15,2 0-3 16,1 0 0-16,0 0 1 16,-4 0-1-16,-3 0 0 15,-4 0 2-15,-3 0-1 0,-4 0-1 16,1 3 1-16,-4 3 7 16,-4 0-6-16,-6 3 7 0,-1 3-6 15,-3 7-2 1,-3 12 0-16,-4-4 1 0,-3 4-1 15,-1 3-1-15,-2 3 1 16,-5 0-1-16,5-3 0 16,-5-3 2-16,5-1-1 15,2 1 2 1,1-3-2-16,3-3-3 16,0-4 1-16,4-2 4 15,3-4-3-15,0-3-30 16,3-2 23-16,1-4-81 15,6 0 68-15,-3-6-152 16,14-3 132-16,7-3-154 16</inkml:trace>
  <inkml:trace contextRef="#ctx0" brushRef="#br0" timeOffset="209659.4932">6782 6237 160 0,'18'-25'75'0,"-15"16"-59"0,1 3-20 0,-1 3 81 16,0 0-61-16,-3-4 67 16,0 1-62-16,0-3 17 31,-3 3-26-31,0-3 14 0,-4 2-19 0,-7 1 4 15,-4 0-7-15,1 3-3 16,-4 0 0-16,-3 3 7 16,0 0-6-16,-7 3 2 15,3 0-3-15,4 3 11 16,-1 0-10-16,-2 4 8 16,2-1-7-16,8 0-5 0,3 0 2 15,-6 1 5-15,13 8-4 16,-7 1 0-16,10-4 0 0,4 0-1 15,7 1 0 1,4-1 2-16,-1 1-1 16,4-4 5-16,3 0-5 0,4 4 6 31,3-1-6-31,0-3 3 0,1 1-3 16,2-1 8-16,5 3-7 15,-8-2 2-15,4 8 3 16,-4 1-6-1,-7-7 9-15,0 1-8 16,-3-1 2-16,-3 0-3 16,-1 1 2-16,-3-1-2 0,-4 0 8 15,-3-2-7-15,0-1 5 16,-3 0-6-16,-4 1 0 16,-7-1 0-16,-3-3 1 15,0 1-1-15,-4-4 5 16,-3 0-5-16,-4-3 0 15,-3 0 0-15,3-3-1 0,0 0 0 0,4-3 0 16,3-3 0 0,4 0 0-16,0-4 0 0,3 1 2 15,7-3-1 1,3 0-3-16,4-1 1 16,7 1 4-16,4-7-3 0,2-5-5 31,5 2 4-31,3 1 0 0,3 2 1 15,0 1 0-15,-3 2 0 16,0 1 0-16,6-4 0 16,-9 4 8-1,-4 0-6-15,-1-1 2 0,-9 1-3 16,-4-4-3-16,-4 4 1 16,-3-7-64-16,-3 4 51 0,-7 3-202 15,-7 12 167-15</inkml:trace>
  <inkml:trace contextRef="#ctx0" brushRef="#br0" timeOffset="159730.8283">773 6126 200 0,'0'-6'88'0,"0"6"-69"16,-4 0-24-16,4 0 55 0,0 0-40 15,0 0 30-15,0 0-30 16,0 0 6-16,0 0-11 16,0 0 8-16,0 6-10 0,4 0-4 0,-4 3 1 15,3 4 5-15,-3-1-4 16,0 6-3-16,0 13 2 16,4-3 8-16,-4 3-6 15,0-1-1-15,0-2 0 16,0 6-1-16,0 3 0 15,0-6 5 1,0-4-4-16,0 1 9 16,3 0-8-16,-3 0-4 0,4-1 2 0,-1 1 3 15,1-3-3-15,-1-1 0 16,-3 4 1-16,4-3 4 16,-4 2-4-16,0 1-3 31,0-6 2-31,3-4 3 0,-3-3-3 0,0-2 6 15,0-4-5-15,0 0 6 16,0-3-6 0,0-6 0-16,0 0 0 15,0 0 1-15,0-21 5 16,0-1-6 0,0-2 0-16,-3-4 0 15,3-3-1-15,0 3 0 0,-4 1 0 16,4-1 0-16,-3-9-3 15,3 6 2-15,-4 1 1 16,1 2 0-16,3 0-3 16,-4 0 2-16,1 1 1 15,-1-7 0-15,1-3 0 16,3 6 0-16,0 3 0 0,0 4 0 16,0-1 0-16,0 7 0 15,0-1 0-15,0 1 0 0,0 2 0 16,0 4 0-16,3 0 0 15,1-1 0-15,-1 4-3 16,1 0 2-16,-1 3 1 31,1 0 0-31,-1 3-3 0,4-1 2 16,0 1-2-16,0 0 2 16,3 0 1-16,1 3 0 15,3 0 2-15,6 0-1 16,1 0-3-16,0 0 1 15,3 0 6-15,-3 0-4 16,3 0-8-16,0 0 5 0,8 0 4 16,-1 0-2-16,0-3 3 15,0 3-2-15,4-3-1 16,-1 3 1-16,-2 0-7 16,-1 0 5-16,0 0 3 15,0 0-2-15,4 0 0 16,-4 0 1-1,-3 0 1-15,-1 0-1 16,1 0-1-16,-4 0 1 0,0 0-4 16,-3 0 2-16,3 0 1 15,-3 0 0-15,0 0 2 16,0 0-1-16,-4 0-3 16,0 0 1-16,-3-3 1 15,0 3 0-15,0-3 2 0,0 3-1 16,-4 0-1-16,1 0 1 15,-4 0-1-15,0 0 0 16,-4 0 8-16,-3 0-6 16,3 3 7-16,-3 3-6 15,0 0-2-15,0 0 0 16,0 4-4-16,0 2 2 0,0 0-2 16,-3 4 2-16,3 5 6 15,0-2-4-15,0 12 0 16,0-7 0-16,0 1-1 15,0-1 0-15,0 1 2 16,0-3-1-16,0-1-1 16,0 7 1-1,0-7 1-15,3 10-1 16,-3-6-1-16,4-1 3 16,-4 1-2-16,3-3-1 15,-3-1 1-15,0 1 1 16,0-1-1-16,0 1-1 15,4-1 1-15,-4-2 1 16,3 5-1-16,-3-2-1 0,0 9 1 16,0-10 4-16,0 1-4 15,0-4 0-15,0-2 0 16,0-1 4-16,0-2-4 16,0-1 3-16,0-3-3 15,0 0 2-15,-3 1-2 16,-1-4-6-1,1 0 4-15,-1 0 17 16,1-3-13-16,0 0 8 16,-1-3-8-16,1 3-2 15,-1-3 0-15,1 0-1 16,-4 3 0-16,0-3 2 16,0 3-1-16,-3-3-3 15,3 0 1-15,-7 3 9 16,-4-3-12-16,1 4 4 15,-4-4 0 1,1 3 0-16,-1 0 0 16,-4 0 0-16,-2-3 2 0,-4 0-1 15,-1 0-6-15,1 3 4 16,0-3 6-16,0 0-5 0,0 0 1 0,0 0 0 31,3 0-1-31,0 0 0 16,-3 3-3-16,3-3 2 0,1 3 4 15,-5-3-3-15,5 0 0 16,-1 0 1-16,4 0-1 16,-1 0 0-1,1 0 0-15,0 0 0 0,0-3 2 16,3 0-1-16,4 3-3 16,-1-3 1-16,4 0 1 0,1 3 0 15,-1 0-3-15,3 0 2 16,1 0 4-16,0 0-3 15,3 0-2 1,0 3 1-16,3-3-5 16,1 3 5-16,3 3-92 15,0 0 72-15,0 0-314 16</inkml:trace>
  <inkml:trace contextRef="#ctx0" brushRef="#br0" timeOffset="201888.6667">2273 6317 156 0,'-4'0'72'0,"4"3"-57"0,0-3-19 15,0 0 81-15,0 0-61 16,0 0 42-16,4 0-43 15,3 0 12-15,-1-3-20 0,1-6 21 0,0 2-21 16,0 1 11-16,0 0-13 16,0-6 5-16,0-1-7 15,0 1-5-15,-4 0 2 16,1 3 3-16,-1-4-3 16,1-2 3-16,-1 3-2 15,-3 2 2 1,0 1-2-16,-3 0-1 15,-1 3 1-15,-3 0 7 16,0-1-6-16,1 4-4 16,-5 3 2-16,1 3 5 15,-1 4-4-15,1 2 3 16,0 3-3-16,-4 16-1 0,3 0 1 16,1-1-4-16,3 4 2 15,-3 0 1-15,-1 3 0 0,4 3 5 16,0-4-4-16,7 1 6 15,0 0-6-15,4 0 3 16,-1-3-3-16,4 0 5 16,0-4-5-16,0-2 6 15,4-3-6 1,-1-4 9-16,4-3-8 16,0-5 2-16,3-1-3 15,0-6 2-15,4-3-2 16,0-3 5-16,0-3-5 15,-4-4 3-15,4-2-3 16,-4-3-3-16,7-4 1 16,-6-2 9-16,-5-1-6 0,-2 1-4 15,-1-7 2-15,-3 0 0 16,-3-3 0-16,-8 4 0 16,1-1 0-16,-4-6 2 15,0 6-1-15,-4 4 8 0,1-4-7 16,0 3-4-16,-1 7 2 15,-3 3-3-15,1 5 2 16,-1 4-5-16,3 0 5 0,1 9-48 16,3 9 39-16,0 4-81 15,4-1 70-15,6 1-221 16,4-1 187 0,0 0-40-16</inkml:trace>
  <inkml:trace contextRef="#ctx0" brushRef="#br0" timeOffset="202246.1466">2969 6508 240 0,'-4'-3'108'0,"8"0"-85"0,-1-1-29 16,-3 4 63-16,0-6 13 16,0 9-51-16,-3 0 2 31,-1 1-15-31,-3 5 1 0,0 0-6 0,-3 0 11 16,-4 4-9-16,-3 2 4 15,0 3-5-15,-1 4 5 16,1 0-6-16,0-1-3 15,3 1 2-15,-4 5 0 16,5 1 0-16,-1 0 0 16,-4-7 0-16,5-2-59 0,2-7 46 15,1-3-121-15,3-3 103 16</inkml:trace>
  <inkml:trace contextRef="#ctx0" brushRef="#br0" timeOffset="202546.2965">2751 6397 272 0,'-14'-6'125'0,"28"9"-99"0,-11-3-33 0,-3 0 68 16,0 0-50-16,4 6 16 0,2 0-19 15,1 3 12-15,0 7-15 16,4-1 3-16,-1 7-6 0,4-4 24 16,0 1-20-16,0 2 3 15,3 1-6-15,0-1-5 16,1 1 2-16,-5-1 5 16,1 1-4-1,0-4-3-15,-3 1 2 16,6 5-95-16,0-5 74 15,4 6-317-15</inkml:trace>
  <inkml:trace contextRef="#ctx0" brushRef="#br0" timeOffset="162399.9447">863 7579 164 0,'0'-6'75'0,"0"-6"-59"0,0 5-20 16,0 7 62-16,0 0-47 15,0-3 42-15,0 0-40 0,0 3 35 16,0-9-35-16,0 3 29 0,0 0-31 15,0 0 19-15,0 3-22 16,0-4 10-16,0 4-13 0,0 3 8 16,0-3-10-16,0 3 4 15,0 0-5-15,0 0-6 16,0 9 6 0,0 4-3-16,0-1 1 15,0 0 1-15,0 1-1 0,-4-1 0 16,4 3 2-16,0 1-1 15,0 2-9-15,0 4 6 32,0-1 7-32,-3 4-5 15,3 12 4-15,0-3-3 0,0 0-1 16,0 0 1-16,0-7-4 16,0 1 2-16,0-6 1 15,0-1 0-15,0-2 2 16,0 2-1-16,0-2-1 15,0-4 1-15,0-3 1 0,0 7-4 16,0-7 2 0,0 0 5-16,0-2-4 15,0-1-3-15,0-3 2 16,0 0 3-16,0 0-3 16,0-3 0-16,0-3 1 15,0 0 1-15,0 0-1 0,0 0 5 16,0 0-5-16,0 0 3 31,-3-3-3-31,3-6 2 16,0-9-2-16,0 2-1 15,-4-5 1-15,4-4-4 0,0 3 2 16,0-8 1-16,-3-7 0 16,3 0 0-16,-4 3 0 0,4 0 2 15,-3-3-1 1,-1 6-6-16,1 4 4 15,-1 2-6-15,1 3 6 0,3 4 0 16,-4-4 1-16,4-2 0 16,-3 2 0-16,3 4-3 15,-4-1 2-15,4 4 1 16,0 3 0-16,0 2-3 0,0 1 2 16,0 0 6-16,0 3-4 15,0 0-5-15,0-1 3 16,4 4 0-16,-1 0 1 15,1 0 0-15,3 0 0 16,0 0 0 0,0 0 0-16,0 0-3 15,3 3 2-15,0-3 1 16,8 0 0-16,-1 3-3 16,0 0 2-16,4 0 1 15,0 3 0-15,3-3 0 0,0 3 0 16,4 0-3-16,3-3 2 15,0 3-16-15,1 0 13 16,6-3 24-16,-4 0-16 16,1 3-1-16,-4-3-1 0,4 3-2 15,-1 0 0-15,-2 0-6 16,-1 0 5-16,0 1 6 16,0-1-5-16,-3-3-2 15,-1 0 2-15,-2 0 0 16,-1 0 0-16,0 0 2 0,0-3-1 15,-3 3-1-15,0 0 1 16,-4 0-1-16,1 0 0 16,-1 0 0-16,-3 0 0 15,0 0-3-15,0 0 2 32,-4 0 1-32,0 0 0 0,-3 0 0 15,0 0 0-15,-3 3 0 16,-4-3 0-16,0 0 0 15,3 6 0-15,1 0 2 16,-1-3-1-16,-3 6-1 0,3 4 1 16,-3-1-1-16,0 0 0 15,0 1-3-15,0-1 2 0,0 0 1 16,0 4 0-16,0 2 0 16,0 1 0-16,-3 2 0 15,0 1 0-15,3 8-3 16,0 7 2-16,0-3 6 15,-4 0-4-15,4-3-3 32,-3 0 2-32,3-4 3 0,-4 4-3 15,1-3 0-15,3 0 1 16,-4-4-1-16,4-2 0 16,0-4 0-16,-3 1 0 15,3-4 14-15,0 0-11 16,-4 1 7-16,4-1-7 15,0-2 1-15,0-1-3 0,-3 0-1 16,3 1 1-16,0-1-4 16,0-3 2-16,0 0 4 15,0 1-3-15,0-1 3 16,0 0-2-16,0-3-3 0,0 0 1 16,0 1 1-16,-4-1 0 15,4 0 0 1,0 0 0-16,-3-3 8 15,-1 0-6-15,4 0-1 16,-3 0 0 0,0 0 15-16,-1-3-12 0,1 0 1 15,-1 0-3-15,1-3 4 16,-1 3-5-16,1-3-3 16,-4 3 2-16,-4 0 3 0,1 0-3 15,3-3 0-15,-10 3 3 16,-4 0-2-1,0 0-1-15,-3-3 1 16,0 0-7-16,-7 0 5 16,3 0 3-16,-3 3-2 15,3-3 0-15,0 3 1 0,-3-3-1 16,3 3 0-16,-3 0 0 16,4 0 0-16,-1 0 0 15,4 0 0-15,-4 0 0 16,4 0 0-16,-4 3 2 15,4 0-1-15,-4-3-3 0,4 0 1 32,3 3 1-32,0-3 0 0,0 3 0 15,4-3 0-15,0 0 2 16,-1 0-1-16,-2 0-3 16,-1 0 1-16,0-3 4 15,4 3-3-15,-1-3 0 16,1 0 1-16,3 0-4 15,0 0 2-15,1 0 4 0,-1-4-3 16,3 1 0-16,1 0 1 16,-1 0-4-16,5 0 2 15,-1 0-2-15,0-1 2 16,3 1-66-16,1 0 52 16,3 0-168-16,0 3 141 15</inkml:trace>
  <inkml:trace contextRef="#ctx0" brushRef="#br0" timeOffset="213685.0948">3405 7622 156 0,'0'-9'72'0,"4"6"-57"0,3-3-19 16,-4 6 87-16,1-3-66 0,-1 0 67 16,0-1-63-16,1 1 26 0,-1 3-34 15,1 0 12-15,-1 0-19 0,1 0 11 16,-1 3-12 0,1 4-3-16,-1 5-1 0,1 3 4 0,-1 7-4 15,1 3 3-15,-4 18-3 16,0-3-1-16,0 3 1 15,0 0 4-15,0-6-4 16,0 0 0-16,0 0 0 31,0-3-4-31,0-7 2 0,0-2 6 0,0-4-4 16,0-2 0-16,0-4 0 16,0 1-4-1,0-4 2-15,0-3-78 16,0-3 62-16,3 1-156 15,-3-7 132-15,0 0-144 16</inkml:trace>
  <inkml:trace contextRef="#ctx0" brushRef="#br0" timeOffset="214401.527">3738 7742 208 0,'0'-9'92'0,"-7"6"-73"0,10 0-24 0,-3 0 67 16,4 0-50-16,-4 0 52 16,3 0-48-16,1-4 8 15,3 1-16-15,0 0 14 0,-1 0-17 16,1 0 9-16,11 0-4 15,-1-1-7 1,0 4 1-16,4 0-3 0,0 0-1 16,0 0 1-16,3 0 1 15,-3 3-1-15,-1 0 11 0,-2 3-10 32,-1 0 5-32,-3 3-5 0,-4 4-1 15,1 2 0-15,-4 3 4 16,-4 1-4-16,-3 8 3 0,0 4-3 15,-3 0-1-15,-4 3 1 16,-4-7 4-16,1 1-4 16,-4-4 6-16,-3 1-6 15,-1-1 0-15,1 4 0 0,0 3 4 16,-4-4-4-16,0-5 0 16,4-1 0-16,0-2-1 15,-1-4 0-15,1 0 2 16,3-2-1-16,0-1-1 15,4-3 1-15,3 0-1 32,0 0 0-32,0-3 2 0,4 1-1 15,3-1-1-15,0-3 1 16,7 0-1-16,6 0 0 16,1 0-3-16,0 0 2 15,3 0 1-15,4 0 0 0,7 0 5 16,0 0-4-16,3 0 6 15,-3 0-6-15,3 0 0 16,0 0 0-16,-3 0 1 0,-4 0-1 16,-3 0 2-16,-1 0-2 15,-6 0-6-15,0 0 4 16,-3 0-70-16,-1 0 56 16,-3 0-172-16,-4 0 144 15</inkml:trace>
  <inkml:trace contextRef="#ctx0" brushRef="#br0" timeOffset="215187.3877">4254 7748 184 0,'-7'-12'82'16,"3"9"-65"-16,4-3-21 0,4 3 31 0,-1 0-22 16,1-3 74-16,-1-1-62 15,1 1 25 1,10-3-8-16,3 3-24 0,4 0 15 0,-1 0-20 16,1-1 15-16,0 1-15 15,3 3 3-15,1 0-6 16,-1 3 10-16,0 3-9 15,-3 0 7-15,-4 3-7 32,4 4 12-32,-7-1-11 0,0 3 6 15,-7 0-7-15,-1 4 6 16,-6 5-6-16,-3 7-2 16,-4-3 0-16,-3-1 4 15,-4-2-4-15,-3 0 0 16,-4-4 0-16,0-3 4 15,0 1-4-15,4-4 6 0,0 0-6 16,-1-2 0-16,4-1 0 16,1-3 1-16,2 0-1 15,4-3-1-15,7-3 1 0,0-3-4 16,7 3 2-16,4-3-2 16,-1 3 2-16,7 0-2 31,4-3 2-31,0 3 1 0,0 0 0 15,-1 3 0-15,5 0 0 16,2 3 0-16,-6 4 0 16,0-1 2-16,-4 3-1 15,-3 0-3-15,0 4 1 16,-4-4 4-16,-3 0-3 16,-3-2 0-16,-4 2 1 0,0 0 1 15,-7 1-1-15,-7-1-1 16,0-3 1-16,-3 0 4 15,-1 1-4-15,-2-1 0 16,-1-3 0-16,0 0 1 16,-3 0-1-16,3 1-1 15,0-4 1 1,4 0-1-16,3 0 0 16,-3-3-9-16,6 0 7 15,-2-3-49-15,9 0 39 0,1-4-82 16,3 1 72-16,7 0-155 15,6 0 135-15,5 0-133 16</inkml:trace>
  <inkml:trace contextRef="#ctx0" brushRef="#br0" timeOffset="216157.8037">5026 7733 260 0,'7'-22'115'0,"0"16"-91"0,10-3-30 16,-10 6 66-16,0 0-49 15,0 0 42-15,0 0-40 16,3 0 10-16,-6 3-16 16,6 3 7-16,-6 6-11 0,-4 3 13 15,0 13-12 1,3 6 6-16,-3 3-7 15,-3 6 12-15,-1-6-11 0,1-4 3 16,-1 7-5-16,1 0-1 16,-1-6 0-16,1-3 1 15,0-4-1-15,-1-2-1 16,4-4 1-16,0-2 7 16,-3-4-6-16,-1-3 5 0,4-3-6 15,-3-2 0-15,3-4 0 16,-4-4 1-16,1-2-1 15,-1 0-1-15,1-9 1 16,-1-7 1-16,1-2-1 16,-1-4-3-16,1-3 1 15,0-9 1 1,3-6 0-16,0 0-9 16,0-1 7-16,0 4-4 15,0 10 4-15,0 2-2 16,0 6 3-16,-4 7 1 15,1 2 0-15,-1 4-6 16,-3 6 5-16,-3 6 0 16,-4 3 1-16,-3 6-3 0,-1 3 2 0,1 4 4 15,-4 2-3 1,-3 7 6-16,0 6-5 0,3-1 6 16,0 1-6-1,0-6 3 1,8-4-3-16,2-2 8 15,1-1-7-15,-1-2-4 0,4-1 2 0,1-3 8 0,-1-2-6 32,0-1-4-32,3-3 2 15,4 0 5-15,0 0-4 16,0-6 0-16,7 3 0 0,0 1-1 16,10-4 0-16,-3-4 0 15,7 4 0 1,7 0 0-16,-1 0 0 0,1 0 0 15,3-3 0-15,0 0 2 16,1 3-1-16,2 0-1 16,-3 0 1-16,-3 0 1 15,0 0-1-15,-7 0-3 0,-1 0 1 16,-2-3 9-16,-4 3-6 31,-1 0 2-31,-2 0-3 0,-1 0 2 16,-3 0-2-16,0 0-3 15,0 0 1-15,0 0 1 16,0 0 0-16,-7 0 0 16,7 0 0-16,0-3-3 15,0 3 2-15,-4-3 4 0,-3 3-3 16,0 0 3-16,0 0-2 16,0 0-59-16,0 0 45 0,0 0-130 15,0 0 110-15,-7 0-283 16</inkml:trace>
  <inkml:trace contextRef="#ctx0" brushRef="#br0" timeOffset="218586.5541">5463 7675 192 0,'3'-13'85'0,"1"10"-67"0,6 0-23 16,-3 3 44-16,0-3-32 16,-4 0 65-16,1 0-55 15,-1 3 29-15,1-3-33 0,-4 3 20 0,0 0-24 16,0 0 14-16,0 0-17 15,0 0 17-15,0 0-18 16,0 0 12-16,0 0-12 0,3 6 8 16,1 3-10-16,-4 7 7 15,0 2-7-15,0 0 4 16,-4 19-6-16,1-3 3 16,-1 0-3-16,1-3 11 15,-4 0-10-15,0-4 3 31,3 4-4-31,-3-3-3 0,4 3 1 16,0-4 1-16,-4-5 0 16,3 0 0-16,1-4 0 15,-1 0 5-15,1-2-4 16,-1-4 3-16,1-3-3 16,-1 1-1-16,4-4 1 0,0 0-1 15,0 0 0-15,0-3-62 16,0-3 49-16,0 0-97 15,0 0 84-15,0-3-212 16,4 0 183 0,3-12-61-1</inkml:trace>
  <inkml:trace contextRef="#ctx0" brushRef="#br0" timeOffset="219188.0064">6003 7647 228 0,'0'-12'105'0,"0"8"-83"0,0 4-28 0,0 0 38 16,0 0-27-16,0 0 60 15,0 0-50-15,0 0 17 16,-4 0-23-16,1 0 2 0,0 4-7 15,-1 2 3-15,-3 0-6 16,0 3 9-16,0 3-8 16,-3 4 10-16,0 2-9 15,-4 10 10-15,0 6-10 16,-3 0 7-16,3 3-7 16,-4-3 4-16,1-1-6 15,3 1 0-15,0 0 0 0,4-3 4 16,0-3-4-1,3-4 6-15,3 1-6 0,4-4 3 16,0-2-3-16,4-1-3 16,3-2 1-16,-1-4 9 15,5-3-6-15,-1-3 2 16,4-2-3-16,0-4 2 16,3-4-2-16,1-2-1 15,-1 0 1 1,0-3 4-16,-3 0-4 0,0-1 3 15,-4-5-3-15,-3-3 5 16,-3-1-5-16,-4 1 3 16,-4-1-3-16,1 4 2 0,-4-1-2 15,-10 4-3 1,3 6 1-16,-4 0-2 16,1 3 2-16,3 0-2 0,0 3 2 15,0 0-38-15,4 6 30 16,3-3-83-16,0 3 70 15,4 0-130-15,3-6 116 16,7 3-169-16</inkml:trace>
  <inkml:trace contextRef="#ctx0" brushRef="#br0" timeOffset="211033.4883">2522 7653 208 0,'-3'-12'92'0,"6"12"-73"0,0-6-24 0,1 2 64 15,-4 1-48-15,0 0 36 16,0 0-35-16,-7 0 5 16,0 3-12-16,0-3 11 0,-3 3-12 15,-1 3 6-15,1 0-7 0,-4 3 6 16,0 4-6-16,-3 2 1 31,0 3-3-31,-1 4-6 0,-2 2 4 16,-1 16 3-16,3 0-2 15,1 0 3-15,3-3-2 16,4 0 2-16,-1 3-2 16,5-6 5-16,2 2-5 0,4-5 9 31,4-6-8-31,2-4 13 0,5-2-11 0,3-4 17 15,3-3-16-15,4-3-5 16,0-3 1 0,3-3-1-16,4-6 0 15,-1-6 2-15,1 0-1 16,-4-4 5-16,0-2-5 0,-3-4 14 16,-3-2-11-1,-5-10 3-15,-2-3-5 16,-1 0 5-16,-6 0-6 15,-1 9 14-15,-6-6-11 16,-1 7-2-16,-3 2-1 0,0 3-1 16,-3 7 0-16,-4 3-9 15,0 2 7 1,4 4-38-16,-4 6 31 0,7 3-81 0,-7 4 70 16,11 2-149-16,-1 0 129 15,15 3-147 1</inkml:trace>
  <inkml:trace contextRef="#ctx0" brushRef="#br0" timeOffset="211334.7517">3087 7730 264 0,'6'-6'121'0,"1"6"-95"0,-7-3-33 31,4 3 48-31,-4 0-34 15,0 0 49-15,-4 3-43 0,1 3-6 16,-7 3-3-16,3 10 12 0,-7 5-12 16,-4 1 10-16,1 3-11 15,0-1 2-15,0-2-4 16,-4 0-1-16,3-1 1 16,1 4-1-16,0 0 0 15,3-4 2-15,0-5-1 16,0-1-15-16,0-2 12 0,4-4-65 15,0-3 52-15,3 0-100 0,0-2 87 16,0-4-205 0</inkml:trace>
  <inkml:trace contextRef="#ctx0" brushRef="#br0" timeOffset="211652.847">2858 7721 252 0,'-7'-10'111'0,"7"10"-87"0,4 0-30 15,-4 0 66-15,0 0-49 16,0 0 42-16,3 7-40 0,4-1 10 16,3 3-16-16,1 0 12 0,-1 10-14 15,0 8 17-15,4 1-17 16,0-3 9-16,0-1-10 15,10 1 3-15,-6 0-5 0,2-1-1 32,-2-2 0-32,-1 2 4 0,0 1-4 0,1-3 3 15,-5-4-3-15,5-2-9 16,-4-4 6-16,0 0-100 0,-8-3 80 16,1 4-328-1</inkml:trace>
  <inkml:trace contextRef="#ctx0" brushRef="#br0" timeOffset="219788.3657">6477 7628 312 0,'0'-9'141'0,"4"6"-111"0,-1 0-38 0,-3 3 64 16,0 0-46 0,-3 0 28-16,-7 0-25 15,-1 3-8-15,-3 3-3 0,0 3-1 0,-3 4 4 31,0 5-4-31,-1 1 6 16,1 8-6-16,0 10 3 0,-4 0-3 16,4 0-1-16,-4 0 1 15,-3-3-1-15,3 0 0 16,4 3-3-16,3-6 2 0,0-4 4 31,4 1-3-31,3-3 6 0,3-4-5 0,1-2 3 31,3-4-3-31,7-3-1 16,3-2 1-16,0-4 10 16,4 0-9-16,4-3-3 0,-1-3 1 15,0-3 0-15,1-3 0 16,-5 0 0-16,1-4 0 16,0 4 5-16,-4-6-4 15,-3-7 3-15,0 4-3 0,0 0 2 16,-7-1-2-16,-3 4 2 15,-1 0-2-15,1 2-9 16,-8 1 6-16,1 0 4 16,-4 3-2-16,0 3 3 15,1 0-2-15,-5 3-26 16,4 0 20-16,4 0-57 16,3 0 47-1,7 0-91-15,0 0 81 16,7 3-267-1</inkml:trace>
  <inkml:trace contextRef="#ctx0" brushRef="#br0" timeOffset="220389.4487">6879 7647 236 0,'4'-12'105'0,"-4"8"-83"0,7-2-28 0,-7 6 71 0,0-3-52 16,0 0 43-16,0 3-42 15,-4 0 7-15,1 0-14 16,-1 0 3-16,-3 3-7 0,0 3 9 16,-3 1-9-16,0 2 10 31,-4 3-10-31,-4 3 4 0,-2 1-5 15,-1 2 8-15,0 10-8 16,0 6 5-16,-3 0-6 16,0 3 3-16,3-6-3 15,-3-4 8-15,6 1-7 0,1 3-4 16,3-1 2 0,4-2 0-16,3-3 0 0,0-4 5 15,4-2-4-15,3-1 3 16,3-2-3-16,4-4 5 15,3 0-5-15,1-2 0 16,3-4 0-16,-1 0 4 0,1-3-4 16,11-3 9-16,-8 0-8 15,4-3 5-15,-1 0-6 16,-2-3 3-16,-1 0-3 16,-3-1 11-16,0-5-10 15,0 0 11-15,-7-4-10 16,0 1 10-16,-4 0-10 15,-3-1 7-15,-3 4-7 16,-4 0-2 0,-4-1 0-16,-6 4-4 15,0 0 2-15,-4 3-52 0,-3 2 41 16,-1 4-161-16,-2 4 134 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6:12.4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1561 14 36 0,'4'-4'19'0,"-1"4"-15"0,-3 0-5 0,0 0 22 16,0 0-17-16,0 0 30 16,0 0-26-1,0 0 24-15,0 0-23 0,0 0 17 16,0 0-19-16,0 0 16 16,0 0-18-16,0 0 18 15,0 0-18-15,0 0 4 0,0 0-7 16,0 0 2-16,0 0-3 15,0 0 2-15,0 0-2 16,0 0 8-16,0 0-7 16,0 0 5-16,0 0-6 15,-3 0 11-15,3 0-9 16,0-3 4-16,0 3-5 16,0 0 8-16,0-3-8 0,0 3 7 15,-7 0-3 1,4 0-5-1,-1 0 6-15,1 0-6 0,-1 0 11 16,1 0-9-16,-1-3 7 16,1 3-7-16,-1 0 6 15,4 0-6-15,0 0 4 16,-3 0-6-16,3-3 14 16,-4 3-11-16,4 0 6 15,-3 0-7-15,-1 0 9 16,1 0-9-16,3 0 2 15,0 0-4-15,0 0-1 16,-3 0 1-16,3 0 4 16,0 3-4-16,-4-3 9 15,4 0-8-15,0 3 5 16,-3-3-6-16,3 3 9 16,-4-3-8-16,4 0 5 15,-3 0-6-15,-1 3 6 16,4-3-6-16,0 4 9 0,-3-4-8 15,-1 3 2-15,1 0-3 16,-1 0-1-16,1-3 1 16,-1 0 4-16,1 3-4 15,0 0 3-15,-1 0-3 0,1 0 5 16,-1 0-5-16,1 0 0 16,-1 0 0-16,1 0 7 15,-1 0-6-15,1 1-4 16,-1-1 2-16,1 3 5 15,-1 0-4-15,1 3 0 0,-1-3 0 16,1 0 4-16,0 1-4 16,-1-1-5-16,-3 0 3 15,0 3 8-15,0 0-5 16,0 1-1-16,0-1 0 16,1 0 1-1,-1 0-1-15,0 7-1 0,0-4 1 16,0 10 4-1,0-4-1 1,0 1-2-16,0-4-2 0,0-3 1 16,4 1-4-16,-4-1 2 0,3 0 4 15,1 1-3-15,-1-4 3 16,1 3-2-16,-4 0 2 31,0-2-2-31,0 2-1 0,0-3 1 0,-3 0 1 16,-1 4-1-1,1-1-1-15,3 0 3 16,0 1-2-16,0-4 5 16,0 0-5-16,0 0-3 0,4 1 2 15,-4-1 0-15,3 0 0 32,-2 0 0-32,2 1 0 15,-3-1 2-15,4 0-1 16,-4 0-1-16,3 4 1 15,-3-4-1-15,4 3 0 16,-1 0 0-16,1 1 0 16,-4-1 0-16,4-3 0 15,-4 1 2-15,0 2-1 0,3-3-1 16,1 0 1-16,-4 1 4 16,3 5-4-16,1-3 0 0,-4 7 0 31,-3-1-1-31,3-2 5 15,-4 5-6 1,1-2 1-16,0-1 3 0,-1 1-3 0,1-4 0 16,3 0 1-16,-4-2-4 15,5-1 2-15,-1 0 6 16,0 4-4-16,0-4 0 31,0 3 0-31,0-2 1 16,-4-1-1-16,5 0-1 15,-1-2 1-15,-4-1-4 0,4 0 2 16,0 0 6-16,0 4-4 16,1-1 3-16,-1 0-3 15,-4 1-6-15,4-1 4 16,0 0 0-16,0 4 1 16,-3-1 0-16,3 4 0 0,0-4 5 15,0-3-4 1,0 7 0-16,0-1 0 15,0 7-1 1,1-4 5-16,-1 1-4 16,3-4-8-16,-3 1 5 15,0-1 1-15,4-2 1 16,-1 2 2-16,1-5-1 0,-1-4-1 16,1 3 1-16,0 0 4 15,-4 1-4-15,0 2 0 0,0 0 0 16,0 1 1-16,3-4-1 15,-6 0-3 1,0 1-2-16,3-1 3 16,0-3 6-16,0 4-4 15,0-4 3-15,0 3-3 16,0 1-3-16,0-1 1 16,4 0 4-16,-4 0-3 15,0 1-8 1,0-1 6-16,3 0 7 15,1 1-5-15,-4 2 1 0,0-3 0 16,0 1-1-16,4 2 0 0,-4 1 0 0,0 2 0 16,3 1 2-16,-3-4-1 15,0 3-1-15,4-2 1 16,-4-1-1-16,0 1 0 31,4-4 0-31,-4 3 0 16,3 1 0-16,-6-4 0 15,3 0-3-15,0 1 2 0,0-1 6 16,-3 3-6 0,3 4 1-16,0-7 5 15,0 3-4-15,0-2-5 16,0-4 3-16,0 0 3 16,0 1-2-16,0-1 0 15,0 0 1-15,0 0 1 0,1 0-1 16,-1 1-1-16,0-1 1 15,0 0-4-15,0 0 2 16,0 4 1-16,0-1 0 16,0 0 2-1,0 1-1-15,0-1-3 16,0 0 1-16,0 1 1 16,0-1 0-16,1-3-3 0,-1 7 2 15,0-1 4-15,3 7-3 16,-3-4 3-16,0-3-2 15,4 1-3-15,-4-1 1 16,3 4 4-16,-2-7-3 0,2 3 0 16,-3-2 1-1,4-1-4-15,-4 0 2 0,3 1 1 16,1-4 0-16,-4 3-3 16,3 4 8-1,1-4-4-15,0 6-1 0,-4-5 1 16,0-1-1-16,0-3 0 15,3 0 0-15,1 1 0 16,-1-1 0-16,-6-3 0 31,3 0 2-31,0 0-1 16,-3 1-1-16,3-1 1 16,3 0-4-16,1 0 2 15,-1 0 1-15,1 0 0 16,-1 0 5-16,1 1-4 15,0-1 3-15,-1 0-3 0,4 0-1 0,-3 0 1 16,-1 0 1-16,1 1-1 16,-1-1-3-16,1 0 1 15,-1 0 1-15,1 0 0 16,-1 0-3-16,1 1 2 16,-1-1 6-16,4 0-4 15,-3 0 0-15,0 0 0 0,-1 3-7 31,1-2 5-31,3-1 6 16,-4 0-5-16,1 0 1 0,3 3 0 16,0-6-1-16,-4 7 0 15,4-10 2-15,-3 6-1 16,3 0-1-16,-4 0 1 16,4 6 1-16,0-9-1 15,0 7 2-15,-3-4-2 16,3 3-1-16,-4-3 1 15,4 0-1-15,0-3 0 16,0-3 2-16,0 4-1 0,0 2-3 16,0-3 1-1,0-3 4-15,0 0-3 0,0 0 3 0,0 3-2 16,0-3-3-16,0 0 1 16,0 3 4-16,0 0-3 15,0-3 3-15,0 0-2 16,0 0 2-16,-3 0-2 15,3 0 5-15,0 0-5 16,0 0 0 0,0-3 0-16,0 0-1 15,-4 0 0-15,4 3 2 16,0-3-1-16,0-7-1 16,0 1 1-1,0 3-1-15,0 0 0 16,0-9 0-1,0-1 0-15,0 1 8 0,0 2-6 16,0-2-7-16,0 3 5 16,0-1-1-16,0-2 1 15,0 3 0-15,0-1 0 16,0 1 0-16,0 3 0 0,0 0 0 16,0-1 0-1,0 1 2-15,0 0-1 0,0 3-1 0,0 0 1 16,0-1 1-16,0 1-1 31,0 3-3-31,0 0 1 16,0 0 1-16,0 0 0 15,0 0 2-15,0 0-1 0,0 0-3 16,0 0 1-16,0 3 1 16,0 0 0-16,0-3 0 15,-3 3 0-15,3 0 0 16,0 0 0-16,0 0 2 15,0 0-1-15,0 0-3 16,0 0 1-16,0 0 4 16,0 0-3-16,0 3-2 15,0 0 1-15,0 3 4 0,-4 0-3 16,1 0-5-16,0 3 4 16,-1 4 3-16,1 2-2 15,-1 1-2-15,1-1 1 16,3 0 4-16,-4 1-3 0,4 5-2 15,-3 7 1 1,3-6 1 0,0-1 0-16,0 1 2 0,0-4-1 15,0 1 2-15,0-4-2 16,3-3-1-16,-3-2 1 16,0-4-1-16,4 0 0 15,3 0 8-15,0-3-6 16,-1 0 7-16,1-6-6 15,4 0-2-15,-1-3 0 0,1-3-1 16,2-7 0-16,5-5 0 16,-1-1 0-16,0 1 2 15,1-1-1-15,2 4 2 16,-2-1-2-16,-1 1-1 16,0-1 1-16,-3 7-1 15,0-1 0-15,-3 4 0 0,-1 0 0 16,-3 3-3-16,0 0 2 15,0 3-61-15,-4 0 49 16,-3 3-153-16,4 3 128 0,-1 3-303 31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6:16.2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-6 3 96 0,'13'0'46'0,"-13"0"-37"0,4-3-11 0,-4 3 55 16,0 0-42-16,0 0 35 15,0 0-34-15,0 0 44 16,0 0-42-16,0 0 29 0,0 0-31 0,0 0 10 15,0 0-16-15,0 0 16 16,0 0-17-16,0 0 32 16,0 0-29-16,0 0 14 15,0 0-16-15,0 0 10 16,0 0-11-16,0 0 5 16,0 0-7-16,0 0 18 0,0 0-17 15,7 3 13-15,-7-3-12 16,7 0 5-16,-4 0-7 15,1 0 9-15,3 3-9 16,-4-3 4-16,4 3-5 16,-4 0-1-16,4 1 0 15,-7-4 4 1,7 6-4-16,0 0 0 16,0 0 0-16,0 3 1 15,3 1-1-15,-3-1 2 0,4 0-2 16,-1 0 2-16,1 0-2 15,-1 7 2-15,0 5-2 16,1-2 2-16,-1-1-2 16,0 1 2-16,1-1-2 0,-1-2-1 15,1 2 1-15,-1-2 1 16,-3-1-1-16,0 0-1 16,3 1 1-16,1-1-1 15,-1 1 0-15,-3 2 5 16,3-3-4-16,1 1-3 15,-4-1 2 1,0-3 0-16,3 4 0 16,0-1 2-16,-3 1-1 15,4-1 8-15,-4 0-7 16,3 1-7-16,0-1 5 16,-3 1 2-16,4 2-2 15,-1-2 0-15,-3-1 1 0,3 3 4 16,1 1-4-16,6 5 0 15,-3 1 2 1,-4-6-2-16,1 2 2 0,-1-2-2 16,1-1 2-16,-1-3-2 15,0 1-3-15,-3-4 1 16,4 1 4-16,-1-1-3 16,0 3 0-16,1 1 1 0,-1-1-4 15,1 0 2-15,-1-2 4 16,0-1-3-16,1 0 0 15,3-2 1-15,0-1 1 16,-1 3-1-16,-2 0 2 16,3 1-2-16,-4-1-3 31,0 0 1-31,1 1 4 0,-1 2-3 16,1 0 3-16,-1 1-2 15,0-1-1-15,1 4 1 16,3-4-1-16,-4 4 0 15,0-1 2-15,1 4-1 16,-1-1-3-16,1-2 1 0,-1-1 4 16,0 1-3-16,1-1 0 15,-1 1 1-15,1-4 1 0,-1 0-1 16,0 1 2-16,1-1-2 16,-1 1-1-16,0-1 1 15,4 0 1-15,0 1-1 16,0-1 5-16,0-3-5 31,0 1-3-31,-4-1 2 0,1-3 5 16,-1 1-4-16,0-1 3 15,1 0-3-15,-1 0-1 16,0 0 1-16,1 4-4 16,-1-1 2-16,1 0 4 15,-1 1-3-15,0-1 3 16,1 0-2-16,3 1 5 0,-4 2-5 15,4-3 0-15,-4 1 0 16,1-1 4-16,-1 3-4 16,0 1 0-16,1 5 0 15,-4-2-1-15,7-4 0 16,-4 1-3-16,0-1 2 0,1 0 6 16,-1-2-4-16,1-1 0 15,-1 0 0-15,0 1-7 16,1-1 5-16,-1 0 3 0,1-2-2 15,-1 2 0-15,-3-3 1 16,0 0 4-16,0 4-4 16,0-1 0-16,0-3 0 31,0 0-1-31,-1 4 0 16,1-4-3-16,0 0 2 0,0 0 4 15,0 1-3-15,0-1-2 16,0 0 1-1,0 0 1-15,0 1 0 16,0 2 2-16,0-3-1 0,-4 0-6 16,4 4 4-16,-3-1 3 0,6 0-2 15,-7 1 3-15,8-1-2 16,-4 0-3-16,3-2 1 16,-3 5 6-1,3-6-4-15,-6 0-3 16,3 10 2-16,0-4 0 15,0 7 0 1,0-1 0-16,0 1 0 16,-4-4 0-16,0 1 0 15,1-4 0-15,3 1 0 16,-4-4 0-16,4 3-6 16,-3 1 5-16,3-4 6 15,0 7-5 1,-4-4-2-16,4-3 2 0,0-3 5 15,0 4-4-15,0-1-5 16,0-3 3-16,0 1 6 16,0-1-5-16,-4-3 1 15,4 3 0-15,-4-3-4 16,4 4 2-16,-3-4 4 16,3 3-3-1,-4 0-2-15,1 0 1 16,-1 1 1-16,-3 2 0 0,10 0 2 15,-6 1-1-15,-1-1-1 16,1 0 1-16,-1-2-4 0,4 2 2 16,-3-3 1-16,-1 3 0 15,1-2 2 1,3-1-1-16,-4 6-1 0,1-2 1 16,-1-1 1-16,4 9-4 15,-4-5 2-15,1-4 3 31,-1 0-3-31,1-2 3 16,-1-1-2-16,1-3-1 16,-1 0 1-16,1 0-1 0,-4-6 0 0,3 7 2 15,-3-7-1-15,4 6-1 16,-4-6 1-16,6 0 1 31,-2 6-1-31,-1 0-6 16,-3-6 4-16,0 0 6 0,4 6-5 15,3 0-2-15,-7-6 2 16,7 7 0-16,0-4 0 16,-4 0 2-16,1 3-1 15,-4-6-1-15,0 0 1 0,0 0-4 16,3 6 2-16,-3-6 1 0,0 0 0 16,4 6 2-16,-4-6-1 31,0 0-3-31,0 0 1 0,0 0 6 15,0 0-4 1,0 0 0-16,3-3 0 0,-3 3 1 16,0-3-1-16,0 0-1 15,0-3 3 1,-7-3-5 0,0-1 2-16,0 1 0 15,4 0 0-15,-1 0 2 16,1-13 2-1,-4 7-3-15,0-10-3 0,0 3 1 16,0 4-2-16,0 3 2 16,0-1 4-16,-3 4-3 15,-4 0-5 1,7-4 4-16,-7 4 6 0,0 0-5 16,0-1-2-16,1 4 2 15,-5 0 0-15,1 0 0 16,0 2-3-1,3 1 2-15,0 0 4 0,0 0-3 16,4 0 3-16,-1 0-2 16,-3-1-3-16,4 1 1 0,-7-3 1 15,-1 3 0-15,5 0 0 16,-1 0-3-16,3 2 2 31,1-2 6-31,3 3-4 16,0 0-3-16,0 3 2 0,0-3-3 15,0 3 2 1,0-3 1-16,4 3 0 0,-4-6 0 16,4 6 0-16,3 0 0 15,0 0 0-15,0 0-6 0,0 0 5 16,3 6 3-16,4 0-2 16,0-3 0-16,3 3 1 31,-3 1-4-31,11 2 2 0,2 0 1 15,-2 0-3-15,-1 4 2 16,-3-4 4-16,0 3-3 16,-1-3-2-16,1 4 1 0,0-4 4 31,0 0-3-31,0 0 0 0,0 1 1 16,0-1 1-1,-1-3-1-15,-2 0-3 16,-1-3 1-16,1 3 4 0,-1-6-3 15,0 0 3-15,1 0-2 0,-1-6 2 16,1 0-2-16,-1 0 2 16,0-3-2-16,1-1-1 15,-1-2 1 1,7-6 4-16,-6-1-4 0,6 1-5 16,-3-1 3-16,0 1 0 0,-4-7 1 15,1 7 0-15,-1-4-9 31,-3 4 7-15,0 2-80-16,-4 4 64 16,-3 3-176-16,-3 6 150 0,-4-7-282 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7:39.445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 49 52 0,'-3'-6'26'0,"6"6"-21"0,-3-6-6 0,0 6 8 0,0 0-6 15,0-7 67-15,0 1-53 32,0 0 65-32,0 3-60 15,0 0 6-15,0-6-9 0,0 9-12 16,0 0-6-16,0 0 1 0,0 0 0 16,4 0 0-16,-1 0 25 15,8 0-20-15,-1 0 16 16,1 0-16-1,2 0 9-15,1 0-11 0,0 0 2 16,3 0-4-16,4 0-1 16,3 0 1-1,4 0 1-15,0 0-1 16,3 0 5-16,4 0-5 16,-1 0 6-16,4 0-6 0,-3 0 0 15,3 0 0-15,4 0 4 16,-1 0-4-16,1 0 0 15,-1 0 0-15,1 0 4 16,0 0-4-16,-4 0 0 0,0 0 0 16,0 0 1-16,-4 0-1 15,1 0-1-15,0 3 1 16,-1-3-1 0,-2 6 0-16,2-6 2 0,-3 3-1 15,1 3-1-15,-1-3 1 16,0 0-4-16,0-3 2 0,0 0 4 15,0 0-3-15,1 3 0 16,-1-3 1-16,0 0-1 31,0 0 0-31,0 0 2 0,-3 0-1 0,0 0-1 16,-1 0 1-16,-2-3 1 16,-1 3-1-16,-3-3 8 15,-1 3-7-15,-2-3 7 0,3 0-6 16,-4 0-2-1,0 3 0-15,1-3-1 16,-5 3 0 0,1 0 2-16,-3 0-1 0,-1-3-1 15,0 3 1-15,1 0-1 16,-1 0 0-16,-3-3 0 16,0 3 0-16,0-6 0 15,0 6 0-15,0 0 0 16,0 0 0-16,0 0 0 0,0 0 0 15,-4 0 0-15,1 0 0 16,6 0 0-16,-3 0 0 16,0 0 2-1,0 0-1-15,0 0-3 16,0 0 1-16,-1 0 1 16,1 6 0-16,0 0 2 15,0-3-1-15,0 0 2 16,0 0-2-16,0 0-6 15,0-3 4-15,0 3 0 16,0-3 1-16,-4 3 2 16,1-3-1-16,-1 4-1 0,4-4 1 15,-3 0-1-15,3 0 0 16,-1 0 2-16,-6 0-1 16,0 0-3-16,4 0 1 0,3 0 1 15,0 0 2 1,-4 0-1-16,1 0-1 15,-4 0 1-15,3-7 10 16,-3 4-9-16,0 0 3 16,0 0-4-16,0 0-1 15,0 0 1-15,0 0-1 16,0 3 0-16,4 0 0 16,-1 0 0-16,-3 0-3 15,0 0 2-15,7 0-47 16,0 6 38-16,3 0-266 15,-3 3 215 1,0-21-11-16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7:44.029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11 112 0,'7'-3'52'0,"-4"6"-41"0,4-6-14 16,0 3 68-1,0 0-52-15,3-3 33 16,-3 3-34-16,0 0 18 16,10-3-5-16,-3 0-18 0,4 3 9 15,-1 0-13-15,0 0 2 0,4 0-4 16,0 0 5-16,3 0-5 16,4 0 9-1,-1 0-8-15,1 0 5 0,3 0-6 16,4 0 0-16,0 3 0 0,3-3 1 15,0 3-1-15,3-3 2 16,1 0-2-16,0 3-1 16,3 0 1-16,3-3 4 31,-3 3-4-31,0-3 0 0,0 0 0 0,4 3 1 16,-4 0-1-16,3 0-1 15,-3-3 1 1,0 0-1-16,0 3 0 15,-3 0 2-15,6 0-1 16,1 0-1-16,-1 1 1 16,4-4 4-16,0 3-4 15,0 0 0-15,0 0 0 16,3 0-1-16,1-3 0 16,-4 0 0-16,7 0 0 0,0 3 0 15,-4-3 0-15,4 0 0 16,0 0 0-16,-4 3 0 0,1 0 0 31,-1-3 5-31,-3 3-4 0,0-3-3 0,3 0 2 16,-3 0 5-16,0 0-4 15,0 0 3-15,0 0-3 16,0 3-1-16,-3 0 1 16,-1-3 1-16,-3 3-1 15,0 1-3-15,-3-1 1 0,6-3 4 31,-3 0-3-31,-3 0 0 16,-1 0 1-16,4 0-1 16,-3 0 0-16,0 0 0 15,-4 0 0-15,3 0 0 16,-3 0 0-16,0 0-3 16,1 3 2-16,-1-3 4 15,-4 0-3-15,8 0 3 0,-4 0-2 16,0-3-1-16,-3 3 1 15,3-3-4-15,0 3 2 16,-4-4 1-16,1 4 0 0,0-3 0 31,-1 3 0-31,1 0 2 0,0 3-1 16,-1 1-3-16,1-4 1 0,3-4 1 0,0 4 0 16,0 0 0-16,-3 0 0 31,-4-3 2-31,0 3-1 0,0 0-1 15,1 0 1-15,-5 0-4 16,-2 0 2-16,-1-3 4 16,-3 6-3-1,-4 0 0-15,0 1 1 0,-6-4-1 16,-1 3 0-16,-10 12-132 16,-10-18-98-1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07:47.311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5 192 148 0,'-7'-31'65'0,"7"28"-51"0,0 0-17 31,0 3 9-31,0 0-5 16,0 0 55-16,4-3-43 15,-1 0 28-15,1 0-30 16,3 0 8-16,0 0-13 0,-1 0 7 0,5 3-10 16,-1 0 4-16,4 0-5 15,0 0 10-15,3 0-9 16,4 0 2-16,0 3-4 0,0 0 5 15,6 0-5-15,1 0 6 16,0 0-6-16,3-3 0 31,4 0 0-31,-1 0-1 16,4 0 0-16,0 0 2 0,4 0-1 0,0 0 8 16,3 0-7-1,0 0 5-15,3 0-6 16,4 0 6-16,3-3-6 15,-3 0 6-15,0 0-6 16,4 0 6-16,-1 0-6 16,1 0 6-16,2 0-6 15,1-1 3-15,0 1-3 16,7-3 2-16,-4 0-2 0,4 3 2 16,0 0-2-16,0 0-1 0,7 0 1 15,-8 0-1 1,-2 0 0-16,3-1 0 15,-4 1 0-15,4 0 2 16,-1 0-1-16,5 0 2 16,-1 3-2-16,-3 0-1 15,3-3 1-15,-3 0 4 16,0 0-4-16,3 0 3 16,0 0-3-16,1 0 2 15,-5 3-2-15,-2-3 2 0,3 3-2 16,3-3 2-16,-3-1-2 0,3-2 2 31,-3 6-2-31,3-3-3 0,0 3 1 0,-3 0 1 31,3-3 0-31,-3 0 2 16,3 0-1-16,1 0 5 16,-5 0-5-16,5 0 3 0,-4 0-3 15,-1 0 2-15,8 3-2 16,-4-3-3-16,1-1 1 0,-1 4 1 0,-3 0 0 15,3 0 0-15,0 0 0 16,4 0 2-16,0 0-1 31,-4 0-3-31,4 0 1 16,-4 4 4-16,0-4-3 0,-3 3 0 16,0 0 1-16,0-3-1 15,0 0 0-15,-1 0 2 0,1 0-1 16,-4 0-1-16,8 0 1 15,3 0-1-15,-4 3 0 16,-7-3 2-16,7 0-1 16,-6 0 2-16,-4-3-2 0,0 3-1 31,-4-3 1-31,-3 3 7 0,0-3-6 16,0 3 2-16,-7 0-3 0,3 0-1 15,-3-4 1-15,0 4 1 31,0 0-1-31,4 0-1 16,-4 0 1-16,0-3-1 16,-4 3 0-16,-2 0 5 15,-5 0-4-15,4 0 3 0,-3 0-3 0,-4 0 2 16,-3 0-2-16,-4 0-3 16,-3 0 1-16,0 3 1 15,-4 1 0-15,-3-1-34 16,-4 6 27-16,-6 6-356 31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3:53.453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 contextRef="#ctx0" brushRef="#br0">46 20 92 0,'-14'-3'42'0,"14"3"-33"0,0-3-11 16,0 3 94-16,0 0-73 15,0-3 59-15,0 3-58 16,0-3 28-16,0 3-35 15,0-3 21-15,0 3-25 0,0 0 17 16,0 0-19-16,0 0 4 0,0 0-7 16,0 0 8-16,0 3-9 15,0 3-1-15,0 0-1 0,0 4 4 16,-4 2-4-16,1 3 3 16,3 10-3-16,-4 6-1 15,1 0 1-15,0-1 1 16,-1 1-1-16,4 0 2 31,0 0-2-31,0 6 8 0,0-3-7 16,0-4-1-16,0 4 0 15,0 0-1-15,0 0 0 16,0 3 8-16,0 3-6 16,0-6 2-16,0 9-3 15,0-6 5-15,0-3-5 16,0 0 3-16,0-10-3 0,0 1 5 15,0-4-5-15,0-2 0 16,0-4 0-16,0 4-1 16,0-4 0-16,0-3 8 15,0-2-6-15,-3-1-1 16,3-3 0-16,0 0-1 0,-4-3 0 16,4-9 14-16,0 0 0 15,-3 0-10-15,3-3-1 16,0-7-2-16,0 1-1 15,0-4 0-15,0-8 2 32,0-7-1-32,0 0-1 15,0-3 1-15,0 0-1 16,3 0 0-16,1 0 2 0,-1 0-1 16,1-3-6-16,-1 0 4 15,0 6 3-15,1 0-2 16,-1 1-5-16,1 2 4 15,-1-15 0 1,4 9 3-16,0 6-1 16,-7 3-3-16,7 7 1 0,-3 2-2 15,-1 4 2-15,4 2 1 16,-4 4 0-16,8 3-6 16,-4 0 5-16,0 3-3 15,0 3 3-15,0 3 1 16,-1 3 0-16,5 6-6 15,-4 7 5 1,3-1 0-16,1 4 1 16,-1 2 0-16,0 4 0 15,4-3 0-15,4 6 0 16,-5-1 0-16,1-2 0 0,4 0 0 16,2-1 0-16,-2 1 0 15,-1 0 0-15,0 0 0 16,1 2 0-16,-1-5 0 0,0 6 0 15,1-3 2-15,-1-1-1 16,0 1-1-16,0-3 1 16,-3-7 4-16,0 1-4 15,-3-4 0-15,-1-3 0 16,0-3 1-16,1 1-1 0,-4-4 2 31,0 0-2-31,-4-3-1 16,1 0 1-16,-4-3 4 15,3 0-4-15,0 0 9 16,1-3-8-16,-4-3 7 0,0-9-6 16,0-10 4-16,0 0-6 15,-4 1 3-15,1-4-3 16,0-3 2-16,-1-3-2 16,1 3-1-16,-1-2 1 15,1-1-4-15,-1-3 2 0,1 3 4 16,-1 0-3-1,1 3-5-15,3-6 4 0,0-3 3 16,0 6-2-16,0 4 0 16,0-1 1-16,0 3-1 0,0 4 0 15,0-1-3-15,3 3 2 16,1 4-2-16,-1-1 2 16,1 7 1-16,-1 0 0 15,-3 3-3-15,4-1 2 16,-4 4-27-16,0 0 22 15,3 3-82 1,-3 3 68-16,0 6-149 16,0 3 129-16</inkml:trace>
  <inkml:trace contextRef="#ctx0" brushRef="#br0" timeOffset="509.4872">766 565 116 0,'-3'-3'52'0,"3"3"-41"0,3 0-14 0,-3 0 88 0,0 0-68 16,4-3 65-16,-1 0-61 15,-3 0 45-15,4 0-49 16,-1 0 24-16,0 0-30 0,1 0 8 0,-1 0-13 16,8 0 7-1,-1 0-10-15,4-1-1 0,0 1-1 16,0 0 1-16,0 0-1 0,-1 0-3 16,1 0 1-16,0 0 9 15,0 0-6-15,0 0-7 16,0 0 5-16,-4 3-65 31,1 0 50-31,-1 0-120 0,-3 0 104 0,0 0-189 16</inkml:trace>
  <inkml:trace contextRef="#ctx0" brushRef="#br0" timeOffset="1467.4252">1113 162 204 0,'-18'-55'92'0,"18"52"-73"0,0-4-24 0,7 7 16 15,-7-3-10-15,11 0 73 0,-8 0-58 0,-3 0 31 16,3 0-34-16,1 3-8 15,3 3-2 1,3 3-6-16,1 4 2 16,-1 11 6-16,0 4-4 0,1 2 0 15,-1 4 0-15,-3 3 4 16,3 3-4-16,1-3 0 16,-4 0 0-16,3-3 1 15,1-1-1-15,-1 1 8 16,0 0-7-16,1 3 10 15,-4-7-9-15,3-5 2 0,-3 6-4 16,3-7 11-16,-3 1-10 16,0 2 3-1,-3-5-4-15,6-4 11 0,-3-2-10 16,0-13 11-16,-4-13 1 16,1 1-7-1,3-6-4-15,0-4-2 16,0-3 0-16,0-2 1 0,3-4-1 31,-3-6 2-31,3 0-2 0,1 6-3 0,-1 0 1 16,0 1-5-16,1 2 5 15,-1 3-3-15,1-2 3 16,-1 11 4-16,-3-2-3 16,0 12-5-16,3 2 4 15,1 4-3-15,-1 7 3 31,-3 2-5-31,0 6 5 0,0 4 3 16,0 5-2-16,0 4-5 0,0-3 4 16,0-1 0-16,-1 1 1 15,5 0 2-15,-4-4-1 16,0 4-3-16,3-4 1 16,1-2 6-16,2-4-4 15,-2 1 3-15,-1-4-3 0,1-3-1 16,-5-3 1-16,1-3 4 31,0-3-4-31,0-3 6 16,0-6-6-16,0-3 3 0,0-4-3 15,0-5 2-15,0-4-2 16,3-9-1-16,1-3 1 16,-1 0 4-16,0 0-4 15,1-6-3-15,-1-3 2 16,1 3-3-16,-1 3 2 15,0 3 4-15,4 3-3 0,-3 7 0 16,-4 2 1 0,0 3-4-16,-1 4 2 0,1 2-2 15,-3 4 2-15,-1 3-8 0,-3 3 7 16,0 3-63 0,0 3 50-16,0 6-103 0,-7 6 90 15,0 4-226 1</inkml:trace>
  <inkml:trace contextRef="#ctx0" brushRef="#br0" timeOffset="3047.5212">2231 448 160 0,'-3'-6'75'0,"6"6"-59"0,1-3-20 0,-4 0 42 0,0 0-31 16,0-3 74-16,-7-3-63 16,0-4 24-16,0 4-30 15,0 0 9-15,0 0-15 0,0-1 2 16,0 4-6-16,0 0 5 0,-3 0-6 31,0 3 0-31,-1 0 0 16,1 3 1-16,-1-3-1 15,-2 3-1-15,-1 3 1 16,0 3-4-16,0 0 2 16,0 6 4-16,4 7-3 0,-1-1-2 15,1 1 1-15,-4-1 4 16,7 1-3-16,0 2 0 15,4 4 1-15,-1-4-4 16,4 1 2-16,4 0 6 0,-1 5-4 16,4-5 3-16,0 6-3 15,7-7 2-15,-4-6-2 16,1-2 5-16,-1-10-5 16,4-3 3-16,-4-3-3 15,1-10 5-15,-1 1-5 0,4-3 3 16,-4-1-3-16,4-5 2 31,-3-1-2-31,-1-2-1 16,0 2 1-16,-3 4-7 0,0-4 5 15,-3 1 6-15,-1-1 4 16,-3 3-7 0,0 4 3-16,0 3-4 15,0 3-3-15,0 9-2 16,0 6 3-1,0 3-5-15,4 0 5 0,-4 3 6 16,3 4-5-16,4 2-2 16,0 4 2-16,3-1 0 15,1 1 0-15,-1-4 8 16,1 1-6-16,2-7-1 0,1 7 0 16,0-4-1-16,0-3 0 31,0-2 2-31,0-10-1 15,-4-3 13-15,0-4-10 16,4-2 9-16,0-3-10 16,0-3-4-16,0-4 1 15,0 1 3-15,0-4-3 0,-4 0 6 16,0-2-5-16,-3-7-5 16,0 6 3-16,0 4-3 0,-3 2 3 15,-1 4 6-15,1 3-4 16,-1 2-3-16,-3 4 2 15,0 3-9-15,3 6 7 16,1 13 7-16,-1 2-5 16,1 1-7-16,3 2 5 15,0 4 10-15,0-1-7 0,3 4-6 16,4-3 5-16,0-1 5 16,3 4-5-16,0-3-2 15,1 2 2-15,-1-2 3 16,0-10-3-16,4-2 6 15,-4-7-5-15,1-6 3 0,-1-3-3 32,-3-9 5-32,0-4-5 15,0-2 3-15,-4-4-3 16,0-2-3-16,1-1 1 16,-1 0 6-16,-3 4-4 15,0-4 0-15,-4 4 0 0,4 5-4 16,-3 4 2-16,-1 3 1 15,-3-4 0-15,4 7-9 0,-1 3 7 16,-3 3-4-16,4 6 4 16,-1 3-2-16,1 7 3 15,-1 5-2-15,1 7 2 16,-1 3 1-16,1 12 0 16,-4 3 0-16,0-3 0 15,3 3 5 1,-3 1-4-16,0-4 0 15,-3-3 0-15,-1 0-1 16,1 0 0-16,-1 0 2 16,-3 0-1-16,0 6 11 15,-3-3-10-15,-1-6 8 16,1-3-7-16,-4-3 1 16,-3-4-3-16,0-2 8 0,-1-6-7 15,1-4 10-15,0-3-9 16,-1-6 2-16,1 1-4 15,0-7 5-15,-1 0-5 16,1-7 6-16,0 1-6 0,-1-25 0 16,1 1 2-1,3-1-2-15,4 0 2 0,3 0-2 16,0 4-1-16,4-1 1 16,3 3-1-16,0-2 0 15,0-7-3-15,3 6 2 16,4 3 4-16,0 4-3 31,3-1-8-31,1 4 6 16,2 2-60-16,5 1 48 0,6 3-155 15,7-4 131-15,4 1-231 16</inkml:trace>
  <inkml:trace contextRef="#ctx0" brushRef="#br0" timeOffset="3947.1352">4289 147 176 0,'14'-34'78'16,"-11"31"-61"-16,4-6-21 0,3 5 14 0,-3-2-9 15,0 0 59-15,0-3-47 16,0 0 46-16,-4-1-44 0,1-2 12 0,-1 3-20 16,-3 0 7-16,-3-1-10 15,-4 4 9-15,0 0-10 16,-7 3 7-16,0 0-7 15,-3 3 1 1,0 0-3-16,-1 3-3 16,-2 3 1-16,-1 0 1 15,0 4 0-15,0-1 2 16,1 3-1-16,2 0-3 16,1 1 1-16,3 8 1 15,4 7 0-15,-1-3-6 0,4-4 5 16,4 1 3-16,-1-4-2 15,4 1 3-15,4-4-2 16,3 0-1-16,3 1 1 16,4-4-4-16,3 0 2 0,4 1 1 15,0-1 0-15,3 0 0 16,0 4 0 0,-3-1 0-16,7 4 0 15,-4-4 2-15,0 0-1 0,-3 1-1 16,-4-1 1-16,1 1-1 0,-8-1 0 31,-3 0 0-31,-3 4 0 16,-4-4 14-16,-4 1-11 15,-10-1 10-15,0-3-10 16,-3-2 7-16,-4-1-7 16,-3 0 1-16,-4 0-3 0,-3-2 5 15,0-4-5-15,3 0 0 16,-3-3 0-16,-4 0 4 0,4-3-4 15,4-4 0-15,2 1 0 16,1 0 1-16,3-3-1 16,4 3-6-16,3-4 4 15,4 4-45-15,3 0 36 16,3 0-86-16,8 0 74 0,6 0-159 16,8 3 139-1,-1 0-78-15</inkml:trace>
  <inkml:trace contextRef="#ctx0" brushRef="#br0" timeOffset="5031.2418">4358 495 188 0,'7'0'85'0,"3"0"-67"0,1 6-23 0,-4-3 19 15,3 0-12-15,0-3 44 0,1 0-36 16,-1 0 50-16,4-3-46 15,0 0 13-15,7-3-19 0,-1 3 1 16,1-1-7 0,0 1 5-16,-4-3-6 15,1 0 0-15,-1 0 0 16,-3-3 7-16,0-1-6 16,-4-2 5-16,0-3-6 15,-3 5-3-15,-3-2 2 0,-4 0 5 16,-4 0-4-16,-3-1 3 15,0 4-3-15,-3 0-1 16,-4 0 1-16,0 5-1 16,-6 1 0-16,-1 3 0 15,4 0 0-15,-1 3 2 16,1 4-1-16,0-1-3 16,-1 3 1-16,1 3 1 15,3 1 0-15,0 2 2 16,4 0 2-16,3 4-3 15,0-1-1-15,4 1 1 16,3 2 4-16,0 4-4 0,3-3 3 16,4-4-3-16,3 0 5 15,4 7-5-15,0-3 0 16,7-4 0-16,6-2 7 16,-2-4-6-16,2-3 5 15,1-3-6-15,3-3 6 0,0-9-6 16,1 0 6-16,-5-3-6 31,1 0 6-31,0-4-6 16,3-2 3-16,-7-4-3 15,-3 1 8-15,0-4-7 0,-4 1-4 16,-3-7 2-16,0-9 3 16,-4 6-3-16,-3-3 3 15,0 1-2-15,0-1-3 16,0-12 1-16,-4 2-2 15,1 8 2-15,-4 2 4 16,3 3-3-16,-3 3-2 0,4 4 1 16,-4 2 1-16,0 3 0 15,0 4-3-15,0 3 2 16,0 3 6 0,0-1-4-16,0 4-5 0,0 3 3 15,0 3 0-15,0 3 1 16,0 6-6-1,0 4 5-15,0 2-3 0,0 10 3 16,0 9 4-16,0-4-3 0,0 4-2 16,0 0 1-16,0-3 4 15,3 6-3-15,1 0 0 16,-1-6 1-16,1-1-1 16,3 1 0-1,-4-3 5-15,4 0-4 0,0-4 3 16,3 4-3-16,-3-7 5 15,10-2-5-15,-3-1 6 16,4-2-6 0,-1-4 3-16,0-3-3 15,1 1 2-15,-1-4-2 0,0 0-1 16,4-6 1-16,-4 0 4 0,4 0-4 16,-4-3 0-16,1-3 0 15,-4 0-29-15,-1-4 22 16,-2 1-52-16,-4-3 45 31,-4-1-90-31,-3 1 79 0,-3 0-194 16,-8 3 167-1,1 2-37-15</inkml:trace>
  <inkml:trace contextRef="#ctx0" brushRef="#br0" timeOffset="5342.6065">4711 282 168 0,'-3'-3'78'0,"6"3"-61"0,1-3-21 0,-4 3 70 16,7-3-53-16,0 3 58 15,-1-3-54-15,5 6 29 16,3-3-34-16,7 0 13 0,-1-3-19 0,1 3 14 16,3-3-15-16,4 3 0 15,-4-3-3-15,1 3 1 16,-1-3-2-16,7 3-26 16,0 0 20-1,0-3-167-15,0-1 135 0,4 4-178 16</inkml:trace>
  <inkml:trace contextRef="#ctx0" brushRef="#br0" timeOffset="6364.2906">6117 421 228 0,'-24'-3'101'0,"24"3"-79"0,0 0-28 16,11 0 32 0,2 0 32-16,1 0-44 15,0-3 31-15,3-7-33 16,1 10-7-16,6-6-2 0,4 0-1 0,-1 0-1 16,1 0-1-16,3 0 1 15,4 2-66-15,0 1 51 0,-1 0-135 16,-3-3 115-1,1 0-138-15</inkml:trace>
  <inkml:trace contextRef="#ctx0" brushRef="#br0" timeOffset="6124.9676">6377 67 248 0,'-3'-13'111'0,"6"13"-87"0,-3 0-30 0,0 0 10 16,0 0-5-16,0 0 9 15,0 6-6-15,-3 1 27 16,-1 5-22-16,-3 10 8 0,-3 8-11 0,0 4 1 16,-4 3-4-16,-4 6 2 15,1 0-2-15,0-3-3 16,-1-3 1 0,1-3 9-16,7-3-6 0,-1 0 13 15,1-7-11-15,3 1 0 16,0-7-2-1,4-5 7-15,-1-4-7 16,1 0 21-16,-1-6-17 0,4-3 0 16,0-6-4-16,0-6 4 15,4-4-5-15,-1-5 0 16,1-13 0-16,-1 0-1 16,4-6 0-16,0-9-3 15,3-10 2-15,1 4 4 0,-1 3-3 16,1 5-2-16,-1 7 1 15,4 7 4-15,-4-1-3 16,1 12-5 0,-1 1 4-16,0 2 0 15,1 4 1-15,-1 9-12 0,1 6 10 16,-1 3 0-16,0 6 2 0,1 9-3 16,-1 1 2-16,7 9-2 15,-3 12 2-15,0 3 6 16,-3 0-4-16,2 3 3 0,1 0-3 15,-3-3 2 1,-1-6-2-16,0 0 5 16,1-6-5-1,-1 0 6-15,1-4-6 16,-1-2 3-16,-3-6-3 0,0 2 2 16,0-9-2-16,-4 1 5 15,1-4-5-15,-4-3 0 16,0-6 0-16,-4 0-66 15,1-3 51-15,-4 0-96 16,-4-3 84-16,-2 0-212 16</inkml:trace>
  <inkml:trace contextRef="#ctx0" brushRef="#br0" timeOffset="7001.8863">7115 208 208 0,'10'-9'95'0,"1"-6"-75"0,-8 2-25 0,1 13 30 31,-1-12 49-31,-3 3-56 16,0 0 22-16,-3 2-29 0,-4 1-2 0,0 0-6 16,-4 3-5-16,-2 0 2 15,-5 3-3-15,1 3 2 16,-7 0 4-16,-1 9-3 15,1 7 3-15,3-4-2 16,1 1-3-16,-1-4 1 0,4 0-2 16,3 1 2-16,0-1 4 15,3-3-3-15,5 3-2 16,2-2 1-16,1 2 4 16,6-3-3-1,4-3 3-15,3 1-2 16,1-1-3-16,10 3 1 15,3-3 4-15,0 0-3 16,0 0-2-16,4-2 1 0,-4 5 1 16,1-3 0-16,2 0 2 15,4-3-1-15,-3 9-3 16,-7-2 1-16,-4 5-2 0,1-3 2 31,-5-2 6-31,-6-1-4 0,-3 0 0 16,-4 0 0-16,-7 1 13 15,-7-4-11 1,-3 3 4-16,-1 0-5 0,-2-3 5 16,-5 1-6-16,1 2 0 15,-4-3 0-15,-3 0-1 16,3-3 0-16,1 0 2 0,-1-3-1 0,4 0-3 31,0 0 1-31,3 0-13 16,3 0 11-16,8-3-44 0,3 0 36 15,4 0-90-15,6 0 77 16,8 0-208 0</inkml:trace>
  <inkml:trace contextRef="#ctx0" brushRef="#br0" timeOffset="7641.158">7638 267 172 0,'14'-9'78'0,"-11"5"-61"0,8-8-21 0,-8 9 37 15,1-3 40 1,-1-6-55-16,-3-1 30 16,-3 4-35-16,-4-6-2 0,0 2-8 15,-4 4 1-15,-2 0-3 31,-5 9-1-31,-3 3 1 0,-6 0 1 16,2 3-1-16,1 6-1 16,-3 1 1-16,2-1-4 15,1 0 2-15,3-2 4 16,4 2-3-16,0 0 0 16,3 1 1-16,3-1-4 15,4-3 2-15,7 0 4 0,4 1-3 16,3-1 0-16,3 0 1 15,4-3-1 1,7 0 0-16,3 1 2 16,0 2-1-16,1-3-3 15,6 0 1-15,-4 6 4 16,1-2-3-16,-4 2-2 0,4 0 1 0,0 1 1 16,-4-1 0-16,-3-3 0 15,-4 0 0-15,-3-2 0 16,-4 2 0-16,-3 0 14 15,-10-3-11-15,-4 3 7 0,-7 4-7 16,0-4 4-16,-3 0-6 31,-4 0 6-31,0 1-6 0,1-4 9 16,-8 0-8-16,0 0-1 16,0 0 0-16,1-3-1 15,-4 0 0-15,3 1 0 16,4-4 0-16,3 0-12 15,4 0 10-15,3-4-53 16,3 1 43 0,4 0-127-16,7-3 107 0,7 0-161 15</inkml:trace>
  <inkml:trace contextRef="#ctx0" brushRef="#br0" timeOffset="8207.174">8158 248 200 0,'3'-12'92'0,"-3"12"-73"0,3-6-24 0,-3 3 13 15,-3 0-7-15,0 0 55 0,-4 0-43 16,-4-7 28-1,-3 1-30-15,4 3-6 0,0 3-2 16,-8 9-3-16,1 3 0 16,0 0 0-16,-1 4 2 15,4 2-1-15,1 1 2 16,-1 2-2 0,0 0 2-16,4 7-2 15,-1 3 2-15,4-4-2 16,0-2 2-16,4 0-2 15,3-4 13-15,7 4-10 0,0-1 6 16,3-2-7-16,4 2 4 16,7-5-6-16,-1-4 11 15,5-3-9-15,-1-3 7 16,0-3-7-16,0-6 4 0,-3-3-6 16,7-3 9-16,0 0-8 15,-8-4-4-15,-2-8 2 16,-4-7 5-16,-1 3-4 15,-6 1-3-15,-7-1 2 16,-7 1 3-16,-3 2-3 0,0 4-11 16,-4-1 9-16,-3 4 0 15,-1 2 2-15,1 4-54 16,0 3 43-16,-1 3-120 16,4 3 101-16</inkml:trace>
  <inkml:trace contextRef="#ctx0" brushRef="#br0" timeOffset="8800.0399">8712 254 180 0,'0'-9'82'0,"3"18"-65"0,-3-12-21 0,0 3 14 15,4-3-9-15,-4 3 62 16,0-3-50 0,0 3 38-16,0-3-37 15,0 0 11-15,0 0-18 0,0 0-1 16,-4 0-4-16,-3 3-2 0,0-3 1 15,0 3 4-15,-3 0-4 16,-4 0 6-16,0 0-6 16,0 6 6-16,-3 0-6 15,-4 3 3 1,4-3-3-16,0 4-3 16,-1-1 1-16,1 0 4 15,3 3-3-15,0 4 6 16,1-4-5-16,2 7 0 15,1 2 0-15,3-2-1 16,3-1 2-16,4-2-1 16,4-1 16-16,3 0-13 0,3-2 7 15,1-1-8-15,2-3-2 16,8 0 0 0,0 4 1-16,0-4-1 15,3-3 2-15,0 0-2 0,0-3 2 16,1 0-2-16,-1-3 2 15,4 0-2 1,-8 0-6-16,1 0 4 0,-3-3-6 16,-8 3 6-16,-3 0-90 0,0-3 72 15,0 0-198 1,-7 0 166-16,0 0-62 16</inkml:trace>
  <inkml:trace contextRef="#ctx0" brushRef="#br0" timeOffset="9174.6911">8923 242 236 0,'3'-15'108'0,"1"12"-85"0,3 3-29 0,0-10 15 15,0 4 37-15,-4 0-36 16,1 0 30-16,-1 12-30 15,4 3 6-15,-3 1-11 0,-1 5 0 16,0 0-4-16,1 4 8 16,-1-1-7-16,1 7 13 15,-1 3-11 1,1-7 9-16,-1 1-10 16,1-4 4-16,-1 1-5 0,1-1 5 15,-1-2-6-15,1-1 0 0,-1-3 0 16,0 1 7-16,1-1-6 15,-4-3-1-15,3-3 0 32,-3 0-21-32,0-2 16 0,0-4-91 0,0 0 73 15,0 0-181 1,0 0 155 0</inkml:trace>
  <inkml:trace contextRef="#ctx0" brushRef="#br0" timeOffset="9863.7768">9481 313 204 0,'0'-19'92'0,"0"19"-73"0,7-9-24 31,-4 9 25-31,-3-6-17 0,0 3 66 15,-3-9-54 1,-1-1 20-16,-3-5-25 16,0 3-1-16,-3-1-6 0,3 4-2 0,-3 3 0 15,-1-1 4-15,-3 4-4 16,0 0-5-16,-6 9 3 16,2 0-3-16,1 9 3 0,0-2-2 0,-1 8 2 15,5-2 4-15,-1 5-3 16,3-2 0-16,-3 5 1 15,4-2 1-15,7 2-1 16,-1-2-3-16,1 0 1 16,-1-4 6-16,4 4-4 31,0-4 3-31,7 0-3 0,0-2 2 16,7-4-2-16,0 1-1 15,0-1 1-15,-4-6 4 16,4-3-4-16,0 0 6 0,3-6-6 15,-3 0 3-15,3-3-3 16,-3-3-3-16,0-4 1 16,-4 4-2-16,1-9 2 0,-1 2 4 15,-3-2-3-15,0 2 0 16,0-2 1 0,0 2-1-1,-4 1 0-15,1 3-3 0,-1 3 2 16,1-1-8-16,-4 4 7 15,0 3 1-15,3 6 1 16,1-3-3-16,-1 6 2 0,-3 0 1 16,4 13 0-16,-1-4 0 15,4 4 0-15,-4-4 2 16,11 1-1-16,-3-4-1 16,-1 6 1-16,0-2 1 15,8-1-1 1,-4-3-17-16,-1 4 12 0,-2-7-133 15,-1-3 107-15,-3 0-179 16</inkml:trace>
  <inkml:trace contextRef="#ctx0" brushRef="#br0" timeOffset="10340.5174">9851-164 192 0,'-3'-16'85'0,"3"16"-67"0,3-6-23 0,-3 6 19 15,7 0-12-15,-3 0 61 16,-1 0-50-16,1 0 10 0,-1 3-15 15,1 0-4-15,-1 10-2 0,0-4 7 16,-3 9-7-16,0-2 5 16,0 5-6-1,0-2 9-15,4 8-8 16,-4 1 7-16,0 15-6 16,0-6 4-16,0 6-6 15,0-6 6-15,0 6-6 0,0-6 6 16,3 3-6-16,-3-6 3 15,4 0-3-15,-4-6 5 16,3 0-5-16,-3-4 0 16,4 1 0-16,-1-7 1 15,-3 1-1-15,0-4-1 0,0-3 1 16,0 1-74 0,0-7 57-16,0 0-224 15,-7-6 186-15,4 0-27 31</inkml:trace>
  <inkml:trace contextRef="#ctx0" brushRef="#br0" timeOffset="11110.4507">8992-57 352 0,'0'-12'157'0,"4"12"-123"0,3-15-43 0,-4 18 19 16,4-6-10-16,-3 0 2 15,-1 0-1-15,0 0-1 16,1-10-83-16,-4 7 65 15,-4 0-291-15</inkml:trace>
  <inkml:trace contextRef="#ctx0" brushRef="#br0" timeOffset="10756.4794">9533 91 160 0,'-4'-3'75'0,"4"3"-59"0,4 0-20 16,-1 0 70-16,1 0-53 0,-1 0 66 31,7 0-59-31,-3 0 12 16,7 0-22-16,-3 0-1 0,-1 0-7 0,-3 0 10 15,21 0-9 1,-4 0 16-16,14-3-15 16,-7 3 7-16,7-3-8 15,-7 0 4-15,11 0-6 16,-7 3 0-16,10-3 0 16,-7 3 1-16,0-3-1 0,-7 3 5 15,-7-3-5-15,-3 3-5 16,-4 0 3-16,-3 0-53 15,-10 0 42-15,-1 0-144 16,-20 0 120-16,3 0-158 16</inkml:trace>
  <inkml:trace contextRef="#ctx0" brushRef="#br0" timeOffset="11916.6216">10288 184 184 0,'7'-22'82'0,"-7"22"-65"0,7-6-21 0,-4 6 73 0,0-6-55 16,1 0 54-16,-1-1-51 15,1 1 33-15,-1 0-36 16,1 3 11-16,3-3-18 0,0 3 7 15,-4 0-10-15,1 3-2 16,-1 3-1 0,0 0-4-16,1 15 2 15,-1-2 1-15,1 2 0 16,-1 1 8-16,1 2-6 16,-1-2-1-16,-3 2 0 0,0-2-10 0,0 2 7 15,0-2 12-15,7 2-8 31,-3-2 3-31,-1-1-4 0,1-2 2 16,-1-4-2-16,1 3-31 16,-1-5 23-16,-3-1-78 0,-3-3 65 15,-1 0-126-15,4-3 111 16,0 0-143 0</inkml:trace>
  <inkml:trace contextRef="#ctx0" brushRef="#br0" timeOffset="12891.573">10530 91 212 0,'4'-9'95'0,"-4"9"-75"0,10 0-25 0,-7 0 8 15,4 0-4-15,-3 0 40 0,3 6-31 16,0-3 23 0,0 13-23-16,0-4 4 0,-1 13-8 15,1-4-3-15,0 7 0 0,0-7 10 0,4 10-9 32,-4-6 14-32,6 3-12 0,-2-7 0 15,3 4-2-15,3 6 4 16,-3-13-5-16,-4-3 6 15,4 1-6-15,-4-4 11 16,4-3-9 0,-3 1 4-16,-1-4-5 0,1 0 5 15,-1-6-6-15,-3 0 3 16,0-6-3-16,0 0-1 16,0-7 1-16,-4 1-1 15,1-7 0-15,-1 4 0 0,0-10 0 16,1 7 0-16,-1-10 0 15,1 7-3-15,3-1 2 16,-4 4-2 0,8 5 2-16,-4 1-5 15,6 12 5-15,-2 0 0 0,6 0 1 16,-3 0 0-16,7 3 0 16,-4 0 0-16,7 3 0 15,-3-3 2-15,7 1-1 0,-4-1 5 0,4-3-5 16,-4 0 6-16,-3-3-6 31,-4-1 0-31,0-2 0 16,4 0-1-16,-7-12 0 15,-4 2 2-15,-3-2-1 16,0 2-3-16,-3 1 1 16,-1 3 1-16,-6-1 0 0,-1 1 0 15,1 3 0-15,-1 0-3 16,-6 2 2-16,0 1-2 15,-1 6 2 1,1 0-2-16,-7 3 2 16,6 0 1-16,1 10 0 0,-1-1-3 15,1 10 2-15,3-4 1 0,0 7 0 16,0-7 0 0,4 7 0-16,-1-7-3 15,4 7 2-15,0-4 6 16,4 4-4-16,-1-3 0 0,4-1 0 15,0-2 15-15,7-4-12 16,-4-3 12 0,11 1-11-16,0-1 8 0,3-3-10 15,-3 0 4-15,3-2-5 16,-3-1 8-16,10-3-8 16,-3 0-4-16,-1-3 2 0,-2 0 0 15,-1 0 0-15,-3 0 0 16,-4 0 0-1,-3 0-62-15,-4 0 49 0,-3 0-298 32,-17 3 241-32,3 0-18 15</inkml:trace>
  <inkml:trace contextRef="#ctx0" brushRef="#br0" timeOffset="16821.3486">3114 2191 80 0,'0'-6'36'0,"4"6"-29"0,-1 0-9 0,-3 0 47 0,0 0-36 16,0 0 86-16,4 0-73 15,-1 0 42-15,1 0-47 16,3 0 21-16,0 0-28 16,0 0-3-16,0 0-4 0,-1 0 6 15,5 0-7-15,-1 0 7 0,11 0-6 16,0 0-2-16,3 0 0 16,4 0 1-16,3 0-1 15,7 0-1 1,0-3 1-16,0 0 1 0,4 3-1 0,3 0-3 15,0-3 1-15,3 3-2 32,1 0 2-32,-1 0 6 15,-6 0-4-15,-1-3 0 16,-6 3 0-16,-4-4-1 0,0 1 0 16,-6 3 0-16,-8 0 0 15,-3 0 5-15,0-3-4 16,0 0 6-16,-4 0-6 15,0 3 6-15,-10 0-6 16,7-3 3-16,-7 3-3 0,0 0-1 16,-3 0 1-16,-1 0-1 15,1 0 0-15,-1 0-73 16,-3 0 57-16,1 0-134 16,-5 0 115-16,-3 0-114 15</inkml:trace>
  <inkml:trace contextRef="#ctx0" brushRef="#br0" timeOffset="16107.2762">3128 1911 96 0,'-7'0'42'0,"7"3"-33"0,0-3-11 0,0 0 47 0,0 0-36 15,0 0 64-15,0 0-56 16,0 0 26-16,0 0-31 15,0 0 13-15,0 0-19 0,0 0 6 16,0 0-9-16,0 0 20 31,0 0-17-31,0 0 11 16,0 0-12-16,4 3 2 0,3-3-5 16,0 3-1-16,3-3 0 0,1 0-1 15,2 3 0-15,15 3 2 16,0 0-1-16,0 1-1 31,3-7 1-31,3 3-1 16,4-6 0-16,1 6 0 0,-1 0 0 0,0 0 2 15,3 0-1-15,1 0-6 16,-4-3 4-16,10 0 6 0,-6 3-5 31,-4 0 1-31,-3 0 0 16,-1-3-1-16,-2 0 0 0,-5 0 2 15,4 0-1 1,-6 0-3-16,-1 0 1 0,-3 0 4 16,-4 0-3-16,-3 0 9 15,-4 0-7-15,1 0 5 16,-4 0-6-16,-4 0 0 0,1 0 0 16,-4 0-1-16,0 0 0 31,-4 0-28-31,-3 0-118 0,-7 9 112 31,-7-5-156-31</inkml:trace>
  <inkml:trace contextRef="#ctx0" brushRef="#br0" timeOffset="17522.9054">3773 1852 108 0,'0'-9'52'0,"-7"3"-41"0,14 0-14 0,-4 6 63 0,1-3-48 16,-4 3 66-16,0-3-59 0,0 3 30 15,0 0-36-15,0-3 7 0,0 3-14 16,0 0 4-16,0 0-7 16,10 3 9-16,0 3-9 15,1-3 13-15,3 3-12 16,-1 0 6-16,1 3-7 31,10 1-5-31,-6-1 2 0,3 0 5 16,3 0-4-16,0 7 0 15,4-4 0-15,0 3-1 16,-1 1 0-16,1-4 0 16,-4 0 0-16,0 1 0 0,1-1 0 15,-5-3 2-15,1 1-1 16,-3-1 2-16,-5 0-2 0,-2-3-1 16,-1 0 1-16,-3 1 13 15,-3-4-11-15,-4 0 7 16,0 3-7-16,-4 0 1 15,-3 0-3-15,-3 0-6 16,-4 4 4-16,-3 2 3 31,-4 0-2-31,0 1 0 0,0 8 1 16,-6 7 1-16,-5-1-1 16,5 7-6-16,-4-3 4 15,-1 0 3-15,5-3-2 16,-1 2-2-16,0-2 1 15,-3 0 1-15,3-4 0 16,8-2 5-16,2-4-4 16,1-2-87-16,3-1 68 0,4 1-280 15</inkml:trace>
  <inkml:trace contextRef="#ctx0" brushRef="#br0" timeOffset="18547.1802">5543 1969 228 0,'0'-40'105'0,"3"31"-83"0,0 3-28 0,1 6 15 0,-1-3-8 16,-3 0 5-16,0 0-5 16,0 0 53-16,0 0-42 15,-3 3 10-15,-1 3-15 0,-2 3-8 16,-1 6 1-16,-4 3-3 15,-3 4 2-15,0 2 4 0,-3 7-3 16,-4 6-2-16,-3 0 1 31,0 21 6-31,0-2-4 0,-1-7 0 16,5-3 0-16,-1 0 1 0,4-6-1 16,3-3-3-16,3-6 1 15,4-4 6-15,0-5-4 16,4-7 6-1,3-12 8-15,7-3-11 16,0-6 4-16,3-7-6 16,1-5 2-16,-1-16-3 15,7-12 2-15,4-4-2 16,3 1-6-16,1 0 4 16,-5-4 0-16,1-2 1 15,0 2 5-15,-4-2-4 0,1-1 11 16,-1 10-9-16,-3 6 10 15,3 6-10 1,-3 3 2-16,3 9-4 0,-3 4 8 16,0 5-7-16,-4 4-1 15,1 6 0-15,-4 6-4 16,0 6 2 0,-1 13 4-16,5 8-3 15,-1 4 0-15,1 3 1 0,-1 0-7 16,7 9 5-16,-3-3 8 15,0 0-5 1,3 3-4-16,1 3 2 16,-1-3 5-16,0 19-4 15,1-10 0-15,-4-2 0 0,-1-7 7 0,1-3-6 16,0-3 5-16,0-7-6 16,0-2 9-16,-4-6-8 15,1-4 2-15,-4-6-3 16,-1-2 8-16,-2-1-7 0,-1-3 2 15,-3-6-3-15,0 0-9 32,-3-6 6-32,-4 0-74 15,-3 0 59-15,-1-4-126 16,-3 1 110-16,-6-3-204 16</inkml:trace>
  <inkml:trace contextRef="#ctx0" brushRef="#br0" timeOffset="18797.5439">5331 2317 224 0,'-7'-12'101'0,"7"15"-79"0,4-9-28 16,-4 6 18-16,3 0-11 15,8-3 62-15,2 0-50 0,5 0 44 16,-1-7-43-16,4 1 10 0,7 0-17 15,6 3-5 1,4 3 0-16,0-7 0 16,4 10-1-16,3-6-26 15,-3 6 20-15,3 3-141 16,0 7 113 0,-4-4-194-16</inkml:trace>
  <inkml:trace contextRef="#ctx0" brushRef="#br0" timeOffset="21569.4469">7035 2157 204 0,'7'-9'92'0,"4"9"-73"0,-8-6-24 31,1 3 53-31,-1-3-39 0,1-1 50 0,-1 1-45 16,-3 0 19-16,3-3-24 15,-3-4 0-15,0 4-6 16,-3 3 1 0,0-3-3-16,-4 3-1 0,-4 0 1 15,1-1-4-15,-8 1 2 16,-2 3 4-16,-1 3-3 15,0 0-2-15,0 3 1 0,-3 0 1 32,3 3 0-32,1 4-3 0,2 2 2 15,1 3-2-15,7 4 2 0,3-1-2 0,3 7 2 32,4 6 4-32,7-7-3 15,0 4 0-15,7-9 1 16,0-1 1-16,3-3-1 0,4-5-1 15,0-4 1-15,-1-3 1 16,1-3-1 0,0 0 2-16,0-6-2 0,-4-7 2 15,0-8-2-15,1 2-1 16,-4-2 1-16,-1-1 4 0,-2 4-4 16,-4-4 9-16,0 4-8 15,-4 2 7-15,-3 1-6 16,4 0-2-1,-1 5 0-15,0 7-1 0,-3 3 0 0,0 0-6 16,4 10 5-16,-1 8 0 16,1 7 1-16,3 5 0 15,0 7 0-15,3 0 2 16,0 3-1-16,-3 3-1 16,7 4 1-1,-10-4 1-15,6 3-1 0,-3 0-3 0,0-3 1 16,-4 16 6-16,1-4-4 15,-1-9 9-15,-6-3-8 16,-1-6 16-16,1-3-14 16,0-6 7-16,-8-3-8 15,1-1 12-15,-4-2-11 32,3-4 9-32,-2-5-10 0,-1-1-1 15,-4-3 4 1,-2-9-5-16,2 6 0 15,-6-9 0-15,0-3-1 16,3-3 0-16,0 0 5 0,4-7-4 31,0 1 0-31,3-1 0 0,3-11-4 0,1-7 2 16,3 6 1 0,4 0 0-16,3 1-3 15,3 2 2-15,7-3 1 16,1 4 0-16,6-1 0 15,4 0 0-15,3 1-3 0,-3 2 2 16,7-2 1 0,-4-1 0-16,11-3 2 0,-8 1-1 15,1-1-3-15,0 0 1 16,-4 4 6-16,0-16-4 0,0 3 6 16,-3 3-6-16,0 0-8 15,-4 3 5-15,-3 0 1 31,0 4 1-31,-4 2 2 0,1 3-1 0,-4 4 2 32,0-4-2-32,0 7-3 0,-4 3 1 15,1-1-2-15,-1 4 2 16,0 3 1-16,-3 3 0 16,0 0-9-16,0 3 7 15,0 0-2-15,0 9 3 16,4 3 1-16,-1 7 0 15,1-1 0-15,3 7 0 16,0-4 0-16,0 16 0 0,0-3 0 16,3-3 0-16,4-3 2 15,3-1-1-15,0-5-3 0,4-4 1 16,-3-5 6 0,-1-1-4-16,0-3 3 0,1-2-3 15,-5-7-1-15,5-4 1 16,-8-2 4-16,7-3-4 31,1-13 0-31,-4-2 0 0,-4-4 1 16,4 0-1-16,-4 4-1 15,1-1 1-15,-4 4-4 0,-1 2 2 0,1 4-2 16,0 2 2-16,-3 4-2 16,3 6 2-1,0 3 1-15,0 6 0 16,-1 4 0-16,5 2 0 15,3 6 0-15,0 1 0 16,3 5 0-16,4 1 0 16,-4-3 8-16,4-4-6 15,-4-3 2-15,0-2-3 16,-3-1 5-16,4-6-5 16,-5 3 9-16,-2-9-8 0,3 0-1 15,-7-6 0-15,0 0 4 16,-4-22-1-1,0 1-2-15,1-1 1 0,-4 0-2 16,0 1-3-16,3 2 1 16,4 7 1-16,0-1 0 15,0 4-3-15,4 5 2 16,2 4-8 0,1 3 7-16,7 3 4 15,0 0-2-15,3 3-8 16,7 0 6-16,-3-3 4 15,3 0-2-15,0 0 0 16,-3 0 1-16,0 0 7 16,-4-3-6-16,-3 0-4 15,-4-3 2-15,-3 0 8 16,-4 0-6-16,-3 0-4 16,-3-4 2-16,-4 1-3 0,-4 0 2 0,-3-3 6 15,0 2-4-15,-3 1-3 16,0 3 2-16,-1 0-9 15,1 3 7-15,-1 6 1 32,1 0 1-32,0 3-3 0,-1 0 2 15,-3 0 6-15,4 4-4 0,0 2 0 0,-4 3 0 32,10 1-7-32,1 2 5 15,3 4 0-15,-4 2 1 16,8 13-6-16,3-3 5 15,0-3 3-15,3-3-2 0,0-4 0 16,4 1 1 0,-3-7-1-16,10 1 0 0,-1-4 8 15,1-6-6-15,0 1 2 16,0-7-3-16,-4 0-1 16,0-6 1-16,4 0 1 15,0-7-1-15,-4-2 2 16,4-9-2-16,-4-1-1 15,4-6 1 1,-4 4-1-16,1-1 0 16,-4 3-3-16,3 7 2 0,-3 3 1 15,0 3 0-15,-1 2-3 16,-2 7 2-16,-1 7-2 16,1 8 2-16,-4 6-5 15,3 4 5-15,0 3 0 16,-3 0 1-16,0-1 8 0,0-5-6 15,0 9-1 1,0-7 5-16,0-5-5 16,0-4 3-16,-4-3 0 15,1-2-3 1,-1-4 8-16,1-12-7 16,-1-4-1-16,4-2 2 15,0-6-2-15,0-4 2 16,3-18-2-16,1 0-1 0,3 3 1 15,-1 3-7 1,5 3 5-16,-1 7 0 0,0 2 1 16,1 7-6-16,-1 3 5 15,0 5-3-15,-3 4 3 16,3 3-2 0,-3 6 2-16,-3 4 1 15,-1 2 0-15,-3 10-3 16,0 5 2-16,3 1 4 15,-3 0-3-15,0-1 0 16,0 1 1-16,-3-3-1 16,-1-4 0-16,1-2 0 15,-1 2 0-15,0-2 2 0,1-4-1 16,-4-3-31-16,0-2 23 16,-7 5-118-16</inkml:trace>
  <inkml:trace contextRef="#ctx0" brushRef="#br0" timeOffset="21897.0091">7177 1701 392 0,'-20'-70'177'0,"20"67"-139"0,17 0-48 0,-10 3-19 16,3 3 21-16,1 0-138 0,-1 0 114 15,4 0-232-15</inkml:trace>
  <inkml:trace contextRef="#ctx0" brushRef="#br0" timeOffset="23082.3581">9785 2056 200 0,'7'-19'92'0,"-3"13"-73"0,17 3-24 0,-14 3 47 15,-1 0-34 1,8 3 33-16,0 3-19 15,-3 6-14-15,-1 4 13 0,-3 5-17 16,0 7 12-16,-4 15-11 31,1 0 2-31,-1-3-5 16,-3-3 8-16,4-6-8 16,-4-3 10-16,0-7-9 0,0-2 2 15,0-7-4-15,0-3 8 16,0-9-7-16,0 0-1 15,3-6 0-15,1-3 1 16,-1-10-1-16,4-18-1 0,3-3 1 16,4-3 4-16,4 0-4 15,-1 6-5-15,4 7 3 16,-1 5-6-16,-2 0 6 16,3 10-6-16,3 3 6 15,-3 8-3-15,-4 8 3 16,0 8-2-16,-3 6 2 0,-4 7 1 15,1 12 0-15,-1 0 11 16,-3-3-9-16,-3-3 14 16,-1-4-12-16,-3 1 3 0,0-7-5 15,0-5 8-15,0-1-8 16,0-9 13-16,0 4-11 31,0-10 9-31,0-3-10 0,4-7-4 16,-1-5 1-16,4-16 0 15,0 0 0-15,3-2 0 16,4-1 0-16,3 0-6 0,-3 3 5 16,7 6 0-16,3 4 1 31,-3 2-3-31,0 7 2 0,-4 3-2 0,1 6 2 16,-1 3-2-16,-3 9 2 15,0 6-2-15,-1 7 2 16,-2-1 1-16,-1 16 0 15,1-3-3 1,-1-3 2-16,0 0 6 16,-3-3-4-16,0-4 0 15,0-2 0-15,0-4 4 16,0-2-4-16,-4-4-11 16,1-3 8-16,-4-3-109 15,0-3 87-15,-4-3-277 16</inkml:trace>
  <inkml:trace contextRef="#ctx0" brushRef="#br0" timeOffset="23580.0138">10724 2173 240 0,'7'-4'108'0,"7"11"-85"0,7-7-29 16,-7 0 27-16,-1 0-18 0,1-3 46 31,7-4-38-31,-4 1 24 16,4-3-25-16,-4 0 2 0,-3 0-8 0,0-4-6 15,-3 4 2-15,-5-6 5 16,-2 2-4-16,-8 4 0 16,1 0 0-1,-7 0-4-15,-4-1 2 0,0 4 1 16,-3 3 0-16,-1 0-6 15,1 3 5-15,-4 6-3 0,4 0 3 16,0 4 6-16,-4 2-4 0,3 3-3 31,5 7 2-31,2-1 8 16,4 7-6-16,0 6 7 16,7-3-6-16,4 0 15 15,3-4-14-15,3-2 15 16,0-1-14-16,4 1 6 15,4-6-8-15,-1-4 1 0,11-3-3 16,-1-2 5-16,1-1-5 16,0-3 3-1,0-3-3-15,-4 0-40 0,0-6 31 16,-3 0-82-16,0-3 70 16,-1-3-141-16,-2-4 123 15,-4-5-131 1</inkml:trace>
  <inkml:trace contextRef="#ctx0" brushRef="#br0" timeOffset="24299.4861">11154 2049 204 0,'0'-9'92'0,"13"6"-73"0,-16 6-24 15,3-3 39-15,3 9-28 16,8 4 45-16,-4 5-39 0,-4 7 43 16,1 6-42-1,-1 6 22-15,1-1-25 0,-1 1 24 0,4-3-25 16,0-3 7-16,-4-3-12 15,4-7 3-15,-3 4-5 0,-1-10 2 16,-3 1-3-16,4-4 8 31,-4-6-7-31,3-6 5 16,-3-6-6-16,4-3-3 16,-1-3 2-16,1-10-3 15,3-9 2-15,-1-9-10 0,5 0 8 16,3 3-7-16,0 3 7 15,-1 4-1-15,5 5 3 16,2 10-2-16,1 5 2 16,0 7-2-16,-4 6 2 15,1 7-10-15,-1 14 8 16,-3 10 4-16,0 0-1 0,-4 0 23 16,0-3-18-16,1-1 15 15,-4-2-15-15,0 0 3 16,0-7-6-16,-4 1 8 15,1-10-8-15,-1 0 7 16,1-2-6-16,-4-4 9 16,3-12-6-1,0-7-4 1,1-2-3-16,3-7 0 0,0-11 1 16,3-11 0-16,4 1-6 0,3 0 5 15,1 3-3-15,2 6 3 16,-2 7-2-16,6 5 2 15,0 4-5 1,-3 8 5-16,-4 7-3 0,1 9 3 16,-4 10-2-16,-1-1 2 15,-2 10 1-15,-4 9 0 16,3 0 2-16,-3 3-1 16,0-10 2-16,-4 4-2 15,1 0-1-15,-4-10 1 16,3 1 1-16,-3-4-1 0,0-2 5 15,0-4-5-15,0-3-39 16,0-9 30-16,0 0-101 16,4 0 84-16,3-6-253 15,0-3 214-15,3-6-24 16</inkml:trace>
  <inkml:trace contextRef="#ctx0" brushRef="#br0" timeOffset="24781.7376">12207 2028 288 0,'0'-6'128'0,"0"6"-101"0,-4 3-34 16,4 0 23-16,-3 0-14 0,-4 3 35 31,-4 3-28-31,1 7 18 0,-4 5-19 0,4 7 6 0,-1 12-10 16,4 0 3-16,4-3-5 15,-1-3 8 1,4-3-8-16,7-4 13 16,4-2-11-1,-1-3 3-15,4 2-5 0,0-5 5 16,7-10-6-16,6 0 3 0,-6-3-3 16,3-6 5-16,1-3-5 15,-1-6 0-15,-3-3 0 16,-1-7 1-16,-2-2-1 15,3-13 8 1,-11 0-7-16,0 0-4 0,-6 0 2 16,-1 3 0-1,-6 4 0-15,-4 2 0 0,-4 3 0 0,1 7 0 32,-7-3 0-32,-4 8 0 0,-7 4 0 15,4 3 0-15,0 0 0 16,-1 3-6-16,5 3 5 0,-1 3-17 0,4 0 14 31,3 1-71-31,3 5 58 16,4-6-116-16,4 3 101 0,3-3-210 15</inkml:trace>
  <inkml:trace contextRef="#ctx0" brushRef="#br0" timeOffset="25717.5111">12529 2009 276 0,'17'-6'125'0,"-10"6"-99"0,3 0-33 15,-3 3 15-15,4 3-8 0,-1 4 33 16,0 2-26-16,1 6 40 16,-1 4-35-1,4 3 24-15,-4 9-26 0,1 6 0 0,-1-4-7 16,1 1 4-16,-1-6-6 15,0-3 14-15,-3-3-11 16,0-7 3-16,-3 1-5 16,-1-7 10-1,1 0-9-15,-1-3 4 0,-3-9-5 16,0 0 5-16,4-3-6 16,-1-3 0-16,0-9 0 15,8-4 4-15,-1-15-4 16,4 1-3-16,0-1 2 15,-4 9-6-15,8-3 5 16,-4 7 0-16,3-1 1 0,0 1 0 16,-3 5 0-16,0 4-3 15,-4 0 2-15,1 5-5 16,-1 4 5-16,-3 6-6 16,0 10 6-1,-4 2-3-15,1 1 3 0,-1 11 4 16,1 4-3-1,-1-3-2-15,4 0 1 0,0-1 4 16,7-2-3-16,-4-7 9 16,11-2-7-16,-7-4 5 15,0-3-6-15,0-3 3 0,0-6-3 16,-1-3 5 0,1-6-5-16,4 0 3 15,-5-19-3-15,5 0-1 0,-4 1 1 16,-1-4 1-16,1 3-1 15,0 4-6-15,0 2 4 16,-4 10-6-16,1 3 6 16,-1 2-6-16,1 10 6 15,2 7-6-15,-2 11 6 16,3 16 3 0,0 3-2-16,-1 3 0 15,-2 3 1-15,-1 1 1 0,-3 2-1 16,0 3-1-16,0 1 1 15,-4-13 1-15,-3 24-1 16,0-11-1-16,-3 5 1 16,-1-9 7-16,-9-2-6 15,-1-10 5-15,0-4-6 0,-3-5 6 16,-4-6-6-16,-3-7 9 16,-4-3-8-16,0-2 2 15,0-10-3-15,1-7-1 16,2-5 1-16,-2-6 7 15,3-4-6-15,3-3 5 16,3-15-6-16,5 0 6 0,6 0-6 16,0 0 0-16,21 3 0 15,-4 4-1-15,4 2 0 16,3-6-6-16,4 9 5 16,3-3-53-16,0 7 42 15,1 2-161-15,-1 1 134 16,14-1-265-1</inkml:trace>
  <inkml:trace contextRef="#ctx0" brushRef="#br0" timeOffset="26634.9586">14139 1680 296 0,'7'-46'134'0,"0"37"-105"0,3-4-37 15,-3 10 19-15,0-3-10 16,0 3 25-16,0 3-21 0,0 3 7 0,0 6-8 16,-3 16 5-16,-1 12-6 0,-3 3 12 15,0 3-11-15,-3 9 0 32,-1-6-2-32,-3 4 4 15,0-1-5-15,0-3 11 16,0 6-9-16,0 4 10 0,4-7-10 15,-1-6 4-15,1-9-5 16,0-6 5-16,-1-7-6 16,1-5 6-16,-1-4-6 0,1-6 6 15,-1-6-6-15,4-12 11 16,0-10-9-16,0-2-4 16,4-7 1-16,3-3 0 15,3 0 0-15,4 3-3 16,3 1 2-16,1 8-2 15,2 7 2-15,1 2-2 0,3 1 2 32,-3 6-8-32,3 3 7 15,-3 9-4-15,0 6 4 16,0 7 1-16,-4 2 1 16,0 4 0-16,-3 3 0 0,-3 6 2 15,-4-4-1-15,-1-2 11 16,-6-3-10-16,0-1 5 15,-6-5-5-15,-1-1 13 16,-7-5-11-16,-4-1 3 0,-2-6-5 16,-5 0 5-1,1-3-6-15,-4-3 0 0,1-3 0 16,-1-3 4-16,4 0-4 16,0 3 0-16,6-6 0 0,1 2-38 15,6-8 29 1,-2 3-56-16,9 2 49 0,4-8-60 15,4 3 56-15,3-1-105 16,6 1 94-16,5-4-177 16</inkml:trace>
  <inkml:trace contextRef="#ctx0" brushRef="#br0" timeOffset="26975.785">14624 1757 280 0,'17'-37'125'0,"-10"12"-99"0,0 10-33 16,-3 12 37-16,-1 0-25 15,1 3 40-15,-4 0-34 16,3 12 6-16,1 10-12 16,-1 5 2-16,1 4-5 0,-1 3 16 15,1 9-14-15,-4-3 1 0,0 0-3 16,0 3 4-16,0 0-5 15,0-3 9-15,-4 16-8 16,4-7-1-16,0-6 0 0,-3-6 1 16,-1-3-1-16,1-6 8 15,-1-7-7-15,4-2-29 32,-3-7 22-32,3-3-78 15,0-3 64-15,0-6-140 0,3-6 121 16,8-6-154-1</inkml:trace>
  <inkml:trace contextRef="#ctx0" brushRef="#br0" timeOffset="27405.2181">15012 2025 252 0,'7'-16'115'0,"-4"13"-91"0,1-3-30 15,-1 0 24-15,-3 3-16 16,-3 0 42-16,-1 0-34 15,-2 0 29-15,-1 0-29 16,-4 3 1-16,1 6-8 0,-1 0-2 0,-2 6 0 16,-1 1 1-16,0 5-1 15,7 4-1-15,-3-1 1 16,6 1 13-16,1 8-11 16,3 4 10-16,3-6-10 15,7 3 2-15,1-7-4 0,-1-5 8 31,4-4-7-31,0 1 7 16,3-7-6-16,1-9 1 0,-1 0-3 16,0-6 2-16,4-7-2 15,3-8 2-15,-3-1-2 16,-4-2 2-16,-3-4-2 16,-3 0 2-16,-4 4-2 15,-1-1-3-15,-2 0 1 16,-8 7-5-16,-2-1 5 0,-8 1-34 15,3 6 28-15,1-1-57 16,0 7 49-16,3 6-100 16,3 0 88-16</inkml:trace>
  <inkml:trace contextRef="#ctx0" brushRef="#br0" timeOffset="27790.2434">15552 1966 220 0,'14'-9'98'0,"-7"-3"-77"0,0-1-26 0,-3 7 58 15,-1 0-43-15,1 0 50 0,-4 0-45 16,0 0 35-16,-4-4-37 16,-3 1 15-16,0 3-20 0,-3 3-5 0,-4 3-1 15,0 0-5-15,-3 6 2 16,-1 0 1-16,1 10 0 15,0-1 2-15,0 3-1 16,3 4-1 0,0 0 1-16,3 2-4 15,4 1 2-15,4-1 4 16,6 1-3-16,4-3 3 16,7 2-2-16,4-5 5 15,-1 2-5-15,4-5 3 16,-1-4-3-16,1-3 2 15,0-3-2-15,-4-9-6 0,8-3 4 16,-1-3-56-16,-3 0 45 16,-1-7-100-16,1-2 86 15,0-4-199 1,0-2 173-16,0-4-18 0</inkml:trace>
  <inkml:trace contextRef="#ctx0" brushRef="#br0" timeOffset="28122.4327">15902 1720 212 0,'11'-65'95'0,"-8"53"-75"0,4-6-25 0,-4 11 64 16,4-2-48-16,0 0 53 16,-3 3-48-16,-1 0 36 15,1 2-38-15,-1 4-2 0,1 4-8 32,-4 8-8-32,0 6 3 0,0 19 8 15,0 3-5 1,0 0 7-16,-4 0-6 0,1 10 4 15,-1-7-6-15,1 0 6 16,-1-3-6-16,1 0 0 16,3-3 0-16,0-3-1 15,-4 3 0-15,1 6 8 0,-1-9-6 16,1-7 2-16,0-5-3 16,-1-7-23-1,1-15-30-15,3-9 38 0,0-3-64 16,3-4 60-16,4-5-85 15,7-7 78-15,0 0-175 32</inkml:trace>
  <inkml:trace contextRef="#ctx0" brushRef="#br0" timeOffset="28539.3243">16214 1757 212 0,'28'-34'95'0,"-21"12"-75"0,3 7-25 0,-3 12 58 16,0 0-43-16,-4 3 36 15,1 0-34-15,-4 0 16 0,0 0-20 16,-4 21 15-16,1-2-4 16,-4-1-13-16,-7 1 0 15,-3-4-4-15,-4 1 12 16,0-1-10-16,-3 0-2 16,3 1-1-16,0-4-1 15,1 4 0-15,-1-4 2 0,0-3-1 16,0 0 5-16,0-2-5 15,4-1-5-15,3 6 3 0,0-9 3 16,4 6-2 0,3 7-2-16,0-4 1 0,4-3 1 15,3 0 0-15,3 1 0 32,8-1 0-32,-1 3 5 0,7 4-4 15,1 2 6-15,6 4-6 16,0-1 9-16,7 4-8 15,4-4 2-15,-4 4-3 16,0 6 2-16,-3-7-2 16,0-2 2-16,-8-3-2 15,-2-1-143-15,-8-6 111 0,-3-2-264 16</inkml:trace>
  <inkml:trace contextRef="#ctx0" brushRef="#br0" timeOffset="32524.418">17211 1899 108 0,'4'-10'49'0,"-1"7"-39"0,-3 3-12 0,4 0 44 15,6-3-34-15,4 0 57 0,-3 0-50 16,-5 0 49-16,1 0-47 16,0 0 19-16,0 0-26 15,-3 0 8-15,-1 0-13 16,1-4 8-16,-1 4-10 15,-3-3 2-15,0 3-4 0,0 0 5 16,0-3-5 0,-7 0 0-16,0-1 0 15,0 4-1-15,-7 0 0 16,1 0 0 0,-5 0 0-16,4 3 0 0,1 3 0 15,-5 3 0-15,1 1-3 16,0 2 2-16,-1 0 1 15,-2 0 0-15,-1 4 0 16,-4-4 0-16,5 9 2 16,2-2-1-16,1 2 5 0,3 1-5 15,0-1 0-15,4-3 0 16,3 1-1-16,0 2 0 16,4 1 5-16,3-1-4 15,0 1-3-15,3-1 2 16,4-2 3-16,7 2-3 0,3-2 6 15,1-4-5 1,2 0 9-16,1-3-8 16,3 4 7-16,-3-10-6 15,0 0 4-15,0-3-6 16,3 0 9-16,0 0-8 0,-3 0-1 16,-4 0 0-1,-3 0-4-15,-3 0 2 0,-1-3 6 16,-3 3-4-16,-4-3-8 15,1 3 5 1,-8 0-58 0,1 0-59-16,-1-3-120 15</inkml:trace>
  <inkml:trace contextRef="#ctx0" brushRef="#br0" timeOffset="33713.1087">17786 2022 220 0,'4'-13'101'0,"-1"10"-79"0,11-12-28 0,-7 18 13 15,-3-9-7-15,-4-7 28 0,-4 4-22 16,-6 0 28-16,-1 0-25 31,1 3 4-31,0-1-9 0,-1 1 0 0,1 3-3 0,-1 0-1 16,-2 0 1-16,-1 0-1 15,0 6 0-15,0 0 0 16,0 6 0-16,0 1 0 16,0 2 0-16,-3 0 2 15,3 1-1-15,-3 2-1 16,3 3 1-1,-3 4 1-15,6 0-1 16,4-1-1-16,7 1 1 16,0 2 13-16,4 1-11 0,-1-4 7 15,11 7 4 1,4-9-10 0,-1-4-2-16,-3-6-1 0,3 1 4 15,0-14-4-15,1 1 3 0,-4-9-3 16,6 0 5-16,-2-4-5 15,2-2 0-15,-2-1 0 16,-4-2 1 0,-1-1-1-16,-2 4-3 0,-1-4 1 15,-3 7 1-15,0 3 0 16,-3 2 2-16,-1 1-1 0,-3 3-3 16,0 3 1-16,0 3-2 15,0 6 2-15,0 3 4 16,0 4-3-16,0 2 0 15,0 0 1-15,3 7 4 16,1-7-4-16,3 1 3 16,0 5-3-1,3-2 5-15,1-4-5 16,-1-3 6-16,0-2-6 0,4-4 3 16,0-9-3-16,0-3 2 15,0-1-2-15,0-2 5 16,-1-6-5-16,1-4-3 15,0-2 2-15,4-1 0 16,2-2 0-16,1 2 0 0,-4 4 0 16,1 2 0-16,-1 4 0 15,0 3-6-15,-6 6 5 16,6 3-3-16,-3 6 3 16,-4 3-2-1,1 3 2-15,-4 4 9 16,3 2-6-1,-3 1 7-15,0 2-6 0,0 4 4 16,-4-4-6-16,1 4 9 0,-1-4 0 16,1-5-7-16,-1-7 2 15,1 0-4-15,-1-12 5 32,1-9-2-17,2-3-2-15,5-4-2 0,6-2 1 16,0-4 1-16,1 0-1 0,-1-2-3 15,4-1 1 1,0 6-2-16,-1-2 2 16,1 5 1-16,0 4 0 15,-4 2-9-15,1 10 7 16,-1 10-4-16,-3-1 4 16,-4 3 1-16,-3 0 1 15,0 4 0-15,0 2 0 16,0 3 5-16,-7 1-4 15,7-1 0-15,-4 4 0 16,1-7 13-16,-1 1-11 16,4-4-1-16,0 6-1 15,0-8 1-15,3 2-1 0,-3-3 2 16,-3 0-2-16,6-9-3 16,1 7 1-16,-8-1-75 0,7-9 60 15,-3-3-129-15,0-4 110 16,-3-2-208-1</inkml:trace>
  <inkml:trace contextRef="#ctx0" brushRef="#br0" timeOffset="34815.13">19317 1440 252 0,'7'-34'111'0,"-3"34"-87"0,17-3-30 0,-15 3 18 0,1 0-11 16,-3 3 20-16,6 6-17 15,-3 7 24 1,0-1-21-16,0 3 16 0,-3 7-17 16,-4 6 0-16,0 12-4 0,0 15-2 15,0-5 1-15,-4-4 7 16,1 0-6 0,3 4 13-16,-4-10-11 0,1-3 3 15,3-6-5-15,0-4 5 16,3-2-6-16,-6-3 6 15,3-4-6-15,0-5 11 0,0-4-9 16,3-3 4-16,1-6-5 31,-4-3 5-31,3-6-6 0,1-3 0 0,6 0 0 16,-3-10-1 0,0-5 0-16,3-1 0 15,4-3 0-15,3 4 0 16,1-1 0-16,6 3-6 15,0 4 5-15,-3 6 0 0,3 2 1 16,0 7-9-16,1 3 7 0,2 7-2 16,-9 2 3-16,2 3 1 15,-2 7 0-15,-8 2-3 16,7 1 2-16,-10-4 12 16,0 1-9-16,-7-1 5 0,0 1-5 31,-7-1 2-31,-6 0-3 15,-5-2 5-15,-3-4-5 0,-3 0 0 16,-7 1 0-16,3-7-1 16,-3-3 0-16,7-3 2 15,0 0-1-15,3-3 2 16,4 0-2 0,3 0 2-16,3 3-2 15,4 0-9-15,4 0 6 0,3 0 4 0,3 0-2 16,15 0 6-16,-1 0-5 15,14 0 3 1,-3 0-3-16,13 0 2 16,-2-6-2-16,-1 3 2 15,3-4-2-15,8 1-3 0,-8-3 1 16,4-3 9 0,4-1-6-16,-8 1-1 15,-3-3 0-15,-3-7 1 0,-7-3-1 16,-4 4-3-16,-3-1 1 15,-7 1 4-15,-4 2-3 0,-3 1-2 16,-7 3 1-16,-7 2-5 31,4 4 5-31,-11 3-6 0,-4 6 6 0,5 3 0 32,-8 3 1-32,7 6-6 0,-3 4 5 15,-4 5 0-15,7 4 1 16,4 0 5-16,3-1-4 15,7 1 11-15,0-4-9 16,10 1 16-16,4-1-15 16,14-2 10-16,-1-4-11 15,8-2 2-15,3 2-4 16,11-6-3-16,-4-3 1 16,3 1-86-16,1-7 68 15,6 0-366-15</inkml:trace>
  <inkml:trace contextRef="#ctx0" brushRef="#br0" timeOffset="36679.2969">5279 3447 164 0,'0'-6'75'0,"4"0"-59"0,-1 3-20 0,1 0 81 16,-1-3-61-16,1-1 45 0,-1 1-45 15,1 0 19-15,-1 0-25 16,0 3 19-16,1 0-22 0,-1 0 2 16,-3 3-6-1,4 15-2 1,-4 7 0-16,3 5-4 16,-3 1 2-16,4 3 4 15,-1 3-3-15,4 0 0 0,0 2 1 16,0 5 4-16,3-1-4 15,4 0 14-15,0-10-11 16,0-2 3 0,0-3-5-16,-4-7 8 0,1-6-8 0,2-2 13 15,1-4-11-15,0-6 6 16,0-3-7-16,0-13 4 16,-4-5-6-16,8-4 9 15,-5 1-8 1,8-4-1-16,-3 0 0 15,-1 0-1-15,-3 7 0 16,0 2 0-16,-1 4 0 16,1 3-6-16,-3 2 5 0,-1 4-3 15,4 6 3-15,-4 6 1 16,1 10 0-16,-1 2 0 16,0 4 0-16,1 18 2 15,-1-6-1 1,1-3 8-16,-4-1-7 0,-1-2 5 15,1-3-6-15,0-4 9 16,-3-2-8-16,-1-7 7 0,1-3-6 16,-1 1 15-16,-3-4-14 15,0-6-2-15,4-3 0 16,-1-7 3-16,4-2-4 16,0-13 3-1,0-8-3-15,7-1-1 16,0 0 1-16,6 3-7 15,-2 3 5-15,-1 7-3 16,0-1 3-16,1 10-5 0,-1 6 5 16,-3 6-3-16,0 6 3 15,0 6-5 1,-1 10 5-16,-2 9 0 0,-1-4 1 16,1 1-3-16,-1 0 2 15,4-4 1-15,-4 1 0 16,1 0 5-16,-4-4-4 15,-1-2 0-15,-2-4 0 16,-1 3 1-16,1-8-1 16,-11-4-59-16,3 0 45 0,-6-6-96 15,-4-3-191 1,-3-9 227-16,0-4-2 16</inkml:trace>
  <inkml:trace contextRef="#ctx0" brushRef="#br0" timeOffset="36921.1742">5314 3130 328 0,'-17'-31'148'0,"13"28"-117"0,1-3-39 0,3 6 19 15,0-3-10-15,0 0 2 16,0 0-2-16,3 3-3 16,-3 0 1-1,7 3-22-15,0 3 18 0,7 6-171 16,7 4 137-16,-1-1-146 16</inkml:trace>
  <inkml:trace contextRef="#ctx0" brushRef="#br0" timeOffset="38614.2048">7305 3635 220 0,'-6'-19'101'0,"2"13"-79"0,4-3-28 0,0 6 32 16,0 0-22-16,0 0 41 15,0-3-34-15,-3 0 28 0,-1 2-29 16,1 1 6-1,-4 0-11-15,0 3 8 0,0 0-10 16,-7-3 4-16,4 3-5 0,-8 0-1 16,5 3 0-16,-5 3 1 15,4 4-1-15,0 2-3 0,1 3 1 16,-1 7 4-16,7 0-3 31,0 5-2-31,3 13 1 0,4-6 4 16,4-3-3-16,3 0 12 15,7-7-10-15,3-2 3 16,0-4-4-16,1-2 13 16,-1-4-10-16,4-3 3 15,0-6-5-15,-1-3 5 16,1-3-6-16,0-3 11 0,0-3-9 0,-4-13 2 31,0-8-4-31,-3 2 8 16,-3-3-7-16,-5-3-4 15,-6 3 2-15,-3-2 0 16,0 8 0-16,-8 3-3 0,1 4 2 0,-4 2-2 31,-3 4 2-31,-1 3-5 0,1 3 5 16,-4 3-3-16,0 3 3 16,-3 3-2-16,7 3 2 15,0 0 1 1,3 3 0-16,7 1 0 0,3-1 0 15,4 0-6-15,4 0 5 16,6 1 6-16,1-4-5 16,-1 0 1-16,7-3 0 15,4-3 1-15,3 0-1 0,4-3-1 16,0-3 1-16,3-4 1 16,3 1-1-16,1 0-1 15,0 0 1-15,-4-1-1 16,4 1 0-1,-8 3-9-15,-2 3 7 0,2 3 7 16,1 6-5-16,-4 3-2 16,-3 4 2-16,-4 5 8 0,1 1-6 15,-5 8 10-15,-2 10-9 16,-1-6 7-16,1 0-7 16,-4-6-2-1,-1-4 0-15,-2 1 4 0,-1-7-4 16,1-6 9-16,-1 4-8 15,-3-4 5-15,0-9-6 16,0 0 3 0,4-6-3-16,-1-4 2 0,4-20-2 15,4-4-1-15,-1-3 1 16,4 0 1 0,3 3-1-16,4 0-1 0,0 6 1 15,-1 1-4-15,1 5 2 0,-3 7-2 16,6 2 2-16,-3 4-8 15,-4 6 7-15,-3 3-2 16,0 3 3-16,-1 3-2 16,-2 7 2-1,-1 2-2-15,1 4 2 0,-1 2 1 16,-3 10 0-16,0 6 0 16,7-3 0-1,0-3 0-15,-1-1 0 16,1-2 2-16,11-6-1 15,-5-4 5-15,1-3-5 0,3-2 14 16,1-7-11-16,2-3 3 0,1-3-5 16,0-3 5-1,-1-6-6-15,8-13 0 16,-7-6 0-16,3-2 1 16,-3-1-1-16,-4-3 2 0,-3 3-2 15,0-3-6-15,-4 7 4 16,-3 2 3-1,-7 3-2-15,-4-2-2 16,1 5 1-16,-8 4-2 0,1 3 2 16,-4 2-5-16,-4 7 5 0,-3 3-6 15,1 6 6-15,-1 1 0 16,0-1 1-16,0 3-3 31,0 6 2-31,4 4-5 0,-1 2 5 0,4 4 3 16,1 0-2-16,2 2 0 15,4 16 1-15,4-12-4 16,2 0 2 0,5 0 1-16,6-3 0 15,0-4 8-15,4-2-6 16,0-4-4-16,3-2 2 16,1-4 5-16,6-6-4 15,-4 0 3-15,5-3-3 16,-5-3-93-16,4-3 72 0,1-3-164 15,2-3 141-15,-3 0-183 32</inkml:trace>
  <inkml:trace contextRef="#ctx0" brushRef="#br0" timeOffset="39937.0187">9675 3463 204 0,'-4'-13'92'0,"8"13"-73"0,-11-3-24 0,7 3 53 15,-4 0-39-15,-6 0 30 16,-4 0-29-16,0 3-2 0,0 3-5 16,0 7 6-16,1 5-7 0,-1 1 10 15,0 2-9-15,3 4 7 16,5 3-7-16,2-1 12 16,4 1-11-16,4 3 20 0,2-4-18 15,5 10 14-15,3-9-15 16,3-6 9-16,0-4-11 15,1-6 7-15,-1 1-7 16,-3-10 1-16,0 0-3 16,0-9 5-16,-1-13-5 0,-2 1 6 15,-4-4-6-15,0-5-3 16,-4-1 2-16,-3-3-17 31,-3 0 13-31,-1-3-1 16,1 4 3-16,-1 2 2 15,1 3 0-15,-1 7-3 0,4 2 2 16,4 4-2-16,3 3 2 16,3 0 6-16,4 2-4 15,7 1 3-15,6 0-3 16,1 0 2-16,0-3-2 0,0 0-6 16,3-1 4-16,-4-2-3 15,1 0 3-15,-4-19 18 16,-3 3-14-16,0 0-1 15,-7 1 0-15,-4-4 3 16,-3 0-4-16,-3 0 0 0,-4 1 0 16,-4-1-1-16,-3-3 0 15,-3 6 0-15,-4 1 0 16,0 2-6-16,0 6 5 16,0 4 0-16,1 3 1 15,-1 6 0 1,0 2 0-16,3 4-14 15,1 10 11-15,3 5 3 16,0 4 0-16,0-1 6 16,4 4-5-16,-4 5 6 15,3 4-6-15,4 12 11 16,0 13-9-16,0-1 7 0,0 4-7 16,0-4 1-16,0-3-3 15,4 4 11-15,-1-1-10 16,1 7 14-16,-1 5-12 15,4 1 12-15,0-9-12 0,0 2 6 16,0-8-7-16,-4-7 6 16,1-3-6-16,-1-3 9 15,1-3-9-15,-1-3 7 16,1-4-7-16,-1-2 4 0,-3-6-6 16,0-4 11-16,0-2-9 31,0-4 4-31,-3-3-5 15,-1 3 5-15,1-5-6 16,-1-1 6-16,1-3-6 0,-1 0 6 16,1 0-6-16,-4-3-3 15,0 0 2-15,0 0-3 16,-3 0 2-16,-1 9 4 16,-2-9-3-16,-5 0 3 15,4-3-2-15,-3 0-3 0,3 0 1 16,0 0 1-16,-3 0 0 15,3 0 0-15,0 0 0 16,1 0 2-16,-1 0-1 16,0-1-34-16,-4-5 26 15,5 3-82-15,-1 0 69 0,-4 0-160 16,1-3 138-16,0-1-237 31</inkml:trace>
  <inkml:trace contextRef="#ctx0" brushRef="#br0" timeOffset="40152.8068">9678 3971 324 0,'4'-10'148'0,"6"10"-117"0,14-3-39 15,-10 3 28-15,10-3-18 16,7-3 17-16,4 0-15 15,3 0 1-15,4 0-3 16,6-4-13-16,4 4 9 0,0 0-176 16,-3-3 139-16,-4 0-179 31</inkml:trace>
  <inkml:trace contextRef="#ctx0" brushRef="#br0" timeOffset="40576.0455">10866 3099 284 0,'4'-24'128'0,"9"21"-101"0,-2-4-34 15,-1 7 43-15,-3-3-30 16,0 0 48-16,0 0-41 0,0 3 8 16,-4 0-14-16,1 6-11 0,-1 4 4 0,-3 8-1 15,0 7 1-15,0 21 8 16,0 6-6-16,0-3 2 0,0 1-3 16,0 2 2-1,0-6-2 1,0-3-1-16,4-3 1 0,-1 0 4 15,1-3-4-15,3-6 3 16,-4-3-3-16,1-4-1 16,-1-5 1-16,0-4-85 0,-3-5-125 15,-3-7 156 1,-14-6-120 0</inkml:trace>
  <inkml:trace contextRef="#ctx0" brushRef="#br0" timeOffset="41429.2066">10644 3438 312 0,'-13'-9'138'0,"26"15"-109"0,1 0-37 16,0-3 11-16,3 3-4 0,8 0 31 16,2 1-24-16,1-1 24 15,10-6-23-15,0 0 0 0,4-3-5 16,-1 0 1-16,1-1-2 0,-4-2-1 15,0-3 1-15,-3 0 4 16,-4-7-4-16,-3-2 3 16,-4-7-3-16,0-9 2 15,-10 4-2-15,-4-1 11 0,-3 3-10 16,0 7 5-16,0 2-5 16,-3 7-1-16,-4 9 0 15,0 3-4-15,0 15 2 16,0 13 9-16,0 6-6 31,0 6 10-31,3 0-9 0,1 0 16 16,-1-3-15-16,4 0 15 15,-3-3-14-15,2-1 3 16,1-2-6-16,0-6 5 16,0-4-6-16,0-2 9 15,0-4-8-15,-3-5 10 16,2-4-9-16,1-6 2 0,0-3-4 15,4-7 5-15,-1-5-5 0,0-4-5 16,8 1 3-16,-4-7-3 31,3 7 3-31,0 3-2 16,-3 2 2-16,0 4-5 16,-4 9 5-16,1 6-8 15,-1 3 6-15,1 1 2 16,2-1 1-16,1 3 0 15,4-3 0-15,2 1 2 0,1-1-1 16,3 0-1-16,4-3 1 16,3-3 4-16,0 0-4 0,-3-3 6 15,0-3-6 1,0-3 0-16,-4-3 0 0,0-6-7 16,-3-4 5-16,-4-2-11 15,-3-4 9-15,-4 0-10 16,-3-2 10-16,-3 2-4 15,-4 0 5-15,-4 7-2 16,-3 2 3-16,0 7-8 16,-3 3 7-16,-4 6-4 15,0 6 4-15,1 13 1 16,-5-1 1-16,4 7-3 16,1 2 2-16,2-2 4 15,8 3-3-15,6 0 0 16,4 2 1-16,7 1 1 0,3-3-1 15,-3-7 5 1,24 10-5-16,4 9 9 16,6-12-8-16,4-7-110 0,7-5 85 15,10-16-340-15,-6-3 281 32,-8-3 27-32</inkml:trace>
  <inkml:trace contextRef="#ctx0" brushRef="#br0" timeOffset="41854.8296">12892 3392 316 0,'-3'-28'141'0,"6"25"-111"0,1-6-38 15,-1 6 19-15,1 0-10 0,-1 3 25 16,1 6-21-16,-1 3 7 15,1 6-8-15,-4 7 8 16,0 6-9-16,0 2 2 0,0 1-4 16,0 3 2-1,0 3-2-15,0 0-1 16,0 3 1-16,0 6 7 16,0-6-6-16,0-6 2 15,0-6-3-15,-4-7-79 16,1-2 61-16,-1-13-109 15,1-6-114 1</inkml:trace>
  <inkml:trace contextRef="#ctx0" brushRef="#br0" timeOffset="42294.2129">12806 3302 248 0,'-18'-36'111'0,"32"17"-87"0,-10 4-30 0,-1 15 32 0,1 0-22 0,3 0 22 15,0 9-20-15,3 6 31 16,4 10-29-16,3 3 14 0,4 5-16 16,0 1 10-16,10 6-11 15,0 0 8-15,-3 0-10 16,6 0 4-16,-2 0-5 31,2 7 22-31,-3 2-19 0,1-3 12 16,-5-6-12-16,1-12 11 15,-7-4-12-15,-4-5 23 16,4-10 2-16,-7-9-21 16,0-12 3-16,-4-10-9 15,-3-5 5-15,0-7-6 16,0-3 0-16,-4-3 0 16,1-3 4-16,-4 0-4 15,-4-1 0-15,4 1 0 16,4-3-1-1,-4 3 0-15,3 6-6 16,1 6 5-16,-4 4 0 0,3 5 1 16,0 4-51-1,4 2 40-15,0 4-119 16,0 3 100-16,0 2-312 16</inkml:trace>
  <inkml:trace contextRef="#ctx0" brushRef="#br0" timeOffset="50236.3173">13994 3158 148 0,'7'-13'69'0,"-4"7"-55"0,4 0-18 16,-3 3 79-16,2-3-60 16,1 0 45-16,-3 0-44 15,-1-1 39 1,8 1-5-16,-4 3-36 0,0 0 17 15,0 0-23-15,-4 3 1 0,-3 0-7 16,0 0-6-16,-3 9 3 16,-1 4 17-16,1 2-13 0,-4 3 11 15,0 13-11-15,3 6-1 16,-3 3-1-16,0 0 1 16,0 0-1-16,1 3-1 31,2-3 1-31,1-3 1 15,-1-3-1-15,4-3 2 0,0 0-2 16,0-4 5-16,0 1-5 16,4 0 3-16,-1-7-3 15,1-2-1-15,2 6 1 16,8-4 4 0,4-6-4-16,-4-2 0 15,-1-13 5 1,1-3-5-16,-3 0 0 15,-1-4 0-15,0-2 1 16,1-3-1-16,-1-3 2 0,1-1-2 16,-5 1-3-16,1-1 1 15,0 1-2-15,0 3 2 16,-3-1 6-16,-1 4-4 31,1 0-5-31,-1 0 3 0,1 2 0 16,-1 1 1-16,1 3-3 15,-4 0 2-15,0 3-2 16,0 0 2-16,3 6 1 16,-3 4 0-16,3 2-6 15,-3 6 5-15,4 1 3 0,-1-1-2 16,1 1 0-16,3 8 1 16,0-2-4-16,0 3 2 15,0-7 6-15,-1-2-4 16,1-4 6-16,0-2-6 15,0-7 3-15,0 0-3 0,0 0 2 16,0-12-2-16,0-10-1 16,0 4 1-16,7-3-1 15,3-1 0-15,0-5 2 16,-3-4-1-16,4-3 2 0,-1 4-2 16,0 2-9-16,1 4 6 31,-5-1 4-31,1 4-2 15,0 3-8-15,-4 2 6 16,1 4 1-16,-1 6 1 0,-3 0-3 16,0 6 2-1,0 4-5-15,-4 2 5 0,1 3 0 16,-1 4 1-16,1 2 2 16,-4 10-1-16,0 6-1 15,0-3 1-15,0-3 10 0,0 0-9 16,0-7 8-16,0 1-7 15,0-4 4-15,3-2-6 16,-3-4 0-16,4-6 0 16,-4-2 4-16,0-1-4 15,0-6 6-15,3-3-8 32,4-7 1-32,0 1 3 15,0-6-3-15,7-16 0 16,-4-3 1-16,1 0 1 15,3-3-1-15,-1 3-6 0,1 1 4 16,0 5-3-16,3 6 3 16,-3 4-2-16,0 2 2 15,0 4-2-15,0 3 2 16,-4 0-2-16,4 3 2 0,0 2-5 16,-4 4 5-16,1 0 6 15,-1 10-5-15,-3 2-2 16,0 3 2-16,3-2 0 15,-3 8 0-15,-3 1 8 16,-1 6-6-16,1 8 5 0,-1-8-6 16,4 0 3-16,-7-7-3 15,7-5 2-15,-4-1-2 16,1-2 2-16,-1-4-2 16,-3 0-23-16,0-3 17 15,0 0-62-15,0-6 51 31,0 0-133-31,0-3 115 0,4-3-236 16</inkml:trace>
  <inkml:trace contextRef="#ctx0" brushRef="#br0" timeOffset="51290.4672">14409 3275 344 0,'-10'-46'154'0,"13"42"-121"0,-3-2-42 0,4 3 49 31,-4 0-33-31,3-3 23 0,1 0-23 0,-1 3-3 16,-3 0-2-16,4 0-70 0,-4 3 54 15,7 3-354 1</inkml:trace>
  <inkml:trace contextRef="#ctx0" brushRef="#br0" timeOffset="51068.3002">15016 3663 252 0,'-4'0'111'0,"4"3"-87"0,7 3-30 0,0-3 15 16,0 0-8-16,0 0 53 16,3-3-43-16,-3 0 44 15,10-3-41-15,4 0 2 0,0 0-11 16,0-3 7-16,0-3-9 16,-1-1-1-16,1 1-1 15,-4 0 4-15,-3 0-4 0,0-1-3 16,-7 1 2-16,0 0-3 15,-7 0 2-15,-3-4 6 16,-4-5-4-16,-4 6-8 16,1 2 5-16,-7 7 1 15,3 3 1-15,-11 0-3 16,5 6 2-16,-1 1 12 0,4-1-9 16,-1 3 11-16,1 3-10 31,3 4-1-31,4 2-1 0,-1 4 10 15,8-1-9-15,-1 1 3 16,4 5-4-16,0 7 8 16,7-6-7-16,0 0 5 15,0-4-6-15,0-2 6 0,10-4-3 16,8 1 6 0,6-7-7-16,0-3-2 15,0-5 0-15,0-1 4 16,0-6-4-16,-3-1 0 31,3-5 0-31,4-9-1 0,-7-7 0 0,-1-3 2 16,1 1-1-16,-4-4-1 15,1 3 1-15,-1-3 1 16,-3 7-1-16,-1 2-6 16,5 4 4-16,-5-1 0 0,1 4 1 15,0 6-6 1,-4 2 5-1,1 4-3-15,-5 3 3 16,1 3-5-16,-3 4 5 16,-1 5 3-16,1 6-2 0,-1 4 6 15,0 0-5-15,-3 21 6 16,0-3-6-16,-3-6 6 16,-1-4-6-16,-3-2 6 15,0-3-6-15,-3-1 3 0,-1-5-3 16,-3-1 5-1,-7-2-5-15,-3-4 0 16,-4-3 0-16,-3 0-13 16,-4-6 10-16,-3-3-50 15,-10-6 40-15,-4 0-73 16,-4-6 64-16,-6 0-152 0,3-4 132 0,-18-12-158 16</inkml:trace>
  <inkml:trace contextRef="#ctx0" brushRef="#br0" timeOffset="52761.134">16709 3506 188 0,'-24'-22'85'0,"17"19"-67"0,0-3-23 15,4 6 39-15,-4 0-28 0,0 0 51 16,-4 0-44-16,1 6 23 16,-4 3-26-16,0 4 10 0,-3 2-14 0,-4 7 10 15,4 2-11-15,0 7 5 16,3 3-7-16,7 3 18 16,0 9-17-1,3-9 8-15,11-3-9 0,0 0 9 16,4-7-9-16,3-2 2 15,3-7-4-15,0-5 8 16,1-4-7-16,-1-3 2 16,7-3-3-16,-3-6 2 0,0-6-2 15,-4-3-1-15,0-19 1 32,-3 0 1-32,-3-3-1 15,-1 0-9-15,-3-3 6 0,0 0 1 16,0 0 1-16,0 4-3 15,0 2 2-15,-1 6-2 0,1 4 2 16,4 5 6-16,3 4-4 16,3 3 3-1,4-1-3-15,3 1 5 0,4 0-5 16,6 0 6-16,-2-1-6 16,2-2 3-16,-3-3-3 15,0-1 5 1,-3-2-5-16,-4-7 3 15,-3-6-3-15,-7 1 2 16,-4-1-2-16,1 0 2 0,-8 0-2 0,-6 1-3 16,-1-1 1-1,-3 3-2-15,-3 3 2 16,0 4-2-16,-4-1 2 16,0 10-2-16,-3 3 2 15,-1 3-2-15,-2 6 2 16,2 3 1-16,1 0 0 15,3 3 0-15,0 3 0 0,4 3 2 16,-1 7-1-16,5 2 8 16,-1 4-7-16,3 21 13 15,4-6-11-15,0 3 0 0,0 1-2 16,4-1 7-16,-1 3-7 31,1-3 5-31,-1 0-6 0,4 3 6 0,0 3-6 16,0 13 6-16,0-3-6 15,0 2 3-15,3-9-3 0,-3 1 2 16,0-7-2 0,0-3 2-1,0 0-2-15,0 0 5 16,-4-3-5-16,1 0 6 16,-1 0-6-16,0 3 6 15,1-6-6-15,-4-3 9 16,0-6-8-16,-4-6 7 15,1-4-6-15,0-3 9 16,-4 1-9-16,0-7 4 16,-7 0-2-1,0-3-3-15,-3 1-2 0,-1-4 1 0,1 0-1 16,-4-3 0-16,0 0-3 16,1-3 2-16,-1 0 6 31,0-4-4-31,4-8-33 0,-7 3 25 15,3-10-85-15,-3-2 71 16,3-1-142-16,3 0 124 0,8 1-246 16</inkml:trace>
  <inkml:trace contextRef="#ctx0" brushRef="#br0" timeOffset="52930.085">16851 3986 312 0,'14'-3'141'0,"3"-3"-111"0,11 6-38 16,-14 0 70-16,14 0-51 0,3-3 14 15,7 0-18-15,4-4-5 16,10 1 0-16,-1 0-106 0,1 0 82 16</inkml:trace>
  <inkml:trace contextRef="#ctx0" brushRef="#br0" timeOffset="53917.5352">17835 3444 192 0,'0'-9'88'16,"3"3"-69"-16,-3 3-24 0,4 0 72 0,-4-1-54 16,3 1 41-16,-3 0-40 15,0-3 40-15,4 3-41 0,-4 0 33 0,0 3-34 16,0-3 8-16,0 3-14 16,0 0 1-16,0 6-5 15,0 3 8-15,0 1-8 0,-4 2 2 16,1 6-3-16,-1 4 5 15,1-1-5 1,-1 1-5 0,1 3 3-16,-4-1 6 15,7 1-5-15,0-4-2 0,0 1 2 16,4-4 3-16,-1 1-3 16,4-4 6-16,0-2-5 15,0 2 0-15,3-6 0 16,1-3 1-16,2-3-1 15,5 1 2-15,-1-4-2 0,0-4 2 16,1 1-2-16,-1 0-3 16,-3-3 1-16,-4 0-55 15,-3 0 44-15,-3-6-150 16,-4 2 125-16</inkml:trace>
  <inkml:trace contextRef="#ctx0" brushRef="#br0" timeOffset="54237.2709">17901 3161 260 0,'3'-28'115'0,"1"19"-91"0,-1 0-30 0,1 6 69 0,-1-4-51 15,1 1 52 1,-1 0-48-16,0 0 11 16,1 0-19-16,-1 3-8 0,1 0 1 0,-1 0-1 15,1-1 0-15,-4 4 0 16,0 0 0-16,0 0-45 16,0 0 35-16,3 7-117 31,-3-1 98-31,4 0-229 15</inkml:trace>
  <inkml:trace contextRef="#ctx0" brushRef="#br0" timeOffset="54642.7899">18258 3062 256 0,'0'-9'115'0,"6"9"-91"0,12 3-30 0,-18-3 57 15,7 0-41-15,0 0 41 0,-4 3-38 0,1 3 5 16,-1 7-13-16,0 2 8 0,1 7-10 16,-4 2 2-16,0 22-4 0,0 1 5 31,0-1-5-31,0 0 3 0,-7 3-3 15,0-6 5 1,4-3-5-16,-1-3 6 16,8 0-6-16,-1-3 6 15,7-3-6-15,-3-3 6 0,7-4-6 16,-3-2 0-16,-1 2 0 16,4 1-1-16,-4-10 0 0,8-2 2 15,-1-4-1-15,0-9-1 0,1 0 1 31,-1-3-43-31,0-3 33 16,-3-3-93-16,0-4 79 0,-7-2-276 16</inkml:trace>
  <inkml:trace contextRef="#ctx0" brushRef="#br0" timeOffset="54905.9053">18095 3499 232 0,'-28'-15'105'0,"28"9"-83"0,0 6-28 0,0 0 55 15,0 0-40-15,10 0 67 16,1 0-58-16,3 0 25 16,3 0-31-16,4 0-1 0,6-3-8 15,5 0 1-15,6-3-3 0,0-1-3 16,0 4 1-1,-3 0-47 1,-1 0 38-16,-3 0-148 0,-3 0 122 16</inkml:trace>
  <inkml:trace contextRef="#ctx0" brushRef="#br0" timeOffset="55498.0632">18929 3383 248 0,'0'-10'111'0,"0"10"-87"0,0-6-30 0,0 6 69 16,0-3-51-16,0 0 15 15,-3 3-19-15,-4 0-2 16,0 0-4-16,-7 0 10 0,-3 0-10 16,0 0 8-16,-4 3-7 0,0 0 1 15,0 3-3-15,4 0 8 16,0 1-7-16,-1 2 5 0,-2 0-6 16,13 0 3-16,-4 1-3 15,4-1-1-15,-3 0 1 16,10 0 1-16,-4 0-1 15,8-2 2-15,3-1-2 16,3 6-1-16,1-3 1 16,2 1-1-16,5-1 0 0,10 0-3 15,-4 0 2-15,3-3 1 16,1 1 0-16,0-1 2 16,0 3-1-16,-1 0-3 15,-6 0 1-15,3 4 1 16,-3-1 0-16,-7 0 2 15,3 1-1 1,-3-1 19-16,-7 0-16 16,0 1 16-16,-7-1-15 15,-3 0 23-15,-8 1-22 16,-6-1 6-16,-4-3-8 16,-7 7 3-16,1-4-6 0,-8 6 0 15,0-11 0-15,1 5-1 16,-1-9 0-1,0 0-65-15,-3 6 51 16,0 4-300 0,-3-1 244-16,3-3-69 0</inkml:trace>
  <inkml:trace contextRef="#ctx0" brushRef="#br0" timeOffset="56959.95">5432 4642 220 0,'-11'-19'98'0,"8"16"-77"0,6 0-26 0,-3 3 36 15,4 0-26 1,-4 0 72-16,0 0-60 16,7 12 7-1,0 7-1-15,0 9-18 0,-4 12 23 16,0 3-22-16,1 9 3 15,-1-3-6-15,1-2 4 16,-4-1-6-16,0-6 6 16,0-3-6-16,0-7 11 0,0-2-9 15,0-6 10-15,0-4-10 16,0-6 10-16,0-2-10 0,0-7 2 16,-4-3-4-16,4-6 5 15,0-4-5-15,0-8-5 31,0-7 3-31,4-2 3 0,3-7-2 0,0-9 0 32,3-4 1-32,0 4-1 0,4 6 0 15,4 7-12-15,-1 5 10 16,4 7-2-16,-4 5 2 16,0 10-4-16,1 6 5 0,-1 19 0 15,0 5 1 1,1 4 19-16,-1 3-15 15,-3 3 19-15,-4 3-18 16,1-3-2-16,-4-3-1 16,-1-3 0-16,-2-4-1 15,-1-2 5-15,-3-3-5 0,0-7 6 16,0-3-6-16,0-2 3 16,0-7-3-16,-3-6 2 15,3-7-2-15,0-2 2 0,0-7-2 16,0-11-6-16,3-4 4 15,4-3-11-15,4-6 9 16,3-3-1-16,3 6 2 16,0 6-4-16,4 6 5 15,-4 10-8-15,4 5 6 0,0 10-1 16,0 12 3-16,-1 7 1 16,1 5 0-16,-3 7-3 15,-1 0 2-15,-3 6 18 16,-4-1-14-16,0-2 5 15,1 0-6-15,-4-3 2 16,0-1-3 0,-4-2 5-16,1-3-5 15,-4-4 0-15,0-2 0 16,0-4-35-16,0-3 27 0,0 0-88 16,0-3 74-16,-4-6-196 15,8-3 166-15,-1-3-126 16</inkml:trace>
  <inkml:trace contextRef="#ctx0" brushRef="#br0" timeOffset="57576.6096">6571 4947 192 0,'-3'-16'85'0,"-1"13"-67"0,4-6-23 16,0 6 67-16,-3 0-50 16,-4-3 43-16,0-1-41 15,-3 1 7-15,-1 3-14 16,1 0 9-16,-8 3-12 0,-2 3 3 16,-1 3-5-16,0 4 8 0,0 5-8 15,1 3 7-15,-1 7-6 0,3 3 9 16,5-1-9-16,2 1 7 15,4 0-7-15,4 0 9 16,3-4-9-16,3 1 2 16,4-4-4-16,4-2 8 15,-1-4-7-15,7-2 5 0,4-7-6 16,0-3 3-16,0-6-3 16,-4-3-1-16,0-7 1 15,1 1 4-15,-5-3-4 31,1-7 0-31,0-6 0 16,-3-3 4-16,-1-2-4 16,-3 5-3-16,0 0 2 0,-4 4-6 15,-3 5 5-15,0 4-3 16,0 5 3-16,0 7-2 0,0 3 2 16,0 10 1-16,0 5 0 15,0 7 2-15,0 2-1 31,4 1 2-31,3-1-2 0,0-2 2 0,0 0-2 16,6-1 2-16,1 1-2 16,4-4 5-16,-1-2-5 15,-3-1-28 1,0-3 22-16,-1-6-97 16,1-3 79-16,-3-3-165 0,-1-6 144 15,4-3-104 1</inkml:trace>
  <inkml:trace contextRef="#ctx0" brushRef="#br0" timeOffset="57928.5744">6904 4605 268 0,'3'-16'121'0,"1"-2"-95"0,3 6-33 15,-4 5 76-15,-3 7-56 16,7-6 24-1,-7 6-26-15,7 6-2 16,0 4-6-16,0 2 21 0,0 3-19 0,3 7 9 16,-3 6-10-16,0 9 17 15,0 9-16 1,0 0 7-16,0 6-9 0,0-6 9 16,0 4-9-16,-1-7 4 15,1-3-5-15,0 0 2 16,0-3-3-16,0-6-1 15,0-4 1-15,0-2 1 0,0-3-1 16,-4-7 2 0,1-3-2-16,-1-3-43 0,-3-2 34 15,0-7-99-15,-3-7 82 16,-1-2-135-16,-2-6 122 16,-1-7-165-16</inkml:trace>
  <inkml:trace contextRef="#ctx0" brushRef="#br0" timeOffset="58226.425">6692 4876 244 0,'-20'0'108'0,"20"-3"-85"0,0 3-29 16,7 0 71-16,3 3 7 31,4-3-51-31,7 0 19 15,10 0-29-15,3-6 9 0,11-1-14 0,4 1 10 16,-1 0-11-16,1 0 11 16,3-6-12-16,-4 2-2 15,-3 1-1-15,-3 3-1 16,-4 0 0-16,-10 0-31 16,-7 3 24-16,-8 3-140 0,-6 6 114 15,-7 9-264 1</inkml:trace>
  <inkml:trace contextRef="#ctx0" brushRef="#br0" timeOffset="58651.7496">7586 4870 252 0,'7'-13'111'0,"0"-2"-87"0,7 3-30 0,-11 8 80 16,4-5 7-16,0 0-57 15,-3 3 10 1,-4 0-25-16,0 0 5 0,0 2-10 0,-4 1 3 16,-3 0-5-16,-3 3-6 15,-1 3 3-15,-2 7 3 16,-1 2-2-16,-4 3 0 15,1 4 1-15,0-1 1 0,-1 1-1 16,5 2-3-16,2 1 1 16,4-1 1-16,0 7 0 31,4 0 2-31,6-7-1 16,4 1-3-16,7-4 1 0,0-2 6 15,10-1-4-15,-3-3 3 16,3-2-3-16,7-4 2 15,-3 0-2-15,3-3-3 0,-3 0 1 16,-4-3-83-16,-3-3 66 16,0 0-160-16,0-6 137 15,-4-10-179 1</inkml:trace>
  <inkml:trace contextRef="#ctx0" brushRef="#br0" timeOffset="59230.6909">7905 4528 304 0,'-4'-28'134'0,"4"28"-105"0,4-3-37 15,-4 3 67 1,3 3-48 0,4 12 35-16,0 4-9 15,0 3-26-15,3 5 29 0,-3 7-31 16,0 3 13-16,0 15-16 0,0 1 10 15,0-1-11-15,0-6-1 16,0 7-2-16,0-10 4 16,0-6-5-16,0-4 3 15,0-2-3-15,-4-6 8 16,0-4-7-16,1-5 7 0,-4-4-6 16,0-3 6-16,0-2-6 15,0-7 1-15,0-4-3 16,3-5-3-16,4-9 1 0,0-7-16 31,4-6 13-31,-1-3-9 16,4 1 9-16,0-4-9 15,0 3 10-15,-1 3 4 16,1 9-1-16,0 7-2 16,0 9 1-16,0 3-8 15,3 12 7-15,-3 3-2 0,3 7 3 16,-3 2 4-16,0 1-3 15,-4 0 12-15,1 8-10 16,-4-2 5-16,0-3-5 0,0-4 2 16,-4 1-3-16,1-4 2 15,-1-2-2-15,-3-1 5 16,0-3-5-16,0 1-61 16,0-4 47-16,0-3-114 31,0-3 98-31,-7-6-240 15,11 0 207-15,-4-12-64 16</inkml:trace>
  <inkml:trace contextRef="#ctx0" brushRef="#br0" timeOffset="59499.4174">8480 4725 272 0,'3'-16'125'0,"4"16"-99"0,0 0-33 16,-7 0 73-16,3 7-53 15,4 2 46-15,-3 3-44 16,3 16 20-16,-4 6-25 16,-3 0 24-16,0-4-25 0,0 1 18 0,4-3-20 15,-4 3 2-15,7-1-7 0,0-2 5 16,-4-6-6 0,0-1 3-16,1-2-3 15,-1-4 2-15,1-3-2 0,-4-2-59 16,0-1 45-16,0-3-121 31,-7-3 103-31,0-3-304 16</inkml:trace>
  <inkml:trace contextRef="#ctx0" brushRef="#br0" timeOffset="60834.3456">8639 4596 324 0,'3'-10'144'0,"4"10"-113"0,0-3-39 16,0 3 89-16,0-3-65 15,-3 0 31-15,3 3-34 16,3 3-11-16,-3 6 0 16,0 4 3-16,3 5-4 15,-3 4 3-15,4 5-3 16,-1 13 5-16,0 0-5 0,-3 4 11 15,0-4-9 1,-3-3 7-16,-1-4-7 16,1 1 9-16,-4 0-9 0,0-6 10 15,0-7-10-15,0-2 2 16,0-4-4-16,0-2 11 0,-4-4-10 16,1-3 8-16,-1-3-7 15,4-3-5 1,4-12 8-16,-1-4-5 15,4-2-15-15,0-4 12 16,3-2-28-16,1-10 23 16,3-6-23-16,3 3 23 0,-3 9-11 15,7 0 14-15,-1 7-1 16,1 6 3-16,-4 2 5 16,1 4-3-1,-1 9-8-15,-3 6 6 16,0 6 1-1,-4 7 1-15,1 2 2 16,-5 4-1-16,1 0 11 0,0-1-10 16,4 4 8-16,-4 0-7 15,0-4 4-15,6 1-6 16,1-3 6-16,0-4-6 0,0-3 9 16,0-2-8-16,0-4 2 15,3-3-3-15,0-3 2 16,1-3-2-16,-1-3 2 15,4 0-2-15,6-9 2 16,-2-4-2-16,-1 1 2 0,0-4-2 16,0-2-1-16,-3-1 1 15,0-8-1-15,-4 5 0 16,-3-6 2-16,-3 3-1 16,-5 4-1-1,-6 2 1-15,-3 4-7 16,-4 2 5-16,-3 4-6 15,-4 0 6-15,0 9-3 16,-3 6 3-16,-8 12-5 16,1 7 5-16,3 2 3 15,4 4-2-15,3 0 0 16,4 0 1-16,3-4 4 0,3 4-4 16,1-4 6-16,3-2-6 15,3-4 6-15,8-2-3 16,6-10 3-1,-3-3-5 1,0-9 2-16,0 0-3 0,3-3-1 16,-7-4 1-16,1-2-1 0,3-4 0 15,-4 4 2 1,0 0-1-16,1 2-9 16,-1 4 6-16,-3 6-2 0,0 6 3 15,0 3-10-15,0 7 8 31,0 2 4-31,0 16-1 16,-4-1-2-16,1 4 1 0,3 6 6 16,-4 3-4-16,1 16 0 15,-4-1 0-15,0 4-1 16,0 3 0-16,-4-10 2 16,-3 1-1-16,0-1 2 15,0-3-2-15,-3 4 2 16,0-1-2-16,-1-6 5 0,-3-5-5 15,4-8 6-15,-7-8-6 0,3-6 9 16,-7-7-8-16,-3-3-1 16,3-8 0-1,0-8 4-15,0-14-4 16,1-4 0-16,-1-5 0 0,3-10 1 31,5 0-1-31,-1-3-3 0,7-3 1 16,3 0 4-1,1 3-3-15,6 0 3 16,4-7-2-16,4-2 8 0,-1 6-7 16,4 0-4-16,7 3 2 15,3 3-3-15,4 0 2 16,-1 6-52-16,12 7 41 0,-5 2-85 16,1 4 74-16,-4 5-203 15,11 4 174-15,-1-3-166 16</inkml:trace>
  <inkml:trace contextRef="#ctx0" brushRef="#br0" timeOffset="61475.047">10506 4648 272 0,'10'-16'121'0,"-3"10"-95"0,0 0-33 16,-3 3 79-16,-4 0-58 15,-4 0 26-15,-3 0-29 16,-3 0 5-1,-4 3-12-15,-3 0-2 0,-8 0-1 16,-2 3 4-16,-1 0-4 16,-3 3 6-16,0 0-6 15,3 3 0-15,4 1 0 0,3-1 1 16,-3 3-1-16,10 1-1 16,-4-1 1-1,12 0-1-15,2 1 0 0,4-1 0 16,7 6 0-16,3 7 0 15,4-3 0-15,4-4 0 16,9 4 0-16,1-1 2 16,-4 1-1-16,0-4-3 15,1 1 1-15,-1-1 4 0,0 4-3 16,-3-7-2-16,-4 7 1 0,-3 2 12 16,-3-2-9-16,-4-4 14 15,-7-2-12-15,-4-1 14 16,-6 0-13-1,-4-2 0-15,-14-4-3 0,0 0 7 16,-3 0-7-16,0-2 5 31,0-4-6-31,-4-3-5 0,-6 0 3 16,6-3 0-16,4-1 1 16,3 1 2-16,0 0-1 15,8 0-48-15,2 0 37 16,4 0-140-16,8 0 116 15,6 3-263 1</inkml:trace>
  <inkml:trace contextRef="#ctx0" brushRef="#br0" timeOffset="62449.2185">10586 4925 236 0,'3'-6'105'0,"7"9"-83"0,4-3-28 16,-3 0 66-16,3 0-49 16,3 0 56-16,4 0-51 15,3 0 6-15,0-3-14 0,4 0-1 0,-4-3-5 16,-3-4 16-16,3-5-14 15,-3 3 12-15,0-7-11 16,-11 4-1-16,0-1-2 16,-6 1-2-16,-8 0 1 15,-2-1-4-15,-1-2 2 16,-7 5 1-16,0 1 0 0,-7 3 0 16,0 0 0-16,-3 2 0 15,-4 4 0-15,4 3 0 16,0 7 0-16,0 2 5 15,3 3-4-15,0 10 0 16,4 12 0-16,3-4 7 0,3 1-6 31,5 0 5-31,2-3-6 0,8 2 6 16,2 4-6-16,5-6 6 16,6-3-6-16,7-7 3 15,1 1-3-15,2-4 5 16,5-3-5-16,6-3 9 15,0-2-8-15,-4-7 5 16,1-3-6-16,0-13 0 0,-4-2 0 16,3-7 1-16,-2 0-1 15,-5-5 2-15,-2-17-2 16,-1-2 8-16,-3 0-7 16,-4 3 10-16,0 0-9 15,-3 2 7-15,0-2-7 16,3 3 6-1,-3-3-6-15,0 3-2 0,-4-3 0 16,1-4 1-16,-1 10-1 16,1 3 8-16,-4 7-7 15,-1 5 2-15,-2 7-3 0,-1 2-3 32,-3 7 1-32,0 6-10 15,0 9 8-15,-3 16 4 0,-1 2-1 0,-2 10-5 16,-1 3 4-16,3 0 3 15,-3 3-2-15,0 0-2 16,4 3 1-16,3 0 4 16,3 6-3-16,4 1 0 15,0 2 1-15,4-3-1 16,2-2 0-16,1-7 5 0,4-3-4 16,2-4 6-16,5-5-6 15,2-6 9-15,1 2-8 31,0-11 2-31,-1-1-3 16,1-6-1-16,0-9 1 0,0-3 7 16,-4 0-6-1,0-4-49-15,-3 1 38 0,-4-3-82 0,-6 0 70 16,-5-1-143-16,-2 1 126 16,-8 0-241-1</inkml:trace>
  <inkml:trace contextRef="#ctx0" brushRef="#br0" timeOffset="62960.8488">10842 4494 240 0,'-7'-6'108'0,"3"6"-85"0,1-6-29 16,3 6 83-16,0 0-62 15,0 0 73-15,0 0-66 16,0 0 34-16,0 0-41 16,0 0 19-16,3-3-24 0,-3 3 13 15,7 0-17-15,4 3 3 16,3-3-7-16,6 0 5 0,8 0-6 16,7 0 0-16,10 0 0 15,7 3-1-15,7 0 0 16,3 0 0-1,11-3 0-15,-4 0 2 0,4 0-1 16,-4 0 11-16,0 0-10 16,-6 0 11-1,-11-3-10-15,-4 3 10 0,-10-3-10 16,-10 0-1-16,-7 0-1 0,-7-1-29 16,-8 1 22-16,-6 6-180 15,-13 4 145-15,-15-4-321 31</inkml:trace>
  <inkml:trace contextRef="#ctx0" brushRef="#br1" timeOffset="154922.9042">3658 6166 184 0,'-3'-3'82'0,"3"3"-65"0,0 0-21 16,0 0 59-16,0 0-44 0,0 0 46 15,0 0-42-15,0 0 42 0,0 0-42 16,0 0 26-16,0 0-31 0,0 0 29 16,0 0-30-16,0 0 33 15,0 0-32-15,0 0 15 16,0 0-19-16,0 0 14 16,7 3-15-16,0 0 6 31,0 0-8-31,0-3 6 0,3 0-6 15,0 0-2-15,4 0 0 16,7 0-1-16,0 0 0 16,3 0 5-16,4 0-4 15,-1 0-3-15,8 0 2 16,-4 0 3-16,0 0-3 16,-3 0 0-16,-4 0 1 0,1 0-1 15,-5-3 0-15,1 3 0 16,0-3 0-16,-4 3 2 15,1 0-1-15,-5 0 8 16,-2-3-7-16,-1 3-9 16,-3-3 5-16,0 3 7 0,0-4-5 31,-4 4 1-31,1 0 0 0,-4-3-4 16,0 0 2-16,-4 3 6 15,1 0-4-15,0 0 0 16,-1 0 0-16,-3 0-13 15,0-3 10-15,0 3 3 16,-3 0-1-16,-1 0 9 16,1 0-7-16,0 0 5 0,-1-3-6 15,1-3-14-15,0 0 11 16,-4 3 11-16,3 0-8 16,1-3 1-16,0-1-1 15,3-2 1-15,0 6-1 16,0-3-1-16,3 3 1 15,-3-3-7 1,4 0 5-16,-1 6 8 16,1-7-5-16,-1 4 2 15,4 0-3-15,0 0-1 16,0 0 1-16,0 0 7 16,4 0-6-16,-4 0 5 0,3 0-6 15,-3 3 6-15,4 0-6 16,-1 0 6-16,4 0-6 0,0 0 6 15,0 0-6-15,0-3 0 16,0 3 0-16,0 0 1 16,0 0-1-16,0 0 5 15,0 0-5-15,-4 0 0 0,4 0 0 32,0 0 4-32,0 3-4 0,3 0 0 0,1 0 0 31,-1 6-4-31,0-3 2 15,4 4 1-15,0-1 0 0,0 0 0 16,0-3 0-16,0 0 0 16,0 4 0-16,-4-4 0 15,0 0 0-15,1 0 5 16,-4 0-4-16,0 0 6 16,-4 0-6-16,-3 1 6 15,0-1-6-15,-3 0 3 0,-4 3-3 16,-4 0 2-16,-3 1-2 15,-3 2-1-15,0 3 1 16,-4 1 1 0,0 2-1-16,-3 16-40 15,-4 0 31-15,1 9-174 16,2-3 141-16,1-6-367 16</inkml:trace>
  <inkml:trace contextRef="#ctx0" brushRef="#br1" timeOffset="142898.9387">4448 5996 176 0,'0'-12'78'0,"3"9"-61"0,1-9-21 16,-1 9 87-16,1 0-66 15,-1-1 50-15,1-2-49 0,-1 3 15 16,1 0-24-16,-1 0 17 0,4 0-19 16,-3 0 7-16,-4 3 1 15,6 9-11-15,-2 3 13 16,6 1-13-16,1 5 9 15,-4 7-10-15,0-4 13 32,3 10-1-32,-3 0-11 15,0-3 7-15,0-1-8 16,0 1 4-16,0 0-6 16,0-7 6-16,-4 1-6 15,0-4 9-15,1-2-8 16,-1 5-4-16,1-11 2 15,-1-1 14-15,1 3-11 0,-4-12 4 16,0 0-5-16,3-3 8 16,4-3-8-16,-3-3-1 15,3-7 0-15,-1-2 1 16,1-4-1-16,0 1-3 16,0-1 1-16,4 1 4 15,-1 2-3-15,-3-6-2 0,3 7 1 16,-3 0-2-16,0 2 2 15,0 4-5-15,0 3 5 0,0 2-3 16,0 4 3-16,0 0 1 16,0 9 0-16,0 7-3 15,0-1 2-15,3 3 6 32,-3 4-4-32,0 2 3 0,3 1-3 15,1 3-1-15,-1-1 1 16,4 1 4-16,0-4-4 15,0 4 0-15,-4 3 0 16,0-7 4-16,1-5-4 16,-1 2 9-16,1-12-8 15,-4-3 13-15,-1-3-11 0,1-9 9 16,0-3-10-16,0 0 2 16,0-7-4-16,0-2 5 15,3-4-5-15,-3-3 0 16,4 1 0-16,-1-1-1 15,4-3 0-15,0 0-3 16,-4 0 2 0,1 1 4-16,-1 2-3 15,0 3 0-15,1-5 1 0,-4 2-4 16,0-3 5 0,0 6-2-16,-4 7-8 15,1 3 6-15,-1 2-46 16,0 4 37-16,-3 9-91 15,4 12-28 1,-1 4-122 0,4-1 183-16,0-3-39 15</inkml:trace>
  <inkml:trace contextRef="#ctx0" brushRef="#br1" timeOffset="144596.2518">5487 6129 160 0,'0'-13'72'0,"4"10"-57"0,-1 0-19 15,0-3 84 1,-3 3-64-16,4 0 48 15,-4-3-47-15,0-3 10 0,0 2-19 16,-4-2 20-16,1 3-21 0,0 3 8 16,-1 0-11-16,-3 0 6 15,0 3-7 1,0-3 9-16,-3 3-9 16,0 3 4-16,-4 0-5 15,0 0-1-15,0 6 0 16,0 0 4-16,0 4-4 15,0-1 9-15,4 3-8 0,0 1 10 16,-1 2-9-16,4 1 7 16,0 2-7-16,4 1 6 15,-1-1-6-15,4 1 4 0,4-4-6 16,-1 7 6-16,4-6-6 16,4-4 6-16,-4-3-6 15,3-2 3-15,4-1-3 16,0-3 5-16,-4-9-5 15,0-3 9-15,1 0-8 0,-1-4 13 16,1-2-11-16,-1-3 0 16,-3-4-2-16,0 1 4 15,0-1-5-15,0 1 9 16,-4-1-8-16,1 4-1 16,-1-1 0-16,-3 4 7 15,0 0-6 1,4 3 2-16,-4-1-3 15,0 4-1-15,0 3 1 16,0 3-7-16,0 0 5 16,0 3 3-16,0 3-2 15,0 4 0-15,3-1 1 16,1 3 1-16,-1 4-1 0,0-1 2 16,4 0-2-16,-3 1 2 15,3-1-2-15,0 0 2 16,3-2-2-16,4-4 2 15,3 0-2-15,1-3 2 0,-5-2-2 16,1-1 8-16,0-3-7 16,3-3-1-16,1-4 0 15,-1-2-1 1,4-3 0-16,-4-4 5 16,1-2-4-16,-5-1-5 15,1 1 3-15,-3 3 6 16,-1-4-5-16,0 4-2 15,-3 2 2-15,-3 1 3 16,-1 0-17 0,1 6 11-16,-4 3 2 0,0-1 0 15,0 4 9-15,0 7-6 16,0 2-1-16,3 0 0 16,1 3-4-16,3 4 2 15,0-1 1-15,-1 4 0 16,1-1 5-16,0 1-4 0,7-1 0 15,-3 1 0-15,2-4 1 16,5 3-1-16,-1-5 5 16,0-1-5-16,-3-3 0 15,4 1 0-15,-1-4 1 0,-3-9-1 16,0-4 2-16,-1-2-2 16,1-3 5-16,0-3-5 31,-7-4 3-31,7 1-3 0,-4-1-1 15,1 1 1-15,-4-1-4 16,0 4 2-16,-1 2 1 16,-2-2 0-1,-1 3 0-15,-3 2-6 16,4 4 5-16,-4 3-6 16,3 3 6-16,-3 0-3 0,7 6 3 15,-3 4 1-15,-1-1 0 16,1 6 0-16,-1 4 0 15,1 2 0-15,-1 4 0 16,0 15 0-16,-3-3 0 16,4 0 2-16,-4 3-1 0,3-6-1 31,-3 3 1-31,0 3 1 0,0-6-1 16,0-1-1-1,0-2 1-15,0 3 1 0,0 0-1 16,0-3-1-16,0 0 1 15,0 2 1-15,0-5-1 16,-7 3 5-16,4-3-5 16,0-4 0-16,-1 1 0 0,-6-7 7 0,-1-5-6 15,1-4 2-15,0 0-3 16,-1-3 2-16,1-3-2 16,-1 0-1-16,-2-3 1 31,-1-3 1-31,0 0-1 15,-4-3-1-15,5-3 1 0,-1-6 1 16,-4-1-1-16,5 1-3 16,-5-4 1-16,4 4-2 0,4-1 2 15,0 1 6-15,-1 0-4 16,4-1-3-16,0 1 2 16,0 3 0-16,4-1 0 0,0 1 0 31,3 0 0-31,0-1 2 0,0 1-1 15,3 0 2-15,0-1-2 0,4-2-1 16,7-4 1-16,-3 1-4 31,3 0 2-31,-1-1 1 16,1 1 0-16,0-1-3 0,0 1 2 16,3-1-80-1,1 1 63-15,2-7-156 0,15-9 133 16,3 0-301-1</inkml:trace>
  <inkml:trace contextRef="#ctx0" brushRef="#br1" timeOffset="147637.6877">6502 6021 176 0,'3'-6'78'0,"-3"6"-61"0,4-3-21 31,-4 3 59-31,0 0-44 0,0 0 38 16,3 0-36-16,1-3 40 16,-4 3-40-16,3-3 33 0,-3 3-34 15,0-3 27-15,0-1-29 0,0 4 18 16,0-3-21-16,0 3 18 15,0 0-18-15,0 0 4 16,0 7-7-16,0-1 5 16,0 3-6-16,0 3 9 15,0 4-9-15,0-1 7 0,0 4-7 16,0-1 6-16,0 0-6 16,-3 4-2-16,-1 3 0 15,4 2 7-15,0 1-6 31,0 0 7-31,-3 3-6 0,3 2 4 16,0-2-6-16,0-3 9 16,-4 0-8-16,4-7 2 15,0-2-3-15,0-4 8 16,0-3-7-16,0-2 10 16,0-1-9-16,0-3 4 15,0 0-5-15,0-3 2 0,0-3-3 16,0 0 2-16,0 0-2 15,0 0 2-15,-3-3-2 0,3 0-124 16,0 0 97-16,0 0-426 16</inkml:trace>
  <inkml:trace contextRef="#ctx0" brushRef="#br1" timeOffset="157739.0459">7538 6310 148 0,'0'-9'69'0,"0"3"-55"0,3-3-18 0,0 6 79 16,-3-3-60-16,0-1 48 15,0-2-47-15,4 0 20 0,-4 0-26 32,0-4 24-32,-4 4-25 0,1 0 15 15,-4 0-18-15,-3-1 11 16,-4 4-12-16,3 0 5 15,1 3-7-15,-4 0 4 0,0 0-6 16,1 3 0-16,-1 6 0 16,0 3-1-16,-4 4 0 15,5 2 14 1,-1 3-11-16,3 1 15 16,4-1-13-16,1 1 14 0,2 2-14 15,4 7 9-15,4-6-11 16,2-1 7-16,1-5-7 15,4-4 9-15,-1-3-9 16,1 0 2-16,-1-5-4 0,0-1-1 0,1-13 1 16,-4-5 1-1,0 0-1-15,3-1 5 16,-7-5-5-16,1 2 0 16,-4-2 0-16,0-4-1 15,-4 3 0-15,1 4-3 0,0-1 2 16,-1 4-2-1,4 3 2-15,0 3-2 16,0 2 2-16,4 4-5 16,-1 0 5-16,7 0 0 15,4 0 1-15,0 3 2 16,3 0-1-16,4 0 2 16,0-3-2-16,0 0 2 15,0 0-2-15,-4-3 2 0,4-1-2 0,-1-2 2 31,-2-3-2-31,-1-3-1 0,-3-1 1 16,0 1 1-16,-4-4-1 16,-3 1 2-16,0-1-2 0,-10 1-1 15,-1 2 1 1,4 1-7-16,-10 3 2 16,3-1 3-1,0 4-3-15,0 3 3 0,0 6 1 16,0 3 0-16,0 3-6 15,4 7 5-15,-1 2 3 16,4 7-2-16,-3 2 6 0,3 4-5 31,0 3 14-31,3 6-11 0,8 6 3 16,-5 6-5 0,1 13 5-16,4-4-6 15,-1 4 6-15,-3-4-6 0,0-6 6 16,0-2-6-16,-4-1 0 15,1-3 0-15,-4-3 10 16,-4 3-9-16,1 1 0 0,0-7-1 0,-8-10 7 31,1-2-6-31,-4-3 7 0,0-13-6 16,-3-3 1-16,-1-12-3 16,1-9 8-16,0-10-7 15,-1-5 5-15,1-4-6 16,0-3-5-1,6 3 3-15,4 0 0 0,4 4 1 16,3-1-3-16,0 3 2 16,3 4 1-1,4-1 0-15,4 4 0 16,3 2 0-16,3 1-3 16,4 3 2-16,3-1 1 0,4 1 0 15,-1 3-37-15,1 0 29 0,3-4-86 16,0 4 72-16,-3-9-137 15,0-1 122-15,-4-9-258 16</inkml:trace>
  <inkml:trace contextRef="#ctx0" brushRef="#br1" timeOffset="159097.6385">8494 6083 248 0,'6'-22'111'0,"-2"16"-87"0,-1 3-30 0,1 0 77 0,-4 0-57 31,0 0 40-31,-4-1-40 16,1 1 6-16,-4 0-13 0,-3 0 11 0,-4 0-13 0,-4 3 6 16,-2 3-8-16,-5 3 1 0,5 1-3 15,-1-1 5-15,0 6-5 16,4 0 6-16,-1 4-6 31,5-4 0-31,2 0 0 0,4 1 4 0,4-1-4 31,3 0 0-31,3 1 0 0,4 2 1 16,4 0-1-16,2 1 8 16,5 2-7-16,-1 1 10 15,4-1-9-15,-4 1 7 16,0 5-7-16,1 7 9 16,-1-3-9-16,-7 0-1 15,-3-7-1-15,-3 1 4 0,-8-4-4 16,-3-2 9-16,-3-1-8 15,-7-3 5-15,-1-3-6 16,1 1 0-16,0-4 0 16,-4-3 4-16,4 0-4 0,3-3 9 15,-3-3-8-15,3 0 2 32,3-3-3-32,1 0-3 15,10 2-4-15,7 1 4 16,0 0 1-16,7 3 1 15,3 0 0-15,7 0 0 16,4 0-3-16,3 0 2 16,4 3 4-16,6 0-3 15,-3-3 3-15,0 0-2 0,1-3 2 16,2-3-2-16,-6 0-3 16,-1 0 1-16,-2-13 6 15,-8 4-4-15,0-10 3 16,-7 1-3-16,1-1 5 15,-4-6-5-15,-4 7 0 16,-3-1 0 0,-4 0-7-16,-3 7 5 15,-3 0 0-15,-1 2 1 16,1 4-3-16,-1 3 2 16,-2 2-2-16,-1 4 2 15,-4 3-5-15,1 3 5 0,-1 7 0 16,1 2 1-16,3 3 0 15,0 4 0-15,4 2-3 16,3 13 2-16,0 0 1 0,7 3 0 16,3-6 2-16,0-3-1 15,4-4 5-15,4-2-5 16,2-4 0-16,5-2 0 16,2-4 1-16,1 0-1 15,0-6 5-15,-4 1-5 0,0-4 9 16,4-3-8-16,-4-7-4 15,-3-2 2-15,-4-3 11 16,1-7-9-16,-1-14 8 16,-3-1-7-16,-4 0-2 15,-3-3 0-15,0 3-1 16,-3 0 0 0,-1 6-3-16,-3 4 2 15,0-1 1-15,0 4 0 16,0 2 0-16,0 7 0 15,-3 3 0-15,3 2 0 0,0 4-9 16,0 3 7-16,0 0-4 16,0 7 4-16,0 5 1 15,0 6 1-15,0 7 0 16,3 3 0-16,0 9 5 0,4 3-4 16,0-3 0-16,4 0 0 15,-1-7 4-15,4-2-4 16,0-3 6-16,3-4-6 15,4-5 6-15,-4-4-6 16,1 0 3 0,-1-3-3-16,0-2 5 15,4-4-5-15,-4-3-19 16,1 0 14-16,-5-6-69 16,-2-1 57-16,-4-2-106 15,-4 0 93-15,-3-3-256 16,-3-1 219-1,-1 4-59-15</inkml:trace>
  <inkml:trace contextRef="#ctx0" brushRef="#br1" timeOffset="159482.7713">9065 6320 280 0,'-14'-3'125'0,"14"3"-99"0,-3 0-33 0,3 0 96 15,0 3-72-15,-4-3 56 16,4 0-54-16,-3 0 27 16,3 0-34-16,0 0 15 0,0 0-19 15,0 0 9-15,7 3-12 32,3 0 16-32,7 0-16 0,4-3-5 15,3 0 1-15,4 0 4 16,7 0-4-16,-1 0 0 15,1-3 0-15,3 0-1 0,0 0 0 16,4 3 2-16,-4-3-1 16,-7 0 2-1,-3 3-2-15,-7-4-1 0,-4 4 1 16,-3 0-27-16,-4 0 21 16,-10 0-130-16,-3 4 105 15,-4-1-297-15,-4 9 252 16</inkml:trace>
  <inkml:trace contextRef="#ctx0" brushRef="#br1" timeOffset="160587.4289">9983 6107 240 0,'-7'-3'108'0,"3"6"-85"0,1-6-29 0,3-3 74 15,-3 6-55-15,-1-6 38 16,-3 3-37-16,0 0 14 16,0 3-20-16,0-3 23 0,0 3-23 0,4-3 24 15,0 3-24-15,-1-4 7 16,4 4-11-16,0-3 12 15,7 3-12-15,0-3-2 16,7 3-1-16,3-3 1 16,4 3-1-16,3-3 2 0,0 0-2 15,1 3 5-15,2 3-5 16,1 0 3-16,0 0-3 16,-4 7-3-16,-3-1 1 15,-4 0 1-15,-3 0 0 0,-4 0 5 16,-3 1-4-16,-7 2 3 15,-3 0-3-15,-8 1 2 16,-6 2-2-16,-4-3-1 16,1 1 1-16,-5-1 1 15,1 0-1-15,0 1-1 32,0-4 1-32,3 0 4 0,3-3-4 15,5 0 0-15,-1-3 0 16,3 1-1-16,4-1 0 15,7-3 0-15,7 0 0 0,4 0-3 16,6 0 2-16,0 0 4 16,4 3-3-16,3 3-2 15,1 0 1-15,-1 3-2 16,0 1 2-16,-3 5-2 0,0 10 2 16,-1 2-2-16,-2-2 2 15,-4-4 9-15,-4 1-6 16,0-4 7-16,-3 1-6 15,-7-4 9-15,-3-2-9 32,-7-1 10-32,-1-3-10 0,1 0 4 15,-8 1-5-15,-2-7-4 16,-5 3 2-16,-6-3-11 16,-7 3 8-16,-7 3-127 15,-17 4 101-15,-8-1-376 16</inkml:trace>
  <inkml:trace contextRef="#ctx0" brushRef="#br1" timeOffset="153187.1654">3631 7043 192 0,'-11'0'88'0,"4"-3"-69"0,0 6-24 16,4-3 78-16,-1 3-59 15,-3-3 46-15,1 0-44 16,-1 3 30-16,0 0-34 0,0-3 33 0,0 3-34 16,0 1 37-16,3-4-36 0,1 0 30 15,0 0-31-15,-1 0 22 16,1 0-24-16,-1 3 17 15,4-3-19-15,0 0 4 16,0 0-7-16,0 0 5 16,0 0-6-16,4 0 6 15,3 0-6 1,3 0 6-16,4 3-6 16,3 0-5-16,4-3 2 15,3 0 0-15,0 0 0 16,1 0 0-16,6 3 0 15,0-3 2-15,4 3-1 16,-1 0-3-16,1 0 1 16,-1-3 9-16,1 0-6 0,-4 0-4 15,-3 0 2-15,0-3 0 16,-1 3 0-16,-2-3 0 16,-5 3 0-16,-2 0 2 15,-1 0-1-15,-3 0 5 16,-4-3-5-16,1 0-3 0,-4 3 2 15,0-3 5-15,0 3-4 0,-4 0-3 16,0-3 2-16,1 3-3 16,-1 0 2-16,1 0 4 15,-1 0-3-15,1 0 0 16,-4 0 1-16,3-3-1 16,-3 3 0-16,4-4 0 31,-4 4 0-31,0 0 0 0,0 0 0 15,0 0 5-15,0 0-4 16,-4-3-3-16,1 0 2 16,-1 3 3-16,-3-3-3 15,0-3 3-15,1 0-2 0,-1 3-3 32,-4-3 1-32,1-4 1 0,-1 4 0 0,1 0 2 15,0 0-1 1,-4-3-3-16,3 3 1 15,1 3 1-15,0-1 0 16,-1-2-3-16,-3 3-1 16,4 0 3-16,3 0 4 15,0 0-3 1,0 3 0-16,0 0 1 16,0-3-4-16,7 3 2 15,-3 0-2-15,3 0 2 0,0 3-5 16,0-3 5-16,3 3 3 0,4 3-2 15,0-3 0-15,4 3 1 16,-1 1-4 0,0 2 2-16,1 0 4 15,3 0-3-15,3-3 0 16,0 4 1-16,1-1-4 16,2 0 2-16,-2-3 6 15,-1 4-4-15,0-4-3 16,-3 0 2-16,0 0 0 15,-4 0 0-15,-3 0 2 0,0 1-1 0,-3-4 5 16,-4 6 1 0,0 0-5-16,-4-3 2 15,-3 3-3-15,0 1-3 32,-3-1 1-32,-4 0 4 15,0 0-3-15,0 1 0 0,1-1 1 16,-1 3-1-16,0 1 0 15,0-1 2-15,0 0-1 16,4 0-1-16,-1 4 1 16,1-4-1-1,0 0 0-15,3 1 0 0,0-1 0 16,-4 0-107-16,4-2 84 16,1 5-291-16,-1-6 242 0,-4-6-156 31</inkml:trace>
  <inkml:trace contextRef="#ctx0" brushRef="#br1" timeOffset="148969.8837">4659 6868 184 0,'0'-28'85'0,"0"25"-67"0,4-3-23 16,-1 3 72-16,1-3-54 15,-1-1 52-15,1-2-48 0,-1 0 38 16,1 0-41-16,-1-1 35 0,0 1-36 16,1 3 26-16,-1 0-29 15,1 3 23-15,3 0-24 16,-4 3-5-16,4 6-2 15,0 3 3-15,-3 6-4 16,-1 4 9-16,4 12-8 0,-4 3 10 16,1-1-9-16,-1 1 2 15,4-3-4-15,0-3 8 16,4 3-7-16,-8-1 5 16,4-2-6-16,-4-6 3 15,4-4-3-15,-3 1 2 16,-1-4-2-1,1-3 5-15,-1-2-5 16,1-1 3-16,-1-3-3 16,1-3 5-16,-4-3-5 15,7-3 9-15,-1 0-8 0,1-6 2 16,-3-4-3-16,3-5 5 16,3-4-5-16,1-2 0 15,-1-4 0-15,0 3-10 0,-3-2 7 16,0 2-2-1,0 7 3-15,0 5-2 0,0 1 2 16,0 12-8-16,0 0 7 16,0 12 1-1,0 4-2-15,0 2 2 16,0 1-8 0,3 2 7-16,-3 1 1 15,0-1 1-15,0-2 5 16,0-1-4-16,0-2 6 15,-1-4-6-15,1 0 3 0,4 0 3 32,-1-2-6-32,-3-4 6 15,4-3-6-15,-1-3 6 0,0-6-6 16,1-3 6-16,-1-10-6 16,0-2 0-16,1-4 0 15,-1-3-4-15,1-9 2 0,-1-3 4 16,0 0-3-16,1 3 0 15,-1 0 1-15,-3 3-7 16,0 7 5-16,0 2 0 16,0 7 1-16,0 2 0 15,-4 1 0-15,1 6-42 0,-1-1 33 16,1 7-81-16,-4 3 69 16,0 0-106-16,3 6 96 31,1 4-167-31,-1 2 151 15,1 3-100-15</inkml:trace>
  <inkml:trace contextRef="#ctx0" brushRef="#br1" timeOffset="150256.312">5473 6975 260 0,'0'-9'118'0,"4"6"-93"0,-8-6-32 0,4 0 87 16,0 3-64-16,-3-1 31 0,-1-5-34 16,1 3 12-16,-4-4-19 15,3 7 8-15,-2 6-10 0,-1 3-5 32,0 13 1-32,-4-1 3 0,1 1-3 15,3 5 12 1,-3 1-10-16,6 2 5 0,-3 4-5 15,4-3 2-15,-1-1-3 16,4-2 8-16,0-4-7 16,7 1 13-16,0-4-11 15,0 1 6-15,0-4-7 0,0-3 1 16,0-3-3-16,0-3 11 16,0 0-10-16,0-3 11 15,0-3-10-15,-1-3 2 16,1-3-4-16,0-3 5 15,0-1-5-15,0-5 0 16,-3-1 0-16,-1 1-4 0,1-1 2 16,-1 1 4-16,0 3-3 15,1 2-2-15,-4 4 1 16,0 0-2-16,3 3 2 0,-3 6-2 16,0 9 2-1,4 3 1-15,-1 4 0 31,1 2 0-31,-1 1 2 0,4-1-1 16,-3 0 2-16,3 1-2 16,0-4-1-16,3 1 1 15,0-4 4-15,4 0-4 16,0-2 3-16,0-1-3 16,0-6 2-16,-4 0-2 15,4-3-1-15,-4-3 1 0,4-3 10 16,-3 0-9-16,2-4 5 15,-2-2-5-15,-1-6-4 16,1-1 2-16,-1 1-17 16,0-1 13-16,-3 4 16 15,0 2-10-15,0 4-6 0,-3 3 4 32,-1 3-7-32,-3 3 6 0,4 6-3 15,2 6 3-15,1 1 1 16,0 2 0-1,0 1 0-15,0-4 0 0,0 0 0 16,4 0 0-16,-1 1 0 16,0-1 0-16,4-3 5 15,-3 1-4-15,6-4 3 0,-3 0-3 16,0-3 5-16,-1-3-5 16,1-3 3-16,-3-3-3 15,-1 0 5-15,0-1-5 16,1-5 3-16,-4-3-3 15,0 2-1-15,0 1 1 16,-4 0-10-16,4-1 7 0,-4 4 1 16,1 3 1-16,-1 3-6 15,-3 3 5-15,0 0 0 16,4 9 1-16,-1 4-3 31,1 2 2-31,-1 3 4 16,1 4-3-16,-4 6-8 0,3 2 6 15,1 14 1-15,-4-4 1 0,0 3 16 16,0-3-12-16,-4 0 1 16,1-6-3-1,-4-4 1-15,0 1-2 0,0-6 5 16,0-1-5-16,-3-5 6 16,-1-4-6-16,1-5 9 15,-4-4-8-15,-3-6 2 0,-1 0-3 16,5-10 5-16,-5-2-5 15,4-3 3-15,0-1-3 16,1-2-1-16,2-4 1 16,4-5-1-16,0-4 0 15,4 3 0-15,3 0 0 32,3 1-6-32,4 5 5 0,0 1 0 15,0 2 1-15,4 1 0 16,2 2 0-16,5 1-48 15,-1 3 38-15,0-1-84 16,4 4 72-16,0 0-122 16,3 0 110-16,7-1-279 15</inkml:trace>
  <inkml:trace contextRef="#ctx0" brushRef="#br1" timeOffset="151288.5573">6893 6705 296 0,'-3'-16'131'0,"6"13"-103"0,1-3-35 16,-4 6 62-16,0-3-45 15,0 0 36-15,-4 0-34 16,1 3 5-16,-1 0-12 16,-3 0 2-16,1 3-5 0,-5 6 19 15,-3 3-17-15,0 7 16 32,-3 8-15-32,0 10 9 0,-4 10-11 0,-3 2 7 15,-4 6-7-15,0-2 6 16,1-4-6-16,-1 0-5 15,0 3 2 1,1 1 5-16,-1-1-4 0,-3 4-19 16,-1-4 14-16,5-6-147 15,-1-6 117-15,0-6-306 16</inkml:trace>
  <inkml:trace contextRef="#ctx0" brushRef="#br1" timeOffset="164718.3089">7520 7243 252 0,'4'-12'115'0,"3"9"-91"0,-4-3-30 0,-3 6 74 16,0-3-55-16,0 0 24 0,0 0-26 15,-3-1 9-15,-4 1-14 16,0 3 2-16,-7 0 3 16,0 3-9-16,4 1 6 15,-4 5-7-15,0 0 9 16,4 6-8-16,-1 4 7 16,1-1-6-1,3 1 6-15,3 5-6 16,4 7 9-16,4-3-9 15,3-3 10-15,0-7-10 16,3 4 7-16,7-7-7 16,-3-3-2-16,4-6 0 15,-1-2 4-15,4-4-4 16,-7-4 6-16,-1-2-6 0,1-6 3 16,-3-6-3-16,-4-7-1 15,-4 0 1-15,1 1-7 0,-4-4 5 16,-4 3-3-16,1 4 3 15,-1 2 1-15,1 4 0 16,-1 3-9-16,4 2 7 16,0 4-2-16,4 3 3 0,-1 0 1 15,8 3 5 1,16 0-4-16,1 0 6 16,0-3-6-16,3 0 9 15,0 0-8-15,0-3 5 16,0-1-6-16,1 1 3 31,-5 0-3-31,-3-6 5 0,-3-4-5 16,-3-2 3-16,-5-1-3 15,-2 1-1-15,-8 0 1 16,-3-4-1-16,-3 3 0 16,-1 1 0-16,-3-7 0 15,-3 7-3-15,-4 3 2 16,0 2-2-16,0 4 2 0,4 12 4 15,0 0-3-15,-1 3 0 16,1 4 1-16,3 2 7 16,0 3-6-16,0 4 5 0,4 5-6 15,-1 4 9-15,1 0-8 16,3-1 10-16,0 7-9 31,0 3 7-31,3 0-7 0,1 16 6 16,3-1-6-16,0-3 6 15,-1 0-6-15,1-2 6 16,0-4-6-16,0-3 6 16,0-3-6-16,0-3 6 15,-3-1-6-15,-1-2 1 16,0-3-3-16,-3-3 13 0,0-7-10 16,0-3 0-16,-3-2-2 15,-4-1 4-15,0-3-5 16,0-3 6-16,-3-2-6 15,-4-4 0-15,0 0 0 16,0-4-1-16,-3-2 0 16,3 0 2-16,-7-3-1 0,1 0 2 15,2-4-2-15,4 1-9 16,0 0 6-16,1-1-18 16,2 4 15-16,4-3-12 15,4 3 13-15,-1-4-1 16,4 4 3-16,0 0-4 15,7 3 5 1,-3-1 3-16,10 1-5 16,3 3 3-16,4 0-6 15,0 0 5 1,6-6 8-16,4 0-5 16,4-1 5-16,0 1-6 15,6 3-3-15,1 0 2 16,-1 0-87-16,1 0 68 15,-1-4-464-15</inkml:trace>
  <inkml:trace contextRef="#ctx0" brushRef="#br1" timeOffset="163120.237">8726 6972 300 0,'3'-15'134'0,"1"9"-105"0,2-16-37 0,-6 16 75 15,0-6-54-15,-3-1 32 0,0 4-33 16,-4 0 1-16,-4 3-8 16,-3 0 10-16,-3 3-11 0,0 3 3 15,-4 0-5-15,-3 9-1 16,3 6 0-16,0 4-1 16,4-1 0-16,3 1 0 31,0-1 0-31,7 4 0 0,4-4 0 15,3 4 5-15,3 2-4 16,-3-2 3-16,17 6-3 16,1-1 8-16,-1 1-7 15,0 0 7-15,1-1-6 16,-4 1 4-16,3 0-6 0,-7 0 9 16,-3-4-8-16,-3-2 7 15,-4-4-6-15,-4 4 4 16,-6-13-6-16,-7 0 6 15,-4-3-6-15,0-3 0 0,-3-9 0 16,3 0 4 0,0-3-4-16,0 0-3 0,4-4 2 31,0 4 0-31,6 0 0 0,4 0-6 16,4 3 5-16,10 2 0 15,3 1 1-15,4 3-3 16,10 3 2-16,4 1 1 15,3 2 0-15,4-3 0 16,3 0 0-16,0-3 2 16,0-3-1-16,0 0 2 0,0-3-2 15,0-4-1-15,-3-2 1 16,-7 0 1-16,-4-4-1 16,-3 1 5-16,-4-1-5 15,-6 4 0-15,-4-6 0 16,-4 2-1-16,-3-2 0 15,-3 2-3-15,-4 4 2 0,0 3 1 16,-4 6 0-16,1 3-12 0,-1 6 10 16,-2 0 0-16,2 3 2 15,1 1-3 1,3 2 2-16,0 6-2 16,4 4 2-16,-1 3 6 0,4-1-4 31,7 7-3-31,3 3 2 0,4-3 8 15,4-4-6-15,2-2 16 16,1-3-14-16,0-7 1 16,3-6-3-16,4-6 4 15,-4-3-5-15,0-9 11 16,1-9-9-16,-5-7 4 16,1-3-5-16,-4-6 5 0,-3 0-6 15,0-3 3-15,0-3-3 16,-4-6-1-16,1 0 1 15,-1-6-1-15,-3-1 0 16,0 7-3-16,0 6 2 16,-4 6 1-16,1 4 0 15,-4 8 0 1,3 7 0-16,-3 5-6 16,0 10 5-16,0 13-6 0,-3 8 6 15,-1 13 0-15,1 0 1 16,0 3 2-1,-1 3-1-15,1 0 8 16,3 3-7-16,0 0-4 0,3 0 2 16,4 0 5-16,3-6-4 0,1 6 6 15,3-6-6-15,3-6 6 16,0-6-6-16,4-1 3 16,-4-8-3-16,1-4-9 15,-1-3 6-15,-3-6-72 16,0-6 58-16,-7-18-131 15,-4-7 112-15,-3 0-335 16</inkml:trace>
  <inkml:trace contextRef="#ctx0" brushRef="#br1" timeOffset="163303.6924">9082 7108 340 0,'-3'-3'154'0,"6"3"-121"0,15 6-42 15,-8-6 77-15,7 0-55 16,11 3 23-16,7-3-25 16,6-3-5-16,4 0-3 15,4 3-28-15,3 0 20 0,-11 0-209 0,8 0 168 16,-11-6-206 0</inkml:trace>
  <inkml:trace contextRef="#ctx0" brushRef="#br1" timeOffset="166645.9393">9817 7025 176 0,'-28'-13'78'0,"21"10"-61"0,0 0-21 0,7 3 73 16,-3-3-55-16,-4 3 62 0,3-3-57 16,1 0 33-16,-1 0-38 15,1 3 34-15,-1-3-36 0,1 0 22 16,3 0-25-16,0 0 14 31,0 0-17-31,3 3 20 0,4-4-20 16,4 4 3-16,6-3-7 15,4 3-1-15,0-3 0 16,3 3-1-16,4 0 0 16,-1 0 2-16,1 0-1 0,0 0 2 15,-4 3-2 1,0 0 8-16,-3 1-7 0,-4 2 5 16,-3 0-6-16,-4 3 9 15,-3 0-8 1,0 4 2-16,-7-1-3 15,-3 0 5-15,-4 4-5 16,-7 2 3-16,-3 1-3 0,-4-1-1 16,0 1 1-16,0-4 4 15,1 0-4-15,-5 1 6 16,-2-4-6-16,2 0 6 16,5-2-6-16,2-1 0 15,4-3 0-15,4 0 4 0,3-3-4 16,0 0 0-16,4-3 0 15,3 0-1 1,7 0 0-16,7 0-6 0,-1 0 5 16,5-3-3-16,3 3 3 0,-1 0-2 15,5 0 2-15,2 3 4 16,1 0-3-16,0 4 0 16,-4 2 1-16,0 3-4 31,4 0 2-31,-4 4 1 0,-3 5 0 0,-4 1 0 15,-3 3 0-15,0-1 2 16,-4-2-1-16,-3-1 8 16,-3 1-7-16,-4-4 10 0,-4-2-9 15,1-1 10-15,-11 0-10 16,0-2 7-16,-3-1-7 31,-7-3 4-31,-4-3-6 0,-3-2 3 16,-1-1-3-16,5 0-1 15,-4 0 1-15,-4-3-10 16,7 0 7-16,4 0-167 0,3 3 133 16,0-6-392 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5:13.0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-1-2 96 0,'0'-3'46'0,"4"3"-37"0,-4 0-11 16,0 0 49-16,0 0-37 0,0 0 50 15,0 0-46-15,0 0 36 16,0 0-37-16,3 0 21 0,-3 0-25 0,0 0 17 31,0 0-19-31,0 0 4 0,0 0-7 16,0 0 8-1,0 0-9-15,0 0 10 16,0 0-10-16,0 0 16 16,4 3-15-16,-1-3 15 15,1 3-14-15,3 0 11 0,-4-3-11 16,1 0 8-16,2 0-10 0,1 3 2 15,0 0-4-15,0-3 11 0,0 4-10 16,0-4 5-16,0 0-5 16,0 0-1-16,3 3 0 15,1-3-1-15,6 3 8 16,0 0-6 15,1-3-4-31,-1 0 2 0,0 0 3 16,1 3-3-16,-1-3 0 15,4 0 1-15,3 0 1 16,-3 0-1-16,3 0 2 16,0 0-2-16,-3 0 2 15,3 0-2-15,1 0-1 0,2 0 1 16,1 0 4-16,0 0-4 16,-1 0 6-16,1 0-6 15,0 0 0-15,-1 3 0 0,1 0 1 16,3 0-1-16,-3 0-1 15,0 0 1-15,-1-3-1 16,5 0 0-16,-5 0 2 31,1 0-1-31,0 0-1 16,-1 0 1-16,1 0 4 16,3 0-4-16,1 0 0 0,-1 0 0 15,0 0 1-15,0 0-1 16,4 3-1-16,-4 0 1 15,7 1-4-15,-7-1 2 16,7-3 4-16,-7 3-3 0,8-3 3 16,-5 0-2-16,-3 0 2 15,1 3-2-15,-5 0 2 16,8 0-2-16,-1-3-3 16,1 0 1-16,0 3 4 15,-4 0-3-15,-3 0 0 16,6 0 1-16,-3 0 1 0,1-3-1 15,-1 0-1-15,-3 3 1 16,-1-3 4-16,1 0-4 16,3 0 3-16,-3 0-3 15,0 0 2-15,-4 0-2 0,3 0-1 16,1 0 1-16,0 0 1 31,0 0-1-31,3 0-1 16,-4 0 1-16,-2 0-4 15,2 3 2-15,1 1 4 0,-4-1-3 16,1-3-2-16,-1 0 1 16,0 6 6-16,0-6-4 15,1 6 0-15,2 0 0 16,1 0-4-16,0-3 2 0,-4-9 1 16,0 3 0-16,0 0 0 15,1 3 0-15,-1 0 2 16,0 0-1-16,0-3 2 15,1 3-2-15,-1 0-3 16,-3 0 1-16,0-3 4 16,-1 3-3-1,-2 9 0-15,6-9 1 16,-7 6-7-16,0-3 5 16,1 0 3-16,-1-3-2 15,-3 0 3-15,3 3-2 0,1-3-3 16,-1-3 1-16,0 6 1 15,1-3 0-15,-5 0 0 16,5 0 5 0,3-6-4-16,-4 9-5 15,4-9 3-15,-4 3 3 0,-3 0-2 16,3 0 0-16,0 3 1 16,1 0-1-16,-1 0 0 15,-3 0 0-15,3 0 0 16,1 6 2-16,-1-9-1 0,0 9-1 15,1 0 1-15,-5-3-1 16,1-9 0-16,-3 3 0 16,-1 9 0-16,-3-12-3 15,3 3 2-15,1 9 4 16,-4-9-3-16,0 0 0 31,0 0 1-31,3 3-1 0,-3 0 0 16,0 0 0-16,0 0 0 15,3 0-3 1,0 6 5-16,1-9-2 16,-4 6 0-16,3-6 1 0,1 6 1 15,-5-6-1-15,1-3-1 16,0 3 1-16,0 0-1 16,0 0 0-16,-3 0 0 15,-4 3 0-15,0-3-31 0,-4 3 24 16,-10 9-263-16,-17-3 211 15,-3 12-164 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5:15.28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-5 1 116 0,'0'-3'55'0,"0"6"-43"0,0-6-15 0,0 3 68 0,0 0-52 15,0 0 38-15,0 0-37 16,0 0 22-16,0 0-26 15,0 0 25-15,0 0-26 16,0 0 29-16,0 0-29 0,0 0 19 0,7 3-21 16,-4 0 18-16,4 0-18 15,-3 0 24-15,3 0-23 16,0-3 7-16,-1 0-11 16,1 0 3-16,0 0-5 15,4 3 13-15,3-3-11 16,-1 0 0-1,1 0-2-15,0 0 7 16,3 0-7-16,1 0 2 16,3 4-3-16,-1-4 5 15,5 0-5-15,-1 0 0 16,0 0 0-16,-3 0 4 16,7 0-4-16,-1 0 0 15,1 0 0-15,3 0 4 0,0 3-4 16,0 0-5-16,4 0 3 0,0-3 3 15,-1 3-2-15,1 0 6 16,0 0-5-16,-1 0 0 16,4 0 0-16,1 0 4 15,-1 0-4-15,0-3 0 16,0 3 0-16,0-3-4 0,0 4 2 16,0-4 9-16,0 3-6 15,4 0-1-15,-4 0 0 16,7-3-1-16,-4 0 0 15,-2 0 0-15,-1 0 0 16,0 0-3-16,0 0 2 31,0 0 6-31,0 0-4 0,0-3 0 16,-3 3 0-16,-1 0-1 16,-2 0 0-16,6 3 2 15,-7-3-1-15,4 3-1 16,-4-3 1-16,0 0-1 15,0 0 0-15,-3 3-3 16,3-3 2-16,0 0 4 0,-3 0-3 16,0 0 0-16,-1 0 1 0,4 0-4 15,1 0 2-15,-1-3 6 16,0 3-4-16,-3 0 0 16,-1 0 0-16,5 3-4 15,-5-3 2-15,1 0 1 31,0 0 0-31,-1 3 0 0,1 0 0 16,0-3-3-16,-4 0 2 16,4 0 6-16,-1 0-4 15,1 0-3-15,0 0 2 16,0 0 0-16,-1 0 0 16,1 0 0-16,0 0 0 15,-1 0 2-15,1 3-1 0,0 0-6 0,0 0 4 16,-1 0 6-1,-3 0-5-15,8 1-2 0,-5-4 2 16,1 3 5-16,0-3-4 16,-7 0-3-16,3 0 2 15,7-3 0 17,-3 3 0-17,-4-4 0-15,4 8 0 16,-8-4 0-16,1 0 0 0,-3 0 2 15,-1 0-1-15,0 0-3 16,0 0 1-16,1 0 1 16,-1 0 0-16,-3 0 5 15,0 0-4-15,0 0-3 0,0-4 2 16,-4 4 5-16,0 0-4 16,1 0 9-16,-1 0-8 15,-3-3-1-15,0 3 0 16,3 0 1-16,1 0-1 15,3 3 2-15,-1-3-2 16,-2 0-1-16,-4 0 1 0,0-3 1 16,0 3-1-16,-7 0-1 15,0 0 1-15,-18-3-38 16,-6 3-265 0,-7-3 234-16,0-6-153 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5:17.80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-6 3 156 0,'0'-3'69'0,"0"6"-55"0,0-3-18 16,0 0 67-16,0 0-50 15,0 0 46-15,0 0-44 0,0 0 31 16,0 0-34-16,0 0 36 0,0 0-36 16,0 0 19-16,0 0-23 15,0 0 24-15,0 0-24 0,0 0 26 16,0 0-25-16,0 0 18 16,6 3-20-16,-6-3 10 15,7 0-12-15,0 3 2 31,0-3-5-31,0 0 5 0,0-3-6 16,0 3 9-16,0 0-8 16,3 0 2-16,4 0-3 15,0 0 5-15,3 0-5 16,1 0 0-16,2 0 0 16,1 3-1-16,0-3 0 15,0 0 2-15,10 0-1 0,-3 0-1 16,-1 0 1-16,-2 0 1 15,2 0-1-15,1 0-1 16,3 0 1-16,0 0-1 16,1 0 0-16,-1 0 0 0,3 0 0 15,4 0 0-15,-3 3 0 32,0 3 2-32,-1-3-1 15,8 1-1-15,-4-4 1 0,0 0-4 16,-3 0 2-16,3 0 4 15,0 0-3-15,0 0 6 16,0 0-5-16,0 3 3 16,0 0-3-16,0 0-1 15,1-3 1-15,2 3-1 16,-3-3 0-16,-3 0 0 0,0 0 0 16,-1 0-3-16,1 0 2 15,-1 0 4-15,1 3-3 16,3-3 9-16,-3 0-7 15,-1 0-1-15,1 0 0 16,3 3-4-16,-3 0 2 0,-1 0 4 16,-2-3-3-16,-1 0 9 15,0 3-7-15,-3 0-1 16,10-3 0 0,-4 0-1-16,-2-3 5 15,-1 3-4-15,3 0-3 0,-2 0 2 31,-1 0 3-31,3 0-3 16,-2 0 3-16,-5 0-2 16,1 0-3-16,0 3 1 15,-1-3 6-15,1 3-4 0,-4-3 0 16,1 0 0-16,-1-3 4 16,0 3-4-16,-3 0-3 15,3 0 2-15,0-3 3 16,-3 3-3-1,0 0 0-15,0 0 1 0,-1 0-4 16,1 0 2-16,0 0 1 16,0 0 0-16,0 0 2 0,-1 0-1 15,-2 0-1-15,2 0 1 0,-2 0-4 32,-1 0 2-32,0 0 4 15,1 0-3-15,-1 0-2 16,0 0 1-16,4 3 4 15,-4 0-3-15,1-3 0 16,-4 0 1-16,0 0-1 16,-1 0 0-16,1 0 0 0,0 0 0 15,-4-3 0-15,4 3 0 16,-3 0 2-16,-1 0-1 16,1 0-3-16,-1 0 1 15,0 0 4-15,8 0-3 16,-5 0 0-16,8 0 1 15,-7-3-1 1,0 0 0-16,-4 3-3 16,1 0 2-16,-1-3 1 0,1 3 0 15,-1 0 2-15,4 0-1 16,-4 0-1-16,1 0 1 16,-1 0-4-16,0 0 2 15,1 0 6-15,-1 0-4 31,0-3 0-31,1 3 0 0,-1 0-4 16,-3 0 2-16,0 0 1 16,0 0 0-16,0 0-3 15,0 0 2-15,0 0 6 16,0 0-4-16,-7 0 0 0,7 0 0 16,-7 0-1-16,7-3 0 15,0 3 0-15,-7 0 0 16,6 0-6-16,1 0 5 15,-3-3 6-15,3 3-5 0,0 0 1 16,0 0 0-16,0 0-1 16,-7 0 0-16,0 0 0 15,10 0 0-15,-3-3 0 32,0 3 0-32,3-3 2 15,-3 3-1-15,0 0-6 0,0 0 4 16,-7 0 0-16,0 0 1 15,7 0 5-15,0 0-4 16,-7 0-3-16,0 0 2 16,7 0 3-16,-7 0-3 0,0 0-2 15,0 0 1-15,0 0 1 16,0 0 0-16,0 0 0 16,0 0 0-16,0 0-3 15,0 0 2-15,0 0 4 16,0 0-3-16,0 0 3 15,0 0-2-15,7 3-1 16,-7-3 1-16,0 0-4 0,7 0 2 16,-7 0-2-16,0 0 2 15,3-3 6-15,-3 3-4 16,0 0 0-16,0 0 0 0,0 0-60 16,0 0 46-16,-3 9-298 15,-1-6 242-15,1-6-175 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7:23.77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-7132 1470 208 0,'-4'0'95'0,"4"-3"-75"0,4 0-25 0,-1 3 53 16,1-3-39-16,-1-3 39 16,1 6-36-16,-1-3 27 15,0 0-29-15,1 0 20 0,-1-7-22 16,-3 10 10-16,4-6-13 0,-1 0 11 16,-3 0-12-16,0 3 12 15,0 3 2 1,0 0-13-16,0 3 6 0,0 0-8 15,0-3 4-15,0 3-6 16,4 6 0-16,-4-3 0 16,0 7-1-16,0-4 0 15,0 6 2 1,0 1-1-16,0-1-1 16,0 7 1-16,3 12-4 15,-3-4 2-15,0-2 1 16,0 9 0-16,0-3-3 15,0 0 2-15,0 3-2 16,0 3 2-16,0-3 4 16,0-3-3-16,-3-7-8 0,3-2 6 15,-4-4-18-15,4-5 15 16,0-1-34-16,0-2 29 0,0-4-59 16,0-6 52-16,0-3-95 15,0 0 85-15</inkml:trace>
  <inkml:trace contextRef="#ctx0" brushRef="#br0" timeOffset="564.5448">-6765 1464 284 0,'-21'3'128'0,"21"0"-101"0,0-3-34 0,0 0 29 16,0 0-19-16,0 0 10 0,0 0-10 16,0 0 18-16,0 0-16 31,0 0 21-31,0 0-20 0,0 0 11 16,0 6-12-16,0-2-1 0,0 2-2 15,0 0 18-15,0 0-16 16,0 0-4-16,0 3 1 15,0 1 2-15,0 2-3 16,0 6 0-16,0 10 1 16,0-3-4-16,0-4 2 0,0 4 4 15,0 0-3-15,0-4 0 16,4 7 1-16,-4-7-1 16,3-2 0-16,-3 2 0 15,3-5 0-15,8-1-12 16,-4-2 10-16,0-4-42 31,-11-3-24-31,1-3 49 16,-1-3-87-16,1 0 81 0,-1 0-190 15</inkml:trace>
  <inkml:trace contextRef="#ctx0" brushRef="#br0" timeOffset="1165.1018">-7153 1747 200 0,'-4'3'88'0,"8"-3"-69"0,-1 0-24 15,-3 0 36-15,4 0-26 16,3-3 27-16,0 0-24 16,0 0 18-16,0-3-19 0,-1 6 18 0,1-6-18 31,0 3 13-31,0-3-15 0,0 0 9 16,7 2-11-16,-4-2 4 15,1 0-5-15,-1 6-6 16,4-3 3-16,-4-9 11 15,1 6-8-15,3-4 8 16,-4 7-7-16,0 0 1 16,1 0-3-16,3-3-1 0,0 6 1 15,-1-3 1-15,1 0-1 16,0 0-6-16,0-3 4 16,0 6 6-16,0 0-5 15,0 0 1-15,-1 0 0 16,1 0 1-16,4 0-1 15,2 0 5 1,-2 0-5-16,-1 0 6 16,0 0-6-16,-3 0 9 15,0 0-8-15,-4-4-1 16,-3 4 0-16,-7 0 4 16,7 4-4-16,0-4 0 15,-7 0 0-15,0 0-35 0,0 0 27 16,0 0-51-16,0 0 44 15,-3 9-83-15,-1-3 74 16,4 0-206-16</inkml:trace>
  <inkml:trace contextRef="#ctx0" brushRef="#br0" timeOffset="1954.0526">-6481 1584 192 0,'-7'0'88'16,"7"0"-69"-16,-14 0-24 0,14 0 61 0,-3 0-45 31,3 0 27-31,-4-3-28 0,1 0 25 16,3 0-26-16,-4-3 23 0,4 6-23 15,0-3 20-15,-3 3-22 16,3 0 16-16,0-3-17 16,-4 3 14-16,4 0-15 15,0 0 20-15,0 0-19 16,0 0 8-16,0 0-10 0,0 0 15 15,0 0-15-15,0 0 15 0,0 0-14 16,0 0 6-16,0 0-8 16,0 0 6-16,0 0-6 15,0 0 4-15,0 0-6 16,0 0 0-16,0 6 0 31,0 0 1-31,0 0-1 0,0 6-1 16,0 1 1-16,0 2 1 15,0-3-1-15,0 4-3 16,0-1 1-16,0 1-2 16,0-1 2-16,0 4 1 15,0-1 0-15,0 0 0 16,-3-2 0-16,3-1-3 0,0 1 2 16,0-1 1-16,-4-3 0 15,4-2-14-15,0-1 11 16,0 3-33-16,0-3 28 0,0-2-56 15,0-14-35 1,0 4 73-16,0-3-130 31,0-3 120-31,4-3-150 16</inkml:trace>
  <inkml:trace contextRef="#ctx0" brushRef="#br0" timeOffset="2823.0967">-6211 1221 232 0,'-7'3'105'0,"7"0"-83"0,-14-3-28 0,18 6 43 16,-1-6-30-16,-3 0 31 16,0 0-29-16,4 6 35 15,-1 1-33-15,1-1 26 0,-4 3-28 16,-4 0 18-16,4 0-20 0,-3 1 4 16,-1-4-7-16,1 6 3 15,-1-3-6-15,1 7 6 16,3-1-6-16,-4 10 0 15,4-4 0 1,-3-5-1-16,3 5 5 16,-4-2-4-1,4-1 0-15,0-2 0 16,-3-1 1-16,3 0-1 16,0 1-3-16,0-7 1 0,0 22 1 15,0-7 2 1,0-2-1-16,0-7-3 15,0 1 1-15,3-4 4 16,4-3-9-16,0 7 8 16,0-7-2-1,0-3 0-15,-3 6 1 16,-1-5-4-16,7-4 2 16,1 6 4-16,-4-3-3 15,0-6-2-15,0 9 1 16,3-6 1-16,-3 0 0 0,0-3 2 15,0 7-1-15,0-7-6 16,0 0 4-16,0 0 3 16,3 0-2-16,0 0 6 15,1-7-5-15,3 7-8 16,-4-3 5-16,0 0-4 16,1 0 4-1,-1-3-13-15,1 6 12 16,6-6-22-1,4 3-14-15,-4-3 28 16,0 3-71-16,-3 0 64 0,0-4-144 16,0-2 124-16,0 0-107 15</inkml:trace>
  <inkml:trace contextRef="#ctx0" brushRef="#br0" timeOffset="3692.1603">-6311 1341 36 0,'-4'0'16'0,"4"0"-13"0,0 0-3 0,0 0 43 16,0 0-34-16,0 0 53 15,0 12-47-15,0-6 46 16,0 1-46 0,0-10 26-1,0 9 1 1,-3-9 3-16,3 9-31 0,0-3 18 15,-4 0-24-15,4-3 24 16,-3 6-24-16,-1-3 15 16,4-3-17-16,0 0 14 15,0-9-15-15,0 15 14 0,0-6-14 16,0 3 17-16,0-3-17 16,0 0 12-16,0 0-12 0,0 0 8 15,0 0-10-15,0 0 16 16,4 3-15-16,3-3 10 15,0 0-11-15,0 0 13 16,-1-6-12-16,1 6-2 0,0 0-1 16,0 0 4-16,0-6-4 15,7 3-8-15,7 0 5 16,-4 0 4-16,0 0-2 16,1 0 3-16,-1-1-2 15,0 1-6-15,4 0 4 31,-4 0-3-31,1 0 3 0,3-3-47 16,3 3 38-16,-3-3-106 16,-4 0 89-16</inkml:trace>
  <inkml:trace contextRef="#ctx0" brushRef="#br0" timeOffset="5023.4752">-5702 1159 196 0,'-17'0'88'0,"17"0"-69"0,0-18-24 15,0 15 47 1,7 0-1-16,-7 0-28 16,0 9 19-16,0 0-24 0,0-6 18 0,7-6-5 15,0 3-15 1,0 0 6-16,-4 0-9 15,7-7 6-15,1 10-6 16,-1-6 4-16,-3 0-6 16,0 3 0-16,3-3 0 15,1 6-1 1,-1 0 0-16,1 6 0 16,-1-3 0-16,0 0 0 15,1 0 0-15,-1 0 2 16,1 0-1-16,-1 0-3 15,-3 7 1-15,0-1 1 16,0 0 0-16,0-3 0 16,0 0 0-16,-4 4 16 0,1-4-12 15,-1 3 4-15,0 0-6 16,1 1 5-16,-4-4-6 16,0 0 11-16,-4 3-9 0,1 0 7 15,0 1-7-15,-4-1 6 16,0 0-6-16,0 0 1 15,-4-3-3-15,1 7-1 0,0-4 1 16,-1 0 4 0,1 0-4-16,-1 7 9 0,1-4-8 15,-7-3 2 1,-4 1 5-16,4-1-6 16,3 6 4-16,3-2-6 31,1-7 3-31,0 6-3 0,3-9-1 15,0 6 1-15,0-3 4 16,0-6-4-16,3 10-5 16,1-7 3-16,-1 0 3 15,1-3-2-15,3 6 0 16,-3-3 1-16,3 3-1 16,0-6 0-16,0 6 0 0,0 1 0 15,3-1-3-15,0-3 2 16,1 6 1-16,-1-3 0 15,8 3 0-15,-4-2 0 16,0 2-3-16,0-3 2 16,-4 6 1-16,1-2 0 31,6-1 0-31,-3-3-23 16,0 0 18-16,0 0-57 15,0-3 48-15,0 4-109 16,-4-4 94-16,-3-3-245 15</inkml:trace>
  <inkml:trace contextRef="#ctx0" brushRef="#br0" timeOffset="5555.1569">-5567 1969 252 0,'0'0'111'0,"7"-6"-87"0,-3 3-30 0,-4 3 41 16,3-13-29-16,1 7 14 16,-1-3-14-16,-3-3 13 15,0-1-14-15,0 1 9 0,0 6-11 16,0-3 7-16,-3 6-7 16,-1 0-2-16,1 0 0 0,-4 3-1 15,3 0 0-15,1 6 0 16,-1-3 0-16,1 6 0 15,-1-6 0-15,4 0 8 16,-3-3-6-16,3 0 5 16,0 0-6-16,0-3 6 15,0 0-6 1,0 0 6-16,0-3-6 16,0 6 0-16,0-3 0 15,0 6 4-15,0-3-4 16,0 6-3-16,0 0 2 15,0 6-37-15,0-5-127 16,0-7 125-16,0-7-171 16</inkml:trace>
  <inkml:trace contextRef="#ctx0" brushRef="#br1" timeOffset="-104992.8213">-3007 1327 196 0,'17'0'88'0,"-13"0"-69"0,-1 0-24 0,-3 0 36 16,4 0-26-16,-1-3 21 16,1-1-19-16,-4 1 27 15,0 3-26-15,0-6 16 0,0 6-18 0,0-3 8 16,0 0-10-16,0 0 1 16,0-3-4-16,-7 3 5 15,0-3-5-15,0-1 3 16,0 1-3-16,0 0 2 15,-3 0-2-15,-1 0-3 16,1 3 1-16,-1 0 6 0,1 0-4 16,0-1 3-16,-1 4-3 15,1 0-3-15,-1 0 1 16,1 0 4-16,0 0-3 16,-1 4-2-16,1-1 1 15,-1 0 6-15,1 0-4 16,0 3-5-1,-1 0 3-15,1 0 0 16,-1 0 1-16,5 4 0 16,-1-4 0-16,0 6 0 15,3 7 0-15,1-4-3 16,3 13 2 0,0-7 1-16,0-2 0 15,3 5 0-15,1-5 2 0,-1-1-1 0,4 1-3 16,0-4 1-16,0 1-2 15,3-4 2-15,1 0 4 16,-1-3-3-16,0 7 0 16,1-1 1-16,-1-6 1 15,1 1-1-15,-1-7-1 32,0-3 1-32,8-3-1 0,-4-3 0 15,-1-4 2-15,5 1-1 16,-1 0 2-16,-3-7-2 15,0 1 5-15,-4 6-5 16,1-7 0-16,-4 1 0 16,-1-3 7-16,1-1-6 15,-7-6 2-15,4 4-3 0,-4-1 5 16,0 4-5-16,0 2 0 16,0-2 0-16,-4 9 10 15,4-4-9-15,0 4-9 16,0 3 6-16,0-3 9 15,0 6-7-15,-3 0 3 16,3 3-3-16,0 0-3 0,0 0 1 0,0 6-2 16,0 3 2-16,0-3-2 15,0 10 2-15,0 8 1 16,3 1 0-16,1-7 0 16,3 10 0-16,0-10 0 15,0 7 0-15,0-6 0 31,3-1 0-31,0-3 0 0,4 1 0 16,0 2 0-16,0-5 0 16,0-1-3-16,3 0 2 15,0-2 1-15,8-10 0 16,-5 0 0 0,1-4 5-16,0 1-4 15,-4-3 6-15,1 0-6 0,-1-3 3 16,-3 3-3-16,0-4 8 15,-4-5-7-15,0 9 7 16,1-3-6-16,-4-1-2 16,-4-2 0-16,1 0 4 15,-4-7-4-15,0 4 3 0,0-7-3 32,-4 4 2-32,1 2-2 0,-1 1-1 15,-3 3 1-15,0-1-7 16,1 4 5-16,-1 0 3 15,0 3-2-15,0-3 3 16,-4 9-2-16,4 0-3 16,0 0 1-16,1 0-5 15,-1 0 5-15,0 15-3 16,-4 13-2 0,1-7 4-16,3-2 1 15,0 5-5-15,4-2 5 16,3-4 0-16,3 1 1 15,1-4-3-15,-1 1 2 16,0-1 1-16,1 0 0 0,3 1-3 16,0-4 2-16,0 0 4 15,0-2-3-15,0-13-2 16,3 0 1-16,0-1 4 16,1 1-3-16,-1-3 6 15,1 0-5-15,-5-3 3 16,5 0-3-1,-4-7 11-15,0 4-10 0,0-4 8 16,-4 1-7-16,1-16 6 16,-4 0-6-16,0 7 4 15,0-7-6-15,0 0 6 16,0 1-6-16,0 2 3 16,0 0-3-16,0 3 2 15,0-5-2-15,-4-1-1 0,4 6 1 16,-3 7 4-16,-1-1-4 15,4 7 3-15,-3 0-3 16,-1 6-1-16,4-1 1 16,-3 4-7-16,3 19 5 15,0-1 0 1,0 4-2 0,0-1 2-16,0 0-2 15,3 10 2-15,1-3-2 16,3-1 2-16,0 7 1 15,-1 6 0-15,1 0 0 16,0-6 0-16,4-3-6 16,3-4 5-16,-1 1 0 15,5-4 1-15,-1 1 0 0,0-4 0 0,-3-2 2 16,0-4-1-16,0 4-3 16,0-7 1-16,3 0 6 15,-3-3-4-15,3 0-5 16,-3-3 3-16,0-3 3 15,0 0-2-15,0-3 6 16,3-3-5-16,0 0-3 0,1-3 2 16,-1 0 8-16,-3-1-6 15,0-5 5-15,-4 3-6 16,0-4 0-16,-3 7 0 16,0-13 4-16,-3-5-4 15,-4 2-3-15,0 4 2 31,0 2 3-31,0 1-3 0,-4 2-5 16,-3 4 4-16,0 0 3 16,1 2-2-16,-8 1-8 15,3 3 6-15,1 0-4 16,0 6 4-16,-1 0-2 16,1 0 3-16,-1 0-2 15,1 9 2-15,3-3-2 0,0 0 2 0,0 10-5 16,0 5 5-16,4 1 0 15,-1-4 1-15,1 7-3 16,3-7 2-16,0 1-2 16,0 2 2-16,3-5 4 15,1-1-3-15,-1 1-5 32,4-4 4-32,0 3 3 0,0-12-2 15,0 7 0-15,-4-4 1 16,8-6-1-1,-1 0 8-15,1-6-6 16,-4-4 7-16,6 1-6 16,-2 0 4-16,-1-3-6 15,-3-4 0-15,0 7 0 0,0-22 4 16,-4 3-4-16,1 4 9 16,-1-4-8-16,1 0 5 15,-4 1-6-15,3-1 0 16,-3 0 0-16,0-6 1 15,0-2-1-15,0 5-1 16,0 3 1-16,0 3 1 0,0 1-1 16,0 5-1-16,0 1 1 0,0 2-4 15,-3 1 2-15,-1 3 1 16,1-1 0-16,-4 4 5 16,0 3-6-1,4 0 1-15,-1 6-6 31,1 0 5-31,-1 9 0 0,1-3 1 16,3 0-3-16,0 7 2 16,0-1 4-16,0 10-3 15,3 5-2-15,1-2 1 16,-1 3-2-16,1-1 2 16,-1 1 1-16,0-3 0 15,1 2-3-15,-1-5 2 0,4 18 4 16,0-6-9-1,0-3 6-15,0-4 5 16,0-5-5-16,0-1-2 16,0-2 2-16,3-4 0 15,1-2 0-15,-1-4 0 16,0 3 0 0,1-9 2-16,-1 6-1 0,1-5-3 15,-4-4 1-15,-1 0 1 16,5-4 0-16,-1 1 2 15,-3-3-1-15,7-3 5 16,0-3-5-16,-4-7-3 16,4-2 2-16,0-1 5 15,-4 1-4-15,1-4 3 0,-1 6-3 16,1-2-3-16,-5-1 1 16,1 1 1-16,0 5 0 15,4 4-3-15,-4 0 2 16,0 3 1-16,0 2 0 15,-1 4 0-15,1 3 0 16,-7 0-6 0,11 19 5-1,-1-1 3-15,-3 4-2 16,0 9 3-16,0-1-2 16,0-8-9-16,0 6 6 15,-4-10 10-15,4 4-7 0,-3-1-6 16,-1-5 5-1,-3-1 7-15,4-6-5 0,-4 0-1 16,0-2 0-16,0-7 1 16,0 0-1-16,3 0 2 15,0-7-2-15,-3-2-3 16,4 3 1-16,-4-6 4 16,3-10-3-16,-3-6 0 15,11 4 1-15,-1 2-1 0,8 1 0 16,-5 2 0-16,1 4 0 15,-3 3-9-15,-1 2 7 16,0 4-2-16,4 3 3 16,-3 3-2-16,2 3 2 15,1 3-2-15,0-3 2 16,0 4 4 0,0-1-3-16,0 3 3 15,0 3-2-15,-1-6-1 16,1 1 1-16,-3-10-7 15,10 9 5-15,-8 0 3 16,8-3 1 0,-4-9-2-16,-3 0-3 15,0-1 1-15,-3 1 1 0,-1-6 0 16,-3 9 2-16,0-9-1 0,-4 2 2 16,1-2-2-16,-4 0-3 15,0-1 1-15,0 1 4 16,-4 0-3-16,4-1 0 15,-10 4 1-15,-1 0-10 16,5-3 7-16,-8 9-7 16,3 0 6-16,1 3 2 15,0 0-5-15,3 3 5 16,0 0 3-16,0 6-2 16,0-3 0-16,3 9 1 15,1-2-4-15,-1 2 2 31,4 1-5-31,0 5 5 0,0-2 3 16,0 8-2-16,0-2 0 16,4-4 1-16,-1-2 1 15,8-4-1-15,-4-2-3 16,0-4 1-16,0 3 4 16,6-3-3-1,1 1 0-15,-3-4 6 0,-1 0-5 16,0-3 0-16,4-3 5 15,0-3 1 1,0-3-5-16,3 0-1 16,-3-4 0-16,-3 1 1 15,-1-6-1-15,0-7-1 32,1 1 1-32,6 5 4 0,-3-2-4 15,0-1 0-15,-4 1 0 16,7-1-4-16,-3 1 2 15,0 3 4-15,-3-1-3 16,-1 1 3-16,-3 2-2 16,0-2-3-16,0 9 1 15,0-3 4-15,-4 3-3 0,1-4 0 16,-1 10 1-16,-3 0-4 16,0 0 2-16,4 6-5 15,-1 4 5-15,0 2-3 16,1 0 3-16,-1 4 4 15,1-1-3-15,3-3-5 16,0 13 4-16,0-6 6 0,0 5-5 31,-4-2 1-31,4-4 0 0,-4-2-7 16,4-4 5-16,-3-3 6 16,-1 0-5-16,1-3 4 15,-1 4-3-15,-3-10-3 16,4 0 1-16,-1 0 6 15,4 0-4-15,0-13-3 16,0-8 5 0,0-1-3-16,0 7 0 15,3-4 3-15,-3 1-2 16,0 0-3-16,7-1 1 16,-4 4 1-16,8-1 0 15,-5 1-3-15,1 3 2 0,-3 2-2 16,-1-2 2-16,0 0 6 15,-3 6-4-15,0-7-3 16,0 1 2-16,0-4 3 16,0 13-3-16,3-3-2 15,-3 0 1-15,0 0 4 32,0 3 5-32,0 0-5 0,0 3-2 15,0 6 0-15,0 0 1 16,0 3-1-16,0-3-1 15,0 7 1-15,0-4 4 16,0 0-4-16,0 4 3 16,6-1-3-16,-2 0 5 15,-1 1-5-15,-10-1 9 0,0 0-8 16,7-3 7-16,-3 4-6 16,-8-1 12-1,1 7 0-15,-1-4-11 16,-3-3 7-16,0-3-8 15,0 1-2-15,-3 5 0 32,0-6-1-32,-1 7-14 15,1-7 11-15,-1-3-53 16,-2 6 44-16,-1-9-77 16,3 7 68-16,1-4-251 15,-11 0 210-15,0-6-101 16</inkml:trace>
  <inkml:trace contextRef="#ctx0" brushRef="#br1" timeOffset="-99300.6611">1561 926 236 0,'0'0'108'0,"0"-3"-85"0,0 3-29 0,0 0 24 16,0-9-10-1,4 3-5-15,-4 0 29 16,0 0-25 0,0-7 28-16,0 1 5 0,0 3-29 0,-4-1 1 15,1-2-9-15,0 6 12 16,-1-3-11-16,1 0 9 16,-4-1-10-16,-7 1 2 15,0 0 2 1,-10 3-3 15,6-1-2-31,1 1-4 0,0 3 1 16,-1 0-2-16,5 3 2 15,-1 0 6-15,3 0-4 16,1 3-5-16,0 0 3 0,-1 0 0 16,1 4 1-16,3-1-14 15,-4 0 11-15,5 0 17 16,-1 9-11-16,0-2-3 0,0 8 0 15,0-2 0-15,0-1 0 16,3 1 0-16,1-4 0 16,-1 4 0-16,4-4 0 15,-3 3-12-15,3-2 10 16,0 5 3-16,0 4-1 16,0-3 0-1,3 2 1-15,1-2 1 16,-1-4-1-16,4-2-9 15,0-1 6-15,0-3 7 16,0 1-5-16,0-4 1 16,0-3 0-16,0 0 1 15,3-6 7 1,1-3-6-16,-1 0 4 0,0-3-6 16,8-3 0-16,-11-4 0 15,7-5 7-15,-1-1-6 0,-2 4 5 16,6-3-6-16,-3 2 6 15,0-5-6-15,-4 2 20 16,-3-2-17-16,0-7 13 16,0-6-12-16,-4 3-1 0,1 0-2 15,-4-2 4-15,0 8-5 16,0-3 11-16,0 4-9 16,-10-1 2-16,3-3-4 15,0 4 5-15,3-4-5 16,1 0 3-16,-1 4-3 31,1 5 2-31,-1 1-2 0,1-1 2 16,-1 4-2-16,4 2-1 15,0 4 1-15,0 0-4 16,0 0 2-16,0 3 1 16,0-1 0-16,0 4 0 15,0 0 0-15,0 0 0 16,0 0 0-16,0 3 0 0,0 0 0 15,0 0 2-15,0 0-1 16,0 6-3-16,0 0 1 16,11 4 1-16,-4-4 0 0,0 15-3 15,0 4 2-15,0 0 4 16,-1-1-3-16,1 1-2 31,-3 3 1-31,3-1 1 0,0 1 0 16,0 3-3-16,0 6 2 15,0-3-5-15,-1-4 5 16,1-8 6-16,0 6-5 16,4-7-2-16,-1-2 2 15,0-4 0-15,1 0 0 16,-1 1-3-16,1-4 2 0,-1 0-5 16,7 4 5-16,1-7 0 15,-4-3 1-15,6 0 2 16,-2 1-1-16,2-7-3 15,-2 6 1-15,-1-6 1 16,0 0 0-16,1-6-6 16,-1 6 5-16,0-7 3 0,1 1-2 15,-1 0 0-15,-3 0 1 16,7-3-1-16,-8-4 5 16,8 1-4-16,-3 3-3 15,-5 0 2-15,-2-13 3 16,-4 7-3-16,-11-4 6 31,4-2-10-31,-3 5 3 16,-1 1-2-16,1 3 2 15,-1-4-2-15,-6 13 2 16,0-3 1-16,3 0 0 16,0 0-3-16,0 3 2 15,-4 3 1-15,5 0 0 16,-5 3 0-16,4 3 0 0,0 15 0 15,0-2 0-15,-3-4-3 16,3 4 2-16,0-4 1 16,4 3 0-16,-1 1-3 15,1-1 2-15,3-2 6 16,0 2-4-16,0 1-3 16,3-7 2-1,1-3-3-15,3 7 8 16,-4-1-4-1,0-6-1-15,4 4 1 0,0-10 1 16,0 6-1-16,0-6 2 16,0-3-2-16,0-6 8 15,7 0-7-15,-4-3 2 16,1-1-3-16,-4-2 2 0,0 6-2 16,-4-3 5-16,0-4-5 15,8 1 3-15,-4-3-3 16,0 2-3-16,-7 4 1 15,7 0 4-15,-4-4-3 16,1 10-8-16,-1-3 6 16,-3 0 1-16,0 6 1 0,-3 0-6 15,3 0-4 1,3 6 8-16,4 3-8 16,0 1 7-16,0-4 2 15,0 9 1-15,0-2 2 16,3-1-1-16,0-3-3 31,1 0 1-31,-1-3-5 0,1 7 5 16,-1-10 3-16,4 0-2 15,-4-3 0-15,8 0 1 16,-8 0 1-16,0-3-1 0,1 0 5 16,3 0-5-16,-1-3 11 15,-2-1-9-15,-1-2 10 16,-3 0-10-16,0-6 7 0,0-1-7 15,3 1 4-15,1-7-6 16,-4-6 9-16,-7-2-8 16,-4-1 5-16,4 6-6 15,0-2 3-15,0 2-3 16,-3 0 11-16,3 4-10 16,0-1 3-1,0-2-4-15,0 5-3 16,-4 1 1-16,1-4-2 15,3 1 2 1,0 5 1-16,0 4 2 16,0 3-1-16,0 2-9 15,0 1 6-15,0 3-4 16,-4 0 4-16,4 9-2 16,0 13 0-1,0-1 3-15,0 1 1 16,0 2 0-16,0 4 0 0,0 0-9 15,0-1 7-15,11 1 4 16,-4 9-2-16,0-4-2 16,0-2 1-16,0 0 4 0,-1-7-3 15,1 1 3-15,0-1-2 16,0-2-6-16,0-1 4 16,0-2 3-16,3 2-2 15,-3-2 0-15,0-4 1 16,4-3 7-16,-1 0-6 31,0-5-9-31,1 5 5 0,-1-3 7 16,1-6-5-16,-1 6-7 15,7-6 3 1,8 9-4 0,-5-12 6-16,1 0-5 15,-4 0 6-15,-3-3-17 16,0 6 14-16,-3 0-35 0,-1-3 30 15,-3 0-80-15,0 0 69 16,-4-3-102-16,-3 2 93 16,-3-2-239-16</inkml:trace>
  <inkml:trace contextRef="#ctx0" brushRef="#br1" timeOffset="-98746.5676">2057 809 256 0,'-4'0'115'0,"4"-3"-91"0,0 0-30 16,0 3 35-16,4-3-24 16,-1 0 12-1,1 0-12-15,-1 0 27 16,1 0-24-16,-1 0 33 0,1 0-31 0,-1 0 26 16,0-1-27-16,1 4 4 15,-1-3-9-15,1 0 8 16,-1 0-9-16,4 0 2 15,0-3-4-15,0 6 5 16,0 0-5-16,0 0 14 0,3 0-11 16,1 0-5-16,6 0 1 15,-3 0 3-15,7 0-3 16,-4 0 3-16,11 0-2 16,-1 0 8-16,-2 0-7 15,-1-3 7-15,-3 3-6 16,-1 0-2-16,-2-3 0 0,-4 3 1 15,-1 0-1-15,1 0-3 16,-3 0 1-16,-4 0-27 16,0 0 22-16,-4-3-46 15,1-3 40-15,-4 6-85 16,0-3 75-16,0-1-139 16,0 4 122-1,-4 4-139 1</inkml:trace>
  <inkml:trace contextRef="#ctx0" brushRef="#br1" timeOffset="-97845.3363">2919 797 312 0,'4'0'138'0,"-1"0"-109"0,1-6-37 15,-4 6 3-15,0-3 2 16,3 0 3-16,-3 0 0 16,0 0 31-16,-3-1-24 15,-1 1 23-15,1 0-23 0,-1 0 5 16,1 0-8-16,-1-3 5 15,-3 3-6-15,0-3-8 16,0 0 5-16,1 6-1 0,-1-3 1 0,-7-1 2 16,3 1-1-16,1-3 11 15,-7 6-10-15,3 0-3 16,0 0 1-16,4 0 5 16,-1 6-4-16,1 1 9 15,-1-4-8-15,1 3-1 16,3 0 0-16,-3 3-1 0,3 0 0 15,0 1 0-15,0-1 0 16,0 9 0-16,0 7 0 16,0-3-3-16,4-1 2 15,-1 1-2-15,1-4 2 16,3 1 1-16,0-4 0 31,3 0 0-31,1-2 0 0,3-1 0 16,0-3 0-16,-1 0 0 15,1 4 0-15,0-10 0 16,4 0 0-16,3 0 5 16,-4-3-4-16,0 0 3 15,8 0-3-15,-1-3 5 0,-3-3-5 16,-4-7 6-16,1 7-6 0,-1-6 9 16,0 0 0-1,-3-1-7-15,0-5 13 16,0 2-12-16,0-5 9 15,-7 2-10-15,0-2 4 16,0 6-5-16,0-1 5 16,0 1-6-1,0-1 3 1,0 4-3-16,0 0-1 0,0 2 1 16,0 4 1-16,0 0-1 15,0 0-9-15,0 6 6 16,0 0 4-16,0 0-2 15,0 0-2-15,0 6 1 16,0 3 1-16,4 1 0 0,2 8-3 16,1 7 2-16,0-4 4 15,4 1-3-15,3-4-2 16,-1 1 1-16,12-4-13 16,6-3 11-16,0 1-47 15,0-4 39-15,7-3-136 16,-3-6 114-16,3-6-262 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5:24.2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 2 80 0,'0'-3'39'0,"0"6"-31"0,-3-3-10 16,3 0 38-16,0 0-29 15,0 0 29 1,0 0-27-16,0 0 23 16,0 3-23-16,0-3 20 0,0 0-22 15,0 0 11-15,0 0-13 0,0 0 8 16,0 0-10-16,0 0 7 16,0 0-7-16,0 6 12 15,0-6-11-15,3 6 3 16,-3-6-5-16,4 3 5 15,3 0-6-15,0 0 6 16,0 0-6-16,-1 0 0 16,1-3 0-16,0 4-1 15,4-4 0-15,-1 0 2 16,0 3-1-16,4 0-1 0,4-3 1 16,-5 0-1-1,5 3 0-15,-1-3 2 16,0 0-1-16,-3 3 8 15,4-3-7-15,-1 0 5 16,0 0-6-16,4 0 6 0,-4 0-6 16,4 0 3-16,-4 0-3 15,4 0 2-15,0 0-2 16,-4 0-1-16,4 0 1 0,0 0 1 31,0 0-1-31,3 0-1 0,0 0 1 16,0 0 1-16,1 0-1 15,-5 3-6-15,5 0 4 16,-1-3 3-16,0 3-2 16,4 0 3-16,-4 0-2 0,0 0-1 0,1 0 1 31,-5 0-1-31,5 1 0 16,2-1 0-16,1-3 0 0,0 0 0 15,-4 0 0-15,0 0 8 16,4 0-6-16,0 3 5 15,-1-3-6 1,1 3 0-16,0-3 0 0,0 0-1 16,-1 3 0-16,4 0 0 15,-3-3 0-15,7 3 2 16,-8-3-1-16,5 0 2 0,-1 0-2 16,0 0-1-16,0 0 1 15,0 0 4-15,1 0-4 16,-1 0 0-16,0 0 0 0,0 0-1 15,0 0 0-15,0 0 2 16,1 0-1-16,2 3 2 31,-3-3-2-31,1 0 2 16,-1 0-2-16,0 0 2 16,0 0-2-16,-3 3-1 0,3-3 1 15,0 0 1-15,-3 0-1 16,0 0-1-16,-1 0 1 15,4 0-1-15,1 0 0 16,-1 3 2-16,3-3-1 0,-6 0-1 16,0 3 1-16,3 0-1 15,-3 0 0 1,-1 1 2-16,1-1-1 0,7-3-3 16,-4 0 1-16,-3 3 4 15,6-3-3-15,-3 0 3 16,-3 0-2-16,0 0-1 15,-4 0 1-15,0 0-7 0,1 0 5 16,2 0 0-16,-2 0 1 16,-1 3 2-1,0-3-1-15,0 0 2 16,-3 0-2-16,0 0-1 16,0 0 1-16,-1 3-4 0,1-3 2 15,0 0 1-15,0 3 0 16,0-3 0-16,3 0 0 15,-3 0 0 1,-1 0 0-16,1 0 0 0,3 0 0 16,1 0 2-16,-5 0-1 15,5 0-1-15,-5-3 1 16,-2 3-1-16,-1 0 0 16,0 0 2-16,4 0-1 0,-4 0-1 15,1 0 1-15,-1 0-4 16,0 0 2-16,1 0 1 15,-1 3 0-15,0-3-3 16,-3-3 2 0,4 3 4-16,-5 0-3 15,1 0 0-15,4 3 1 0,-1-3-1 16,-3 3 0-16,0-3 2 16,-4 0-1-1,0 0-6-15,1 0 4 0,-4 0 3 16,0 0-2-16,-7 0 0 15,0 0 1-15,7 0 1 0,-7 0-1 16,-4 3-51-16,-3 3 39 16,0 0-301-1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5:26.22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-6-1 96 0,'-4'-3'46'0,"4"3"-37"0,0 0-11 16,0 0 97-16,0 0-75 15,0 0 43-15,0 0-45 16,0 0 17-16,0 0-25 31,0 0 22-31,0 0-24 0,0 0 15 0,0 0-17 16,0 0 17-16,4 3-18 15,2 0 21-15,1-3-20 0,0 3 3 16,0-3-7-16,4 0 2 16,-1 3-3-16,4-3 8 15,0 3-7 1,3 0 2-16,0-3-3 0,1 3 2 16,-1 0-2-16,4 0 5 15,0-3-5-15,3 0 3 16,7 0-3-16,-3 0-3 15,-1 0 1-15,5 0 4 0,-1 0-3 16,7 0-2-16,0 0 1 31,0 0-5-31,0 0 5 0,4 3 6 16,-4 0-5-16,0 1-2 16,0-1 2-16,4 0 3 0,-1-3-3 15,1 0-2 1,-1 0 1-16,1 3 1 0,3-3 0 15,-4 3 5-15,1 0-4 16,3 0 0-16,0 0 0 16,-3 0-1-16,3 0 0 0,0-3-6 15,0 0 5-15,-4 0 6 32,1 0-5-32,-1 0-2 15,4 0 2-15,-3 0 8 16,0 0-6-16,-1 0-1 0,1 3 0 0,-1 0 4 15,1 1-4-15,-4-4 3 16,3 0-3-16,1 0-1 0,-4 0 1 16,0 0-1-16,0 0 0 15,0 0 0-15,0 0 0 32,-3 0 2-32,3 0-1 15,-7 0-3-15,4 3 1 0,-4 0 1 16,4 0 0-16,-4 0 0 15,0 0 0-15,-3-3 5 16,0 0-4-16,-1 0-3 16,4 0 2-16,-3 0 0 15,-4 0 0-15,1 0 0 16,-1 0 0-16,0 0 0 0,0 0 0 16,1 0-3-16,-1 0 2 15,0 0 4-15,0 0-3 16,-3 0 3-16,0 3-2 15,3 0 2 1,-3 0-2-16,0-3-3 16,0 0 1-16,-1 3 4 15,-2-3-3-15,-1 0-2 16,0 0 1-16,1 0 1 0,-5 0 0 16,1 0 0-16,0 0 0 15,0 0 0-15,3 0 0 16,1 0 0-1,2-3 5-15,1 0-4 16,-7 3-5-16,-4-3 3 0,1 3 0 16,-1-3 1-16,-3 3 0 15,0 0 0-15,4 0 5 16,-1 0-4-16,0 0-3 16,1 0 2-16,-1 0 0 0,0 0 0 15,4 0 0-15,-3 0 0 31,-1 0 0-31,0 0 0 16,1 0 5-16,-1 0-4 0,1 0-5 16,-1 0 3-16,-3 0 3 15,3 0-2-15,-3 0-5 16,4 0 4-16,-4 0 3 16,3 0-2-16,4 3 0 15,-4-3 1-15,1 0-1 16,-4 0 0-16,3 0 0 15,-3 0 0-15,0 0 0 16,-7 0 0-16,-7 3-138 16,-3 0 109-1,-4 0-271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5:28.1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 31 116 0,'-3'-6'52'0,"3"6"-41"0,0-6-14 0,0 6 107 16,0-3-82-16,0 0 34 16,-4 0-39-16,1 0 31 15,3 0-36-15,0 3 22 0,-4-3-25 0,4 3 17 16,0-3-19 0,0 3 18-16,0 0-18 0,0 0 4 15,0 0-7-15,0 0 5 0,0 0-6 16,4 0 6-16,3 0-6 31,0 0 1-31,3 0-3 16,1 3 2-16,2 0-2 0,1 0 5 15,4 0-5-15,2 0 0 16,1 0 0 0,3 0 1-16,1 0-1 0,-1 0-1 0,7 0 1 15,0-3-1-15,4 0 0 16,-4 0 2-16,0 0-1 0,4 0-3 15,3 0 1-15,0 0 4 16,0 0-3-16,7 0-2 31,-3 0 1-31,-1 0 4 0,-3 0-3 16,4 0-2-16,0 0 1 16,-1 0 1-16,1 0 0 15,-1 0 0-15,1 0 0 16,-1 0 2-16,4 0-1 15,-3 0-1-15,0 3 1 16,3 0-4 0,-4 1 2-16,4-4 4 0,0 0-3 15,0 0 0-15,-3 0 1 16,-1 0-1-16,1 0 0 0,3 0-3 16,-4 0 2-16,5 0 6 15,-1 3-4-15,-4-3-3 0,1 3 2 31,-4-3 3-31,0 0-3 0,3 0-2 0,-2 0 1 16,-1 0 4-16,0 0-3 16,0 0 6-16,0 0-5 15,0 0-8-15,-3 0 5 16,3 0 7-16,-4 3-5 16,1 0-2-16,-4 0 2 31,0 0 3-31,1 0-3 0,-5-3-2 15,1 3 1-15,0-3 1 0,3 0 0 16,-3 0 2-16,-1 0-1 16,1 0-3-16,-4 0 1 15,0 0 4-15,1 0-3 16,-1 0 0 0,0 0 1-16,0 0-4 0,1 0 2 15,-5 0 4-15,1 3-3 16,0-3 3-16,0 3-2 15,3 0-1-15,-7 0 1 0,4 1 1 16,0-4-4 0,0 0 2-16,-4 0 0 31,0 0 0-31,4 0-3 16,0 0 2-16,-4 3 4 0,-3-3-3 0,0 0-5 15,7 0 4-15,-4 0 3 16,0 0-2-16,4 0 3 15,-7 0-2-15,-4 0 2 16,1 0-2 0,3 0-1-16,0 0 1 0,-1 0-1 15,1 0 0-15,0 0-3 16,0 0 2-16,0 0 4 16,0 0-3-1,-1 0 0-15,-2 0 1 16,-1 0-4-16,1 0 2 0,-1 0 4 15,0 0-3-15,-3 0 0 16,0 0 1-16,0 0 1 16,0 0-1-16,0 0-3 15,0 0 1-15,0 0-5 16,0 0 5-16,3 0-36 0,-3 3 28 16,-7-3-158-16,-3 27-100 31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5:30.04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 74 116 0,'-4'-4'55'0,"4"4"-43"0,0 0-15 16,0 0 113-16,0 0-87 15,0 0 40-15,0 0-46 16,0 0 29-16,4-3-34 16,-1 3 30-16,1-3-31 0,-1 0 14 0,1 0-19 15,-1 3 8-15,4-3-10 16,0 3 6-16,0-3-7 0,0 3 1 16,3 0-3-16,1 0-1 15,6 0 1-15,0 0-1 16,1 0 0-16,-1 0 5 15,4 0-4-15,0 0 0 0,3 0 0 16,7 0-1-16,-3-3 0 16,-1 0 2-16,5 0-1 15,-1 0 2-15,3 0-2 32,4-1-3-32,1 1 1 15,-5 3 1-15,8 0 0 16,-4 0 0-16,0 0 0 0,0 0 2 15,0 0-1-15,4 0-1 16,-4 0 1-16,3-3 1 0,1 0-1 16,0 0-3-16,-1 3 1 15,1 0 1-15,3 0 0 16,0 0 2 0,-4 0-1-16,8 0-3 0,-11 0 1 15,3 0 1-15,1 0 0 16,0 0 2-16,-1 0-1 0,1 0-3 15,-1 0 1-15,1 0 6 32,-4 0-4-32,7 0-3 0,-4 0 2 15,-2 0 3 1,-1 0-3-16,-4 0 0 0,4 0 1 16,-3 0-4-16,3-6 2 15,-3 6 4-15,-1-3-3 16,1 3 0-16,0 0 1 0,-1 0-1 15,1 0 0-15,0 0-3 16,-4 0 2 0,3 0 4-16,-2 0-3 0,-5 0 0 15,1 0 1-15,0 0 4 16,-1 0-4-16,-2 0-5 0,6 0 3 16,-7 0 3-16,4 0-2 31,0 0 0-31,-4-3 1 15,0 3-4-15,0 0 2 16,4-3 1-16,-4 3 0 0,0 0 5 16,1 0-4-16,-1 0-3 15,-3 0 2-15,3 0 0 16,4 3 0-16,-4 0 0 16,-3-3 0-16,-1 3 0 0,1-3 0 15,0 0 0 1,-4 6 0-16,1-3 2 0,-1-3-1 15,4 0-3-15,-4 0 1 16,4 0 4-16,-4 0-3 0,4-3 0 16,0 3 1-16,-4 0-1 15,-3 0 0-15,0 0 0 32,-4 0 0-32,1 0 0 0,-1 0 0 0,0 0-3 31,1 0 2-31,3 0 4 0,-1 0-3 15,1 3 0-15,0-3 1 16,0 3-4-16,0-3 2 16,0 3 4-16,0 0-3 15,-4-3 0-15,0 0 1 16,1 4-1-16,-1-4 0 0,1 3-3 16,2 0 2-16,1 0 1 15,4 0 0-15,-5 0 2 16,1 0-1-16,0-3 2 15,-3 0-2-15,-1 3-6 16,-3-3 4 0,3 0 3-16,-3 0-2 0,0 0-2 0,0 0 1 15,0 0 4-15,-7 0-3 32,7 0-2-32,-7 0 1 0,7 0-58 15,-7 0 46-15,10 3-326 16,-10-9 264-1,0 15 0-15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6:56.415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5 20 0,'-3'-3'9'0,"6"6"-7"0,8 0-2 16,-11-3 31-16,7 3-24 0,0 0 31 15,3 4-29-15,0-1 24 16,4 0-24-16,3 0 9 16,4 0-13-1,10-3-1-15,1 0-2 16,2 1 1-1,8 2-2-15,3 3 2 0,3 0-2 16,8 3-1-16,3-5 1 0,0-1 1 16,6-3-1-16,1 0-1 15,3 0 1-15,1 0 1 16,-1 6-1-16,4 1 2 0,-4-1-2 31,7 0-3-31,-7 0 1 0,1-3 1 0,-1 1 0 16,-7-1 2-16,4 0-1 15,-4 3-1-15,1-3 1 16,-1 0 4-16,1 1-4 16,-1-1 9-16,0-3-8 0,1 3 5 15,-5 0-6-15,5 0-3 16,-4 0 2-16,-4-2 3 16,4 2-3-16,0-3 3 15,-7 0-2-15,0 0 2 0,0 0-2 16,0 0 2-16,-4 3-2 15,1 0 2-15,-4 1-2 16,-4-1-1-16,-3 0 1 31,-3-3 4-31,-4 0-4 0,-3 3 17 16,-7-3-14-16,-4 0-2 16,-3 0 0-16,0 4-2 15,-4-1 0-15,-3 0 5 16,3 0-4-16,-6 0-3 15,-1-3 2-15,-3 3 3 16,0 1-3-16,-3-1 3 16,-4 0-2-16,0 0-1 15,-7-3 1-15,-3 3-1 16,-7-3 0-16,-8 4 2 16,-6-1-1-16,-7 0 2 15,-7 3-2-15,-10 0-1 0,-4 1 1 16,-10-4-4-1,-4 0 2-15,-10 3 4 16,-7 3-3-16,-3 1 0 16,-8-4 1-16,1 0-1 0,3 0 0 15,0 4 0-15,-3-1 0 16,3-3 0-16,0 1 0 16,7 5 5-16,0-3-4 15,4 7 11-15,9-1-9 0,5-5-4 16,6-1 1-16,7 0 5 15,4 1-4-15,6-1-5 16,5-3 3-16,2 3 0 16,7-2 1-16,4-1 0 15,-3 3 0-15,6 0 2 16,1-2-1-16,2-1-6 0,1 0 4 16,7 0 3-1,0 1-2-15,3-4 0 16,0 0-5-1,4 6 7 1,3-2-3-16,7-1 1 16,4 3 1-16,-1-3 1 15,8 1-1-15,2-1-1 16,8 0 1-16,7 0-1 16,3 0 0-16,8-2 5 0,2-1-4 15,8 0-3-15,6 0 2 0,11-3 3 16,0 3-3-16,3 1 9 31,8-1-7-31,2-6-4 0,8 3 2 0,0 0 3 16,3 0-3-16,0 0-2 15,7-3 1-15,-7 0 6 16,4 0-4-16,-4 0 3 16,0 3-3-16,-7 3-3 15,4-3 1-15,-4 0 1 16,-3 0 0-1,-1 1 0-15,-2-1 0 16,-4 0 5-16,3 3-4 0,-7 0-3 16,-3 0 2-16,0 0-3 15,-4-3 2-15,-6 0 4 16,-1 1-3-16,-3-1 0 16,0 0 1-1,-3 0 13-15,-4 0-11 0,-7 0 4 16,-3 0-5-16,0 0 8 0,-4 0-8 15,-7-3 2 1,4 0-3 0,-4 3 11-16,-3-3-10 0,-3 0 17 15,-1 0-15-15,-3 0-2 16,0 0 0-16,-4 0-2 0,1 0 0 0,3 0-3 16,-4 0 2-1,1-3 4-15,-1 0-3 16,1 0 0-16,-4 0 1 15,3 3-1-15,0 0 0 16,1 0 2-16,3 0-1 16,-4 0-1-1,4 0 1-15,0 0-1 16,4 0 0-16,-5 0 0 16,5 0-6-16,-1 0 5 15,1 3-101-15,-1 0 80 16,7 0-191-16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7:03.494"/>
    </inkml:context>
    <inkml:brush xml:id="br0">
      <inkml:brushProperty name="width" value="0.53333" units="cm"/>
      <inkml:brushProperty name="height" value="1.066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-2-2 132 0,'0'-3'62'0,"4"6"-49"0,-8-3-16 16,4 0 54-16,0 0-41 0,4 0 17 15,-4 0-20-15,7 0 13 16,-1 3-15-16,1 0 9 0,4 0-11 15,3 0 4-15,6 0-5 16,1 0 2-16,0-3-3 16,7 3 2-16,3-3-2 15,3 4 5-15,5-1-5 0,2 0 3 16,4 0-3-16,4 3 2 16,-1-3-2-16,11 0-3 15,0 0 1-15,3 0 6 16,1 0-4-16,-2 0 0 15,1 4 0-15,1-1 1 16,9 0-1 0,-6-3-3-16,-3 0 1 15,2 0 6-15,1 0-4 0,-4 0 0 16,1 3 0-16,-4 1 13 16,-4-1-11-16,-3-3 1 15,4 0-2-15,-8-3 4 16,0 0-5-16,1 3-3 15,-1-3 2-15,1 3 3 0,-4 0-3 16,3 0 0-16,-6 0 1 16,0 0-1-16,-4 0 0 15,-4 1 8-15,-2-1-6 16,-6 0 7-16,5 0-6 16,-3 0 1-16,0-3-3 0,-4 0-1 31,-3 3 1-31,0 0 1 0,-1 0-1 15,-2 0-1 1,-1 0 1-16,0-3-1 16,1 3 0-16,-1 0 0 15,0 0 0-15,1 1 5 16,-1-1-4-16,0 0-3 16,1 0 2-16,-1 0 3 0,0 6-3 0,1 0 0 15,-1-3 1-15,-3 1-1 16,-4-1 0-16,0 3 0 15,-3 0 0-15,0 1 0 0,-3-4 0 32,-1 3 0-32,-3 0 0 15,0 0 2-15,-3 1-1 16,-1-1-3-16,-3 3 1 16,0-3-2-16,1 4 2 0,-5-4 6 15,1 0-4-15,-4 3-3 16,-7 1 2-16,-3-1 3 15,-4-3-3-15,-3 7 0 16,-7-1 1 0,-4-3 1-16,-3 1-1 0,-3-4 2 0,-4 1-2 15,-4-1-1-15,-5-2 1 16,-5-1-1-16,-3 0 0 16,3 0 0-16,-3 0 0 0,3 0-3 15,0 1 2-15,1-4 1 16,-1 3 0-16,3 0 2 31,-2 0-1-31,2 0-1 16,1 0 1-16,0 1-4 0,3-1 2 15,3 0 1-15,4 0 0 0,0 3-3 16,0 1 2-16,4-1 4 16,6 0-3-16,-6 3 0 15,6 1 1 1,1-1-1-16,4 0 0 0,2 1 0 15,0-1 0-15,4 0 0 16,0 1 0 0,3 2-3-16,1 0 2 15,2-2 4-15,1-1-3 16,0-3 0-16,3 0 1 16,-3 4 1-16,3-4-1 0,0 0-3 0,0-3 1 15,4 1 4-15,0-1-3 16,-1 0-2-16,5 0 1 15,-1 0 1 1,0 0 0-16,4 0 0 16,-1-2 0-16,1 2 0 15,-1-6 0-15,4 0 2 16,1 3-1-16,-1 0-1 16,3 0 1-16,1 0-4 0,-1-3 2 15,1 0 1-15,3 3 0 0,0 0-3 16,0 0 2 15,0-3 1-31,7 0 5 16,0 3-4-16,0-3 0 0,3 3 0 0,4 1 1 15,3-1-1-15,4-3 5 16,7 0-5 0,-1 0-3-16,4 3 2 15,4 0 5-15,3-3-4 16,4 3 0-16,6-3 0 15,1 0-1-15,3 0 0 16,3 0 0-16,1 0 0 0,-6 0 0 16,2 3 0-16,4 0 0 15,-4-3 0-15,3 0 2 16,-6 3-1-16,-1 0-1 16,-3-3 1-16,0 0 4 0,4 0-4 31,-4 0 0-31,0 0 0 0,0 3-1 15,0 0 0-15,0 0 0 16,-4-3 0-16,1 0 2 0,-4 0-1 16,4 0-3-16,-4-3 1 15,0 3 6-15,0-3-4 16,0 3-3-16,4 0 2 16,-4 0 0-16,3 0 0 0,-6 0 0 15,0 3 0-15,-1-3 0 16,1 0 0-16,-1 3 2 15,-2-6-1-15,-2 3-3 32,1 0 1-32,-3 0 4 15,3-3-3-15,-3 0 0 16,-1 0 1-16,4 3-1 0,-3-3 0 16,0 0 0-16,0 0 0 15,-1 3 2-15,1-3-1 16,-4 0-3-16,-3 3 1 15,0-3 1-15,0 0 0 0,-4 3 2 16,0-4-1-16,1 1 11 16,-1 0-10-16,0 0 0 15,1 3-1-15,-1-3-1 16,0 3 0-16,-3 0-3 0,0-3 2 16,0 0 6-16,0 0-4 15,-1 0 0-15,-2-3 0 16,3 3 1-16,-4-4-1 31,-3 4-1-31,0-3 1 0,0 0 1 16,3 0-1-16,-6 0 2 15,-1 0-2-15,-3-1-1 16,0-5 1-16,0 0 4 16,0-4-4-16,0 1 3 15,0 0-3-15,0-1 2 16,0 1-2-16,0-1-1 0,0 1 1 15,0 0 4-15,0-1-4 16,0-2 6-16,-3-1-6 16,-4 1 3-16,0-1-3 15,3 4-1-15,1-4 1 0,-4 1 4 16,4 0-4-16,-1-4-5 16,1 3 3-16,-1 0 0 15,1 1 1-15,-1-1-3 16,4 4 2-16,0-1 1 0,-3-2 0 31,3 2 2-31,0 1-1 16,-4-7-3-16,4 4 1 15,0-4 1-15,0 1 0 16,0 2-3-16,0 4 2 0,0 0 4 16,0 2-3-16,4 1 0 15,-4 0 1-15,0 2-1 16,3-2 0-16,-3 3-3 15,0 0 2-15,4-1 4 16,-4 1-3-16,0 0-28 16,0 3 23-16,-4 9-193 15,-3-3-24 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5:38.190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 contextRef="#ctx0" brushRef="#br0">1910-503 96 0,'0'0'42'16,"0"-3"-33"-16,0 3-11 0,0 0 58 0,0 0-45 15,0 0 19 1,0 0-21-16,0 0 19 0,0 0-21 15,0 0 25-15,0 0-24 0,0 0 10 16,0 0-13-16,-3 3 5 0,3-3-7 16,0 0 9-16,-3 3-9 15,-1 6 4 1,1-3 1-16,-4 0-6 16,0-2 2-16,0-1-3 15,3 0 8 1,-6 0-16-1,0 0 7-15,-1 0 16 16,1 0-13-16,-1 3 5 16,1-3-6-16,3 3-1 15,-3 1 0-15,3-4 1 16,-4 3-1-16,4 0-1 0,1 0 1 16,-1 0-1-16,0 0 0 15,3 4 0-15,-3-1 0 16,4 0 5-16,-1 0-4 15,1 1 0-15,-1 2 0 16,4-3-1-16,0 3 0 16,0-2 8-16,0-1-6 0,4 6-1 15,-1-2 0-15,4-1 1 16,-3 6-1-16,3-2 5 16,0-4-5-16,0 0 3 0,-1 1-3 15,5-1 5-15,-4-3-5 16,0 1 9-16,0 2-8 31,0-3 2-31,3 0-3 16,0 4 2-16,-3-1-2 15,0-3-3-15,0 0 1 0,0 1 9 16,0-1-6-16,-4 0-4 16,1 0 2-16,-1 1 0 15,1 5 0-15,-4-6 2 16,0 1-1-16,-4 2-1 0,1 0 1 15,-1-3 1-15,4 1-1 16,-3-1 8-16,0 0-7 16,-4-3-1-16,0 0 0 15,-4 1 4-15,4-1-4 0,-3 0-3 16,0 0 2-16,-4 0 3 16,3 0-3-16,1-3 0 31,0 1 1-31,-1-1-1 15,1 0 0-15,3-3 2 16,0 0-1-16,0 0 2 0,4 0-2 16,-1 0-3-16,1 0 1 15,-1 0 6-15,4 0-4 16,0-3-3-16,4 0 2 0,-1-1-3 16,4 1 2-16,0 3-2 15,3-3 2-15,-3 3 1 16,4 0 0-16,-1 0 0 15,0 0 0-15,4 0 2 16,0 0-1-16,-3 0-1 16,2 3 3-1,1 0-2-15,0 4-1 0,-4-1 1 16,1 0-1-16,-1 0 0 16,1 0 2-16,-4 3-1 15,-1 1-1-15,1 2 1 0,0 0-1 16,0 1 0-16,0-1 2 31,-3 0-1-31,-1 7 2 16,1-4-2-16,-1 13 8 0,-3 0-10 15,0-7 2-15,0-2 7 16,0-1-6-16,0 1-9 31,0-4 5-31,0 0 4 16,0 1-2-16,0-1 0 15,0-3 1-15,0 10-7 16,-3-4 8-16,-1-2-3 0,1-1 4 16,3-2-2-16,-4-1 2 15,1 0-2-15,-1 0-1 16,1-2 1-16,3-1-1 16,-4 0 0-1,1 0 2-15,-1 4-1 16,1-4-1-16,3 0 1 15,-4 0 1-15,1 1-1 16,3-1 2-16,-3 0-2 16,-1 0 2-16,4 1-2 0,0-1-3 15,-3 0 1-15,3 0 1 16,-4 1 0-16,4-1 2 16,-3 6-4-1,3-2 2-15,-4 8 3 16,4 4-3-1,0-10 0-15,0 1 3 0,-3-4-2 16,-1 0-3-16,1-3 1 16,-1 1 4-1,4-1-3-15,-3 0 0 16,3 0 1-16,3-3-1 0,-3 4 0 16,0-4-3-16,0 0 2 15,0 0 1 1,0 3 0-16,4-2 2 15,-4-1-1-15,3 0-1 16,-3 0 1-16,0-6 1 0,0 6-1 0,0-6-3 16,4 6 1-16,-1 1 1 15,1 2 0 1,-1 0 0-16,1-3 0 16,-1 0 0-1,1 0 2-15,-1 1-1 16,-3-7 2-16,0 0-2 15,7 6-3-15,0 0 1 0,0 0 4 16,-4-3-3-16,4 0 6 16,0 0-5-16,0 0-3 15,0 0 2-15,0-3 0 16,0 4 0-16,0-4 5 16,-4 3-4-16,4-3 0 15,0 0 0-15,0 0-1 0,0 3 0 16,0-3 0-16,0 3 0 15,0-3 2-15,0 3-1 16,0 0-3 0,3-3 1-16,0 0 4 15,1 0-3-15,-1 0 6 16,4 0-5-16,3 0-3 16,1 0 2-16,-1 0 0 15,0 0 0-15,4 0 2 16,-4 0-1-16,1 3-43 15,-1 0 34-15,0 6-388 16</inkml:trace>
  <inkml:trace contextRef="#ctx0" brushRef="#br0" timeOffset="8398.5014">1983 1381 96 0,'0'0'42'0,"0"0"-33"0,0-18-11 0,0 18 58 16,0 0-45-16,0 0 42 15,0 3-40 1,0-9 27-16,0 2-4 0,0-2-26 15,-3 3 18-15,3 0-21 16,-4 0 10 0,1 0-12-16,-1 0 8 0,1 0-10 15,-1 3 10-15,1 0-10 16,0-9 4 0,-1 9 1-16,-3-7-6 15,0 10 2-15,4 1-3 0,-4-4 5 16,0 3-5-1,0 9 3-15,0-12-3 16,-3 9-1-16,3 0 1 0,-7-2 1 16,0-1 2-1,4 0-3-15,-1 0-1 0,1 0 1 16,-1 0 7-16,1 1-6 31,0 2-4-31,3 0 2 0,0 0 0 16,0 0 0-16,0 1 2 0,3-1-1 15,1 3 2-15,0-3-2 16,-1 1 2-16,4 2-2 16,0-3-1-1,4 7 6 1,2-4-5-16,5 3 0 0,-1-2 0 0,4-1 4 16,-3-3-4-16,-1 0 6 31,4 4-3-31,0-4-2 0,-1 0 1 15,-2 1-2-15,-1-1 8 32,1 0-7-32,-1 0 2 15,-3 0-3-15,0 4 5 0,0-1-5 16,-4 0 6-16,-3 1-6 16,0-1 6-1,0 0-6-15,-3 1 0 16,-1-1 0-16,1 6 4 0,-4-2-4 15,0 5 0-15,-3-2 0 16,-1-1 1-16,-3-2-1 0,1 2-1 16,-5-5 1-1,1-4 1-15,0 0-1 0,3-3 2 16,0 0-2-16,3 0 2 16,1-2-2-16,0-1-1 15,3-3 1-15,0 0-1 16,0 0 0-1,7 0 0-15,7 0 0 16,0-3-3 0,0-1 2-16,3 4 1 15,0 0 0-15,1 0 0 16,-1 0 0-16,4 0 0 16,-3 0 0-16,-1 4-3 15,0-1 2-15,1 0 4 0,-1 0-3 16,0 3-2-16,-3 0 1 15,0 3 4-15,0 1-3 16,0-1 0 0,0 0 1-16,0 0 4 0,0 7-4 15,0-4 0-15,0 3 0 16,0 1 1-16,0-1-1 0,0 1-1 16,-4-1 1-1,-3-3 1-15,0 4-1 0,0-1-1 16,0 0 1-16,0 1 7 15,0-1-6-15,-3 1-4 16,-1 2 2-16,1-2 3 16,-1 5-3-1,1 7 3-15,-1-4-2 0,1-2 2 16,-1 0-2-16,4-1-3 16,-3 4 1-1,-1-7-2-15,1 1 2 16,3-1 4-16,-4-3-3 15,4 1 3-15,-3-1-2 0,3 4-1 16,0-4 1-16,0 4-4 16,-3-4 2-16,3 0 4 15,-4-2-3-15,4-1 0 16,0 0 1-16,0 1-4 16,-3-4 2-16,3 0 4 15,-4 0-3-15,4 1 0 0,0-1 1 16,0 0 1-1,0 0-1-15,-3 1-1 16,3-1 1-16,0-3-1 16,-4 0 2-16,4 0-1 0,0 0 2 15,-3 1-2-15,3-1-6 16,0 0 4-16,0 0 0 31,0 0 1-31,0 0 2 0,0 1-1 0,0-4-3 16,0 3 1-16,-4 0 6 15,4-3-4-15,-3 3 3 16,3 6-3 0,-4-2-1-16,4-1 1 15,0-3-1-15,4 0 0 16,-4 0 0-16,3 7 2 16,-3-1-1-1,4-3 5-15,-1-3-5 16,-3 4 0-16,4-4 0 15,-1-3-7-15,1 3 5 0,-1 0 6 16,1 3-5-16,-1-5 1 0,4-1 0 16,0 0 4-1,3 0-4-15,1 0 3 0,3-3-3 16,3 3-1-16,4-3 1 31,-1 0 1-31,5 0-1 0,-1 0 2 16,4-3-2-16,3 3 2 15,0 0-2-15,-3-3-37 16,-1 3 28-16,1 0-235 0,-4 0 190 0,-6 0-191 16</inkml:trace>
  <inkml:trace contextRef="#ctx0" brushRef="#br0" timeOffset="13946.6109">2046 3244 96 0,'0'-3'42'0,"0"3"-33"0,3-3-11 0,-3 3 125 31,0 0-97-31,0 0 55 16,0-4-58-16,0 1 11 15,0 0-24-15,0 0 16 0,0 0-19 16,-3 3 16-16,-1-3-18 15,1 0-2-15,-1 0-1 0,1 3 3 16,-1 0-4-16,-3 0 3 16,0 0-3-16,0 0 2 15,1 0-2-15,-1 0 2 16,-4 0-2-16,1 0-6 16,-1 0 4-16,1 0 3 0,0 3-2 15,-1 0 9-15,1 0-7 16,-4 3-4-1,-3 0-3-15,3 1 3 0,3 2 4 32,1 0-2-32,0 0 0 15,3 4 1-15,0-1-1 0,0 0 0 0,0 1 2 16,4-1-1-16,3 3 5 31,0 7-5-31,3-1-3 16,4-2 2-16,0-1 3 0,7 1-3 15,0-4 0-15,-1 4 1 16,1-1 15-16,0-2-12 16,3-4 7-16,1 3-8 15,-1-2 4-15,0-1-6 16,-3 3 3-16,0 1-3 0,0-1 8 16,-4 0-7-16,1-2 2 15,-4-1-3-15,-4 0-1 0,-3 1 1 16,-3-1 10-16,-4 0-9 15,0 4 3-15,-4-1-4 16,-2 1 2 0,-1-1-2-16,-4 0 5 15,1-2-5-15,0-1 3 16,-1 0-3-16,-2 1-1 16,-1-4 1-16,4-3-1 15,-1 0 0-15,4-3 2 16,1 0-1-16,2-3-3 15,4 0 1-15,0-3 4 16,4 0-3-16,3 0 0 16,3 0 1-16,4 0-1 0,4 0 0 15,-1 0 0-15,4 0 0 0,0 0-6 16,0 0 5-16,-1 3 3 16,1 0-2-16,4 0-5 15,-1 3 4 1,0 0-3-16,-3 3 3 0,0 0 1 15,0 0 0-15,0 3 2 0,-4 7-1 16,0 5-1-16,1 1 1 16,-4-1-1-16,0-2 0 15,0-1 5 1,-4 1-4-16,0-1-3 0,-3 4 2 31,0-4 3-31,0 4-3 16,0 3-2-16,0-4 1 0,0-2 1 15,-3-1 0-15,0 1 8 16,-1-1-6-16,4 0-1 16,-3 1 0-16,3-4 1 15,-4 4-1-15,4-1 5 16,0 1-5-16,0-1-3 16,0 1 2-16,0 5 0 0,0-11 0 15,0-4-3-15,0 16 2 16,4-4 4-16,-1-2-3 15,1-4 6-15,-4 0-5 16,0 1-5-16,0-4 3 16,0 0 3-16,3 1-2 0,0-7 0 31,1 3 1-31,-4-3 4 0,3 3-4 16,1-2 6-1,3-1-6-15,0-3 3 16,0 0-3-16,7 0 5 15,-1 0-5-15,5 0 0 0,2 0 0 16,1-3 4-16,0 0-4 16,3 0-3-16,1 0 2 0,2 0-84 15,4 0 66-15,4-3-322 16,-4 0 264-16,-17-3-41 16</inkml:trace>
  <inkml:trace contextRef="#ctx0" brushRef="#br0" timeOffset="18423.2353">2184 4777 180 0,'-3'-6'82'0,"3"6"-65"0,3-3-21 0,-3 3 51 16,4 0-38-16,-1-3 61 15,-3 0-53 1,0-1 26-16,0 1-32 0,0 0 17 0,0 0-21 16,0 0 13-16,-3 0-15 15,-4 0 3-15,0 0-6 16,0 3-1-16,0 0 0 0,-4 0 4 16,1 0-4-16,0 0-3 15,-1 0 2-15,1 0-3 31,0 3 2-31,-1 0 1 0,-3 3 0 16,4 0 2-16,-1 1-1 16,1-1 2-16,0 3-2 0,3 0 2 15,0 0-2-15,3 4-6 16,4-1 4-16,0 0 6 16,4 4-5-1,3-1-2-15,3 7 2 0,1 5 5 16,-1-2-4-16,0 0 3 15,1-1-3-15,-1-2 11 16,1 2-10-16,-1-2 11 16,0-3-10-16,1 8 4 15,-4-5-5-15,-4-1 10 0,1-2-9 32,-4-4 7-32,-4 1-7 15,1-4 9-15,-4-3-9 16,-4-3-4-16,-3 4 1 15,-3-4 5-15,0 0-4 0,-4 0 0 16,0-3 0-16,0 0 1 16,4 0-1-16,0-3 2 15,3 0-2-15,0 0-1 16,4 0 1-16,3 0-4 16,3-3 2-16,4 0-2 0,4 0 2 15,3 0-2-15,3 0 2 16,4-3 1-16,3 6 0 15,1 0 0-15,-1 0 0 16,4 0 0-16,-4 0 0 0,4 0-6 31,-4 0 5-31,4 6-6 16,-4 0 6-16,1 0 3 16,-1 3-2-16,-3 4 0 15,0 2 1-15,-4 4 1 16,0-1-1-16,1 4 5 15,-4-1-5-15,0 10 3 0,0 0-3 16,-4 0 5-16,-3 2-5 16,0-2-3-16,0 3 2 15,0-3 3-15,-3 6-3 0,3-10 0 16,-4 1 1-16,1-6 4 16,-1 5-4-16,1-2 0 15,-1-3 0-15,1-1 4 0,-1-2-4 16,1 5 0-1,3-2 0-15,0-1 1 16,-4 1-1-16,1 3-3 0,-1 2 1 16,4-2 6-16,0-4-4 15,0 1 3-15,0-4-3 16,4-2 2 0,-1-1-2-16,4-5 2 15,0-1-2-15,4-6 2 16,2 6-2-16,1-3-3 15,4 3 1-15,2-5 4 16,-2-1-3-16,3-3-2 16,-1 6 1-16,-2 0 4 15,-1-3-3-15,7 3-95 0,-3 3 75 0,0-9-386 32</inkml:trace>
  <inkml:trace contextRef="#ctx0" brushRef="#br0" timeOffset="2081.6717">258 23 160 0,'0'-3'72'0,"4"6"-57"0,-1-3-19 16,-3 0 56 0,4-6-5-16,-4 3-33 0,0 0 17 31,0 0-12-31,0 0-13 0,0 0 5 0,-7 3-8 0,0 0-2 16,0 0 0-16,-3-3 1 15,-1 6-1-15,1-3-1 16,-4 6 1-16,0-3 4 15,-3 3-4-15,3-3-5 16,-3 3 3-16,-4 1 0 16,3-1 1-16,-2 0 2 15,2 0-1-15,5 0 11 0,2 0-10 16,1 0-6-16,3 1 4 16,0-1 7-16,3 3-5 31,1-3 2-31,3 3-3 15,0 1 5-15,7-1-5 16,3 0-3-16,4 3 2 0,0 1 5 16,0-1-4-16,3-3 0 15,-3 1 0-15,3-1-1 16,1 0 0-16,-1 0 2 16,0 7-1-16,4 8 8 0,-4-5-7 15,-3-1-1-15,4 4 5 16,-5-4-5-1,-2 1 9-15,-4-4-8 0,0 1 7 16,-4-1-6-16,1-3 9 16,-8 1-9-16,1-1 10 15,-8 3-10-15,1-6-1 16,-1 4-1-16,-2-4 4 16,-5 3-4-1,1-2 6-15,0-4-6 16,-1 0-3-16,1 0 2 15,-7-3 5-15,0 0-4 16,3-9 3-16,3 3-3 16,5-3 2-16,-1 3-2 0,3-3-23 15,1 3 17-15,3-4-76 16,4 4 62-16,3-3-165 16,13 3 141-16,1-3-111 15</inkml:trace>
  <inkml:trace contextRef="#ctx0" brushRef="#br0" timeOffset="3286.6187">432 396 156 0,'3'0'72'0,"4"3"-57"0,0-3-19 31,0 0 93-31,-4 0-71 0,4 0 30 16,0 0-34-16,0 0 11 0,0 0-19 15,3 0 3-15,1 0-7 0,-4 0 10 16,3-3-9-16,0 0 4 16,-3 0-5-16,0-3 2 15,4-1-3 1,-4 1 2-16,0-9 4 15,3-4-6-15,-7 1 0 16,-6-1 0-16,-4-2 1 16,4 5-1-16,-1 1-3 15,-3 0 1-15,0 2 1 16,-3 1 0-16,-1 0-3 0,1 2 2 31,-4 4 1-31,4 3 0 0,-4 0 2 16,0 3-1-16,0 0-3 15,0 3 1-15,1 3 1 16,2 1 0-16,1 2 8 16,-1 0-6-16,1 0 5 15,3 10-6-15,0-4 3 16,0 13-3-16,4 3-1 16,-1-7 3-16,1-2-2 15,3-1 5-15,0 1-5 16,3-1 3-16,1 4-3 15,3 0 2-15,0-4-2 16,3-2 2-16,0-4-2 16,4 1 2-16,0-4-2 0,0 0 5 15,3 0-5-15,1-2 0 16,-1-1 0-16,4-3 10 16,3 0-9-16,0-3 8 15,4 0-7-15,-4-3 1 0,0-3-3 16,-3-3 8-16,7 0-7 31,-7-3 7-31,-1-4-6 0,1-5-2 16,-4-4 0-16,-3 1 1 15,-3-1-1-15,-1-2 5 16,-3-7-5-16,0-9-5 16,-4 6 3-16,1 0 3 15,-1 0-2-15,1-3 0 16,-4 7 1-16,3 2 1 0,-3 3-1 15,0 4-3-15,0 2 1 16,0 4 1-16,0 3 0 16,0 2-3-16,0 1 2 15,0 3-2-15,0 0 2 16,0 3 4-16,0 0-3 16,0-1-2-1,0 4 1-15,0 0-2 16,0 4 2-16,-3-1 4 15,3 3-3-15,-4 3-2 16,1 3 1-16,3 1 4 16,-4 2-3-16,1 4 3 15,0 2-2-15,3 16-3 0,-4-3 1 16,1 0 4-16,3 0-3 0,0-7 6 16,3 1-5-16,-3-3 6 15,4 2-6-15,-1-2 3 16,0-3-3-16,4-1 5 15,0-2-5-15,0-4 0 16,4-3 0-16,-1 1 1 16,0-4-1-16,4-3 5 0,0 0-5 15,0 0 6-15,3-3-6 16,-3 0 0-16,3-3 0 16,1 0 4-16,-4 0-4 15,-1 0-22-15,1-3 16 31,0-3-48-31,-3 0 40 0,-1-6-69 16,-3-1-92 0,0-2 130-16,-4 0-143 15</inkml:trace>
  <inkml:trace contextRef="#ctx0" brushRef="#br0" timeOffset="3812.387">705 205 208 0,'-3'0'95'0,"-1"0"-75"0,4 0-25 0,0 0 55 0,0 0-40 16,-3 0 24-16,-1 0-24 15,1 0 13-15,-1 3-17 16,1 0 14-16,-1 0-15 0,1 0 11 15,0-3-11-15,3 0 11 16,0 3-12-16,0-3 12 0,0 3-12 16,0-3 12-16,0 0-12 0,6 4 23 15,1-4-21-15,4 0 15 16,3 0-16-16,3 0 6 16,4-4-8-16,-1 1-2 15,1 0 0-15,4 0 1 16,-1 0-1-16,0 0 5 31,0 0-5-31,-3 0 3 0,0 0-3 16,-4 3-34-16,-3 0 26 15,-4 0-138-15,-3 3 113 16,-7-3-266 0</inkml:trace>
  <inkml:trace contextRef="#ctx0" brushRef="#br0" timeOffset="4882.5051">1124-11 164 0,'4'-3'75'0,"-4"0"-59"0,0 9-20 0,0-6 93 0,0 0-71 15,0 0 19-15,0 0-26 16,0 0 26-16,0 0-28 16,3 0 19-16,4 4-21 0,3-4 2 15,1 0-7-15,3 3 5 16,0-3-6-16,3 0 0 0,0 6 0 31,7-9 4-31,1 6-4 0,-5-6 9 16,1 3-8-16,-3-3 2 15,-1 3-3-15,-3 6 2 16,0-3-2-16,-4 0-1 16,-3 3 1-16,0-3-4 15,-4 6 2-15,-3 1 1 16,-3-1 0-16,-1 0 2 0,-3 0-1 15,-3 1-3-15,0 2 1 32,-1 0-2-32,-3 4 2 0,1-1 6 15,-1 3-4-15,3-2-3 16,-3-1 2-16,4 1 3 16,0-1-3-16,-1 4 12 15,1-4-10-15,0 6 3 16,-1-5-4-16,4-1 8 15,0-2-7-15,0-4 5 16,4-3-6-16,-1 0 9 16,1 0-8-16,3-3-4 0,0-3 2 15,3 3 0-15,4-3 0 16,0 0 5-16,4-6-4 0,3 0-3 16,-1 3 2-16,1 0 0 15,4 0 0-15,-5 3 0 16,1 0 0-16,4 9 0 15,-5 0 0 1,1 1 0-16,0-1-3 16,0 0 2-1,0 0 1-15,-4 4 0 16,1-1 0-16,-1 0 0 16,-3 1-3-16,0 2 2 15,0-3 1-15,-4 7 0 16,-3-1 5-16,0-2-4 15,0-1 9-15,-3-3-8 16,-1 1 13-16,-3-1-11 0,1-3 9 16,-1 0-10-16,-4 1 7 15,1-4-7-15,-1 3 12 16,-2-3-11-16,2 0-2 0,-6-3-1 16,3 1-1-16,-3-1 0 15,-1 0 2-15,1 0-1 16,0 0-76-16,-1 3 59 0,1 3-160 15,3 4 135-15</inkml:trace>
  <inkml:trace contextRef="#ctx0" brushRef="#br0" timeOffset="10451.0195">141 1864 160 0,'6'-15'72'0,"5"15"-57"0,-1-3-19 15,-10 3 79-15,7 0-60 16,-3 0 20-16,-1-9-11 16,1-1-17-16,-4 1 5 0,0 3-9 15,0 0 4-15,-4 0-6 0,-3 0 0 16,-3 3 0-16,-1 3-1 15,-2 0 0-15,-1 3-3 16,-11-3 2-16,1 3 4 16,0 9-3-16,3 0 3 15,0 7-2-15,4-1 2 32,3 1-2-32,0-1 5 0,4-2-5 15,3 2 9-15,4-3-8 16,3 1 2-16,3-1-3 15,4 1 5-15,3 5-5 16,4 1 11-16,4-4-9 16,-1 1 16-16,4 2-15 15,-1 1 12-15,-2-1-11 0,3 1 8 16,-4 3-10-16,0-4 7 16,-3 1-7-16,-4-1 15 15,1 4-14-15,-4 3 4 16,-4-4-6-16,1 1 10 0,-4-4-9 15,-4-2 7-15,-3-1-7 32,-3 1 4-32,-1-7-6 15,1-3 6-15,-4 1-6 0,-7-4 3 16,1-3-3-16,-1 0-1 16,4-3 1-16,-1-3 4 15,4 0-4-15,1 0 6 16,2-4-6-16,4 4 0 15,4 0 0-15,-1 0-10 0,4-3 7 16,7 3-2-16,0 3 3 16,7 0 4-16,3-3-3 0,4 0 0 15,0 3 1-15,3 0-1 16,4-3 0-16,3 3 0 31,0-13 0-31,0 7 2 0,1-6-1 0,2 0 5 16,1-1-5-16,-4 1 0 15,0 0 0-15,-3-4 4 16,-4 1-4 0,-3 0 6-16,-4-4-6 15,-3 1-3-15,-4-1 2 16,-3 1 0-16,-3-1 0 16,-4 4 2-16,-4-4-1 0,1 1-3 15,-1-1 1-15,1 4-2 16,-4 6 2-16,0-4 1 15,0 10 0-15,0 0-9 16,-3 3 7-16,0 6 1 16,-1 1 1-16,1-1-3 15,-1 0 2-15,4 3-2 0,0 3 2 16,1 1 1-16,-1 2 0 31,0 4-3-31,3-1 2 16,1 4-2-16,-1-1 2 0,4 7 1 0,4 3 0 15,-1-4 5-15,4 1-4 16,4-3 0 0,2-7 0-16,1 4-1 15,4-7 0-15,-1 1 5 16,0-4-4-16,4 0 0 16,-4-3 0-16,8-6 1 15,-5-3 5-15,1-6-6 16,0 0 3-1,-4-6-3-15,-3-7 2 0,0-5-2 16,0-7 2-16,-4-3-2 0,-3 0 8 16,0-3-7-16,0 0-4 15,0 0 2-15,-4 0 0 16,1 4 0-16,-1-1 0 31,-3 0 0-31,4 3 0 0,-4 0 0 0,0 7-3 0,0-4 2 16,0 3-2-16,0 7 2 15,0 2-2-15,0 4 2 16,0 0-8-16,0 6 7 16,0 15 1-1,-4 6-5 1,4 1 5-16,0-1-3 16,0 7 3-16,0-1 6 15,0 4-4-15,0 3 0 16,0-1 0-16,0 1 1 0,4 0-1 15,-1-7-1-15,1 13 1 16,-4 0 7-16,7 3-6 16,-4 0 2-1,4-3-3-15,3-4 2 0,4-2-2 16,-3-3 5-16,2-4-5 0,1 1 6 16,0-7-6-16,0-2 6 31,0-4-6-31,0-3 3 15,3-3-3-15,0-3-1 16,1 0 1-16,-1-3-4 16,0-6 2-16,1 0-52 0,-4-16 41 15,-4 0-80-15,-3 4 71 16,-4-4-218-16,-3 4 184 16,-3-1-98-16</inkml:trace>
  <inkml:trace contextRef="#ctx0" brushRef="#br0" timeOffset="10874.0928">528 1997 120 0,'-17'-6'55'0,"17"9"-43"0,0 0-15 32,0-3 96-32,0 0-74 0,0 0 61 15,0 0-59-15,0 0 28 16,0 0-36-16,0 0 24 0,0 0-28 15,7 3 29-15,0-3-29 16,3 3 16-16,4-3-19 16,4 0 11-16,6 0-12 15,0 0 5-15,0-3-7 0,4 0-5 16,0 0 2-16,-1 0-3 16,1 0 2-16,0-1 4 15,-4 4-3-15,-3 0-78 16,0 0 61-16,-1 4-260 15,-2-4 215-15,-4 0-60 32</inkml:trace>
  <inkml:trace contextRef="#ctx0" brushRef="#br0" timeOffset="11857.6477">1083 1898 164 0,'0'-6'75'0,"0"9"-59"0,3-24-20 0,1 18 81 15,-1-4-61-15,7 4 22 32,1 0-26-32,-1-6 14 15,4 0-19-15,0 3 21 0,0-1-21 0,3 1 14 16,0 0-16-16,1 0 11 15,-1 3-11-15,0 0 2 16,4 0-5-16,-4 0 8 16,1 3-8-16,-4 0 2 15,0 3-3-15,-4 6-3 0,-3 3 1 16,0 7 4-16,0-1-3 16,-4-2-2-16,1 5 1 15,-4-2 6-15,0-4-4 16,0 0 9-16,0 4-8 15,-4-4 7-15,-3 1-6 16,0 5 1 0,0-2-3-16,-3-1 5 15,0-2-5-15,3-1 3 16,-4 0-3-16,4-2 2 16,0-1-2-16,-3 0 2 0,3 1-2 15,0-1 5-15,-3 0-5 16,3 1 9-1,-4-1-8-15,1 0 2 0,0 1-3 16,3-1 5-16,-4 0-5 0,4-3 11 16,-3 1-9-16,0-1 2 15,3 0-4-15,0 3 8 16,0 1-7-16,3-4 5 16,1 3-6-16,-4 4 6 31,0-4-6-31,0 3 3 0,7-5-3 15,0 2 8-15,0 0-7 16,0 4-1-16,-3-7 0 16,3 0 4-16,0-3-4 15,-4 4 3-15,4-4-3 0,4 0 5 16,-1 0-5-16,1-3 6 16,-1 0-6-16,4 3 3 15,0-3-3-15,7 0 5 16,0-3-5-16,0 4 3 15,6-8-3-15,5 4 2 0,-1 0-2 16,0-3 2-16,0 0-2 16,1 0 2-16,-1 0-2 15,0 0-1-15,0 0 1 16,-3 3 1-16,-4 0-1 0,-3 0-1 31,0 3 1-31,-4 0-60 16,-3 6 46-16,-7 1-382 15</inkml:trace>
  <inkml:trace contextRef="#ctx0" brushRef="#br0" timeOffset="20220.8273">75 5156 208 0,'3'-10'95'0,"4"7"-75"0,-3-3-25 15,-4 6 78-15,3-3-59 16,1-3 24-16,-1 0-27 15,0 3 7-15,-3-3-13 16,0-1 13-16,0 1-13 0,-3 3 6 0,0 0-8 0,-1 3 1 16,-3-6-3-16,-7 6-1 15,0 6 1-15,-3 0-4 16,0 0 2 0,-1 1 1-16,1 2 0 0,0 6 2 15,0-3-1-15,3 4-1 31,3-4 1-31,4 1 1 0,4-1-1 16,3 0 8-16,7 0-7 16,3 4 5-16,4-1-6 15,10 1 6-15,1 2-6 0,2 4 11 16,1-1-9-16,0 1 13 16,-1-1-12-16,5 4 9 15,-5 3-10-15,-2-1 4 16,-5-5-5-16,-2 6 10 15,-5-4-9-15,-6-2 7 0,-3-1-7 16,-8-2 4-16,-6 2-6 31,-4-5 6-31,-3-1-6 16,0-6 3-16,-4 4-3 16,-4-7 8-16,1 3-7 0,0-15 2 15,0 6-3 1,3-3-1-16,4-3 1 15,3 0-1-15,3-1 0 16,1 1 0-16,3 0 0 16,7 3-6-16,4 0 5 0,9 0 3 15,5 3-2-15,6-3-2 0,4 3 1 16,3-3 4-16,7-3-3 16,-3 2 6-16,-1-2-5 15,4 0 0-15,0 0 0 16,1 0 1-1,-1 0-1-15,-4-4 2 16,-3 1-2-16,1-6 2 16,-5-7-2-16,1 4 5 15,-7-1-5-15,-4-2 0 0,-3-4 0 16,0 7-1-16,-7-1 0 16,-4-2 0-16,-3 2 0 15,-7 4-3-15,-3-1 2 16,-4 4-2-16,4 3 2 15,-1 3-2-15,-3 0 2 0,1 2 1 16,-1 8 0-16,0 2-9 16,0 3 7-1,0 3 1-15,4 10 1 16,-1-4-3-16,4 16 2 16,1 0 4-16,2-3-3 0,4 0-2 15,4-1 1-15,2-5 1 0,5 0 0 31,3 2 2-31,0-2-1 16,3-7 5-16,4 1-5 0,6-7 6 16,-6 1-6-16,7-7 3 0,-4-3-3 15,0-3-1-15,1-6 1 16,-5-4 7 0,5-5-6-16,-1 0 2 15,-3-4-3-15,-4-15-1 0,-3-3 1 16,-4-3 4-16,1 0-4 0,-4-3-3 15,-1 6 2-15,-2 3 3 16,-1-3-3-16,1 0-5 31,-4 4 4-31,0 5 3 0,0 3-2 0,0 7-5 16,0 2 4-16,0 4-3 16,0 3 3-16,0 3-5 15,0 6 5-15,0 9-3 16,0 6 3-16,0 1-2 15,0 2 2-15,0 4 4 0,0 8-3 32,0 1 12-32,3 6-10 15,1 9 5-15,-1-6-5 16,4 0 5-16,0-3-6 16,3-3 3-16,1-3-3 15,3 0 16-15,3 3-13 0,0-10-16 16,4-2 11-16,0-4 1 15,0-2 0-15,-4-1 3 16,11-6-2-16,-4 1 8 0,0-4-7 16,-3 0-9-1,0-3 5-15,-4-3-41 16,-3-3 34-16,-4-6-81 16,-3-4 69-16,-3-2-173 15,-1-3 149-15,-6-4-189 16</inkml:trace>
  <inkml:trace contextRef="#ctx0" brushRef="#br0" timeOffset="20543.9848">733 5297 172 0,'-4'-9'78'0,"1"9"-61"0,10-3-21 15,-7 3 79-15,3 0-60 0,1-3 73 16,-1 0-66-16,8 3 31 16,-4 0-38-16,-1 0 21 0,12 0-4 15,-1 0-22 1,4 0 3-16,3-3-9 15,4 3 3-15,0-3-6 32,3 3 0-32,-4 0 0 0,5 0-91 15,-1 0 71-15,0 3-347 16</inkml:trace>
  <inkml:trace contextRef="#ctx0" brushRef="#br0" timeOffset="21746.2948">1685 4999 156 0,'-3'0'69'0,"-1"0"-55"0,1 3-18 0,3-3 67 0,0 0-50 0,0 0 40 16,0 0-39-16,0 0 26 16,0 0-30-16,0 0 26 0,0 3-27 15,-4 0 21-15,4-3-23 31,0 6 5-31,0 0-8 0,0 0 3 0,-3 7-6 16,-4 2 6-16,0 4-6 16,-3 14 14-16,-1-2-11 15,-2 3 14-15,-5 6-13 16,1 6-3-16,-4 19 0 16,-3 0 0-16,0-4-1 15,-8 7-20 1,8-7 15-16,-3 4-125 15,-5-3 101-15,5-1-256 16</inkml:trace>
  <inkml:trace contextRef="#ctx0" brushRef="#br0" timeOffset="15870.314">82 3589 132 0,'3'-7'59'0,"4"1"-47"0,-7 0-15 16,4 3 74-16,-4 0-57 16,0-3 41-16,0 3-41 0,0 0 18 15,-4 0-24-15,-3-1 4 0,-3 4-8 16,-4 0 0-16,-3 4-3 16,-1-1-3-16,-3 3 1 0,1 0 4 31,-1 3-3-31,4-3 6 0,-1 4-5 0,1 2 3 15,3 0-3-15,4-3 5 16,3 4-5 0,3-1 11-16,4-3-9 15,4 1 10-15,3-1-10 16,7 0 18-16,3 0-16 16,4 0 7-16,6 4-9 15,1-1 12-15,3 3-11 16,0 1 14-16,-3-1-13 15,0 4 20-15,-4-1-19 16,0 7 14-16,1 3-15 0,-5-1 3 16,-6-2-6-16,0 0 5 0,-7-4-6 15,-7 1 11 1,-3-1-9-16,-1 1 2 0,-6-4-4 31,3-2 5-31,-11-1-5 16,-6-3 9-16,0 1-8 0,-7-7-1 15,3 0 0-15,0-6 1 16,4 0-1-16,0-3 2 16,3 0-2-16,0-3 2 15,4-1-2-15,3-2-3 16,4 0 1-16,6 3 1 16,1 0 0-16,3 0-3 0,7-1 2 15,3 4-2-15,1 0 2 16,6 3-2-16,4 0 2 15,3 0 1-15,4 3 0 16,-1-3 0-16,4 3 0 16,4-3 11-16,0-3-9 15,-1 0 0-15,-2-3-1 16,2 0-1-16,1 0 0 16,-1-4 2-16,-2-5-1 15,-5 3-3-15,-2-10 1 0,-5 4 9 16,-2-1-6-16,-4 1 2 15,-4-1-3-15,-3 1-3 0,-4-1 1 32,-3 1 1-32,0-1 0 0,-3 4 0 15,-4 0 0-15,0 2 0 16,-3 4 0-16,-1 0-9 16,1 3 7-16,-1 3-2 15,1 3 3-15,-4 3-2 16,4 3 2-16,-1 3-2 0,1 7 2 15,0-1 1-15,3 3 0 16,0 10-3-16,0 6 2 16,3-3 1-16,4 0 0 15,0-4-3 1,7-2 2-16,0-4 6 0,4 4-4 16,2-6 0-16,5 2 0 15,-1-2-1 1,4-1 0-16,3-6 2 15,-3-2-1-15,7-4 8 16,-4 0-7-16,4-6 2 0,-1-3-3 16,-2-3 5-1,-5-4-5-15,1-2 9 0,-4-3-8 16,-3-7 2-16,4 1-3 16,-1-19-1-16,-3 0 1 15,-4 0 1-15,-3 0-1 0,0-1-1 16,0 8 1-16,-4-1-1 15,1 0 0 1,-1 0 0-16,-3 3 0 0,-3 4 0 16,-1 2 0-16,1 3-6 0,6 4 5 15,-3 6-3-15,-3 2 3 16,-1 4-5-16,8 3 5 16,-4 0-3-16,0 6 3 31,-4 6-5-31,4 1 5 0,0 2-3 0,4 3 3 15,-1 4 4-15,-3-1-3 16,4 4 12 0,-4 5-10-16,0 4 3 15,0 0-4-15,0 15 2 16,3-3-2-16,4-3 5 0,0-3-5 16,0-3 6-1,0-3-6-15,0 0 6 0,0-4-6 16,0 1 14-16,3-3-11 15,1-7-11-15,-1-2 6 16,4-4 0-16,0 0 1 16,3-2 14-16,0-4-11 0,1 0 1 15,-4-3-2 1,-1 0-30-16,1-3 23 0,0-6-55 16,-4-6 46-16,-3-4-84 15,-3 4 75 1,-1-4-155-16,-3 1 136 15,-3-3-172 1</inkml:trace>
  <inkml:trace contextRef="#ctx0" brushRef="#br0" timeOffset="16245.5342">632 3761 228 0,'-3'-3'101'0,"10"3"-79"0,-7-3-28 0,0 3 91 0,0 0-68 15,0 0 47-15,0 0-47 16,7 0 13-16,0 0-21 15,3 0 22-15,1 0-23 0,2 0 12 16,5-3-14-16,2 0-1 16,5 0-3-16,-5-1-2 15,5 1 1-15,-1 0 1 16,0 3-1-16,-3 0-48 16,0 0 37-1,-4 3-137-15,0 0 114 16,-3 4-248-16</inkml:trace>
  <inkml:trace contextRef="#ctx0" brushRef="#br0" timeOffset="16683.3426">1290 3585 264 0,'4'-12'118'0,"10"6"-93"0,-7-3-32 16,-4 6 93-16,1 0-69 15,-4 0 53-15,3 3-52 16,-3 0 2-16,0 0-14 31,0 3 1-31,4 6-5 0,-4 0 5 0,0 10-6 16,3 2 11-16,1 4-9 15,-1 2 4-15,0 4-5 16,-3 6 2-16,0 16-3 16,4-1 2-16,-1 0-2 0,1-3 2 15,-1 7-2-15,1-4-96 16,-1-3 75-16,4 1-366 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7:13.261"/>
    </inkml:context>
    <inkml:brush xml:id="br0">
      <inkml:brushProperty name="width" value="0.53333" units="cm"/>
      <inkml:brushProperty name="height" value="1.0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4-13 116 0,'-4'-3'55'0,"8"3"-43"0,-4 0-15 0,0 0 40 15,0 0-30-15,0 0 12 0,0 0-13 16,0 0 32-16,3 6-29 16,1-6 16-16,3 3-19 0,0 3 8 15,3-2-10-15,4 2 6 16,0-3-7-16,3 6 9 15,0-6-9-15,4 0 4 16,3 0-5-16,1 0 8 16,-1 0-8-16,4 0 5 15,-1 1-6-15,4-1 6 16,1 3-6-16,-1-3 6 16,0 0-6-16,0 3 3 15,4 0-3-15,-1-3 5 16,5 0-5-16,-5 1 6 0,11-1-6 0,-3 0 0 15,-1 0 0-15,4-3 1 0,0 3-1 16,0-3 2 0,-3 3-2-16,6 0-1 0,-3 0 1 15,1 0 7-15,-5 0-6 16,4-3 5-16,0 0-6 31,0 0 6-31,0 0-6 0,0 0-3 16,0 0 2-16,0 0 3 15,-3 3-3-15,-1 0 6 16,1 0-5 0,-4 1 3-16,0-1-3 15,0 0-1-15,4-3 1 16,-1 0-1-16,-3 0 0 0,1 3 0 0,-1-3 0 16,3 3 2-16,-3-3-1 15,4 0-1-15,-7 3 1 16,3 3-4-16,-4 0 2 0,1-3 6 15,0 0-4-15,-1 4-3 16,-3-1 2-16,4 0 3 31,0 0-3-31,-4 0-2 16,0-3 1-16,0 0-2 16,0 0 2-16,-3 1 1 0,0-1 0 15,-1 0 5-15,-2 0-4 0,-5 0 3 16,1-3-3-16,-3 3-6 31,-5 0 4-31,1-3 6 0,0 0-5 0,0 3-2 16,3-3 2-16,-3 3 3 15,0 0-3-15,0 0-2 16,-4 0 1-16,4 0 1 16,-3 1 0-16,-1 2 5 15,0-3-4-15,-3 0-8 16,4 0 5-1,-1 0 1-15,0 0 1 16,-3 0 5-16,0 0-4 0,0 0 0 16,0 0 0-16,0 0-4 15,0 1 2-15,0-1 4 16,-7-3-3-16,0 0 6 16,0 0-5-16,0 0 3 15,3 6-3-15,-3 0-3 0,0 0 1 16,0 0-2-16,4 0 2 15,-4 4 4-15,0-1-3 16,-4 0-2-16,4 0 1 16,-3 4 4-16,-1-1-3 0,-2 10 0 31,-1 5 1-31,0-2-4 0,0 0 2 0,0-1 1 16,0 1 0-16,3-4 0 15,-3 4 0-15,1-10 5 16,-1 4-4-16,3-7 3 15,-6 4 8 1,-1-4-9-16,1-3 7 16,-4-6-7-1,4 0 6-15,-8-3-6 16,1-3 4-16,0 3-6 16,-4 0 0-16,-3-3 0 15,-4 0-1-15,-3 0 0 0,0 0 2 16,-4 3-1-16,-3 0-3 15,0 0 1-15,0 0 4 16,-4-3-3-16,-3 0-2 16,0 0 1-16,0 0-2 15,-3-1 2-15,-4 1 6 0,0 0-4 16,0 3 3-16,-4 3-3 16,4-3-1-16,0 0 1 15,0 0-1-15,1 0 0 16,2 0-3-1,1 0 2-15,-4 0 1 16,3 0 0-16,4 3-3 16,-3 4 2-16,6-1 4 15,0 0-3-15,4-3 0 16,-3 0 1-16,6 0-1 16,-3-3 0-16,3 0-3 0,1 9 2 15,3-2 1-15,-1-1 0 16,-2 0 2-16,3-3-1 15,-1 0-1-15,5 6 1 16,-1-9-4 0,4 10 2-16,-4-4 6 15,0-3-4-15,-3-3-3 16,3 6 2-16,1-3 3 0,-1 0-3 0,0-3 0 16,4 0 1-16,-4 3-7 15,1-3 5-15,2 0 0 0,1 3 1 16,3-3-3-16,1 0 2 15,-1 3 1-15,0-3 0 32,0 0 5-32,4 3-4 15,0-3 0-15,-1 3 0 16,4-3-4-16,1 4 2 16,-1-1 1-16,0 0 0 0,4 0 2 15,-1-3-1-15,1 0-1 16,-1 3 1-16,1-3 1 15,0 0-1-15,-1 0-3 16,-3 0-4 0,4 3 4-16,0 0 7 15,-1-3-5-15,4 0 4 0,0 0-3 16,0 0-1 0,0 0 1-16,1 0-4 0,2 0 2 15,1 0 4 1,-1 0-3-16,-3 0-8 15,4 0 6-15,-1 0 7 0,-3 0-5 16,4 0 7-16,-1 0-6 16,1-3-5-16,0 0 3 15,-1 3 8-15,-3-3-5 16,0 0-15-16,4 0 11 16,-1 0 11-16,1-1-8 15,-1 4-2-15,1-3 1 0,-1 0 3 16,4 0-3-16,0 3-5 15,0 0 4-15,0-3 3 16,4 0-2-16,-4 3 0 0,7-3 1 16,0 0 1-16,3 3-1 31,1 0-6-31,-1-3 4 0,4 0 3 0,0 0-2 16,3 0 0-16,4 0 1 15,-1-1-1-15,1 1 0 16,0 0-3-16,3-6 2 15,4 9-2-15,3 0 2 0,0 0 1 16,7 0 0-16,1-3 5 31,2 6-4-31,1-6-3 0,-1 6 2 16,4-9 0-16,4 0 0 16,-4 3-3-16,3 0 2 15,4-1 1-15,0 1 0 16,4 3 5-16,-1 3-4 15,4-3-3-15,-4 0 2 16,1-3 5-16,-4 0-4 0,0 0-5 16,3 0 3-16,-3 0 3 15,0 0-2-15,3 0 0 16,-10 0 1-16,0 0-1 16,0 3 0-16,-3-3 0 15,3 0 0-15,0 0 0 16,-3-1 0-1,-1 1 0-15,4-3 0 16,-3 3 2-16,3 0-1 16,-7-3-1-16,-3 3 1 15,3 0-4-15,0 0 2 16,-4 0-2-16,1 0 2 0,-4-1 4 16,-3 1-3-16,3 0 0 15,0 0 1-15,-6 0-1 16,-1 0 0-16,0 0 2 15,-3 0-1-15,0-3-3 0,3 0 1 16,0 2 6-16,-3 1-4 16,0 0-5-16,-1 0 3 15,1 0 0-15,-3 0 1 16,-1 0 0-16,-3 0 0 0,-4 0 2 16,7-3 2-1,-3-7-3-15,0 1-1 16,0 3 1-16,-4 0-4 15,1-4 2-15,-1 1 1 16,1 3 0-16,-1 0 2 31,0 2-1-31,1 1-3 0,-4 0 1 16,0 0 1-16,-1 3 0 16,5 0 0-16,-4 0 0 15,0 0 0-15,3-1 0 16,-3 1 0-16,3 0 0 15,-3 0-3-15,0 3 2 0,0-3 6 16,4 0-4-16,-1 0-3 16,0 0 2-16,8 0 0 15,-8-3 0-15,0 3 0 16,-3-4-3-16,0 1 2 16,-3 0 6-16,-1 0-4 15,1 0-17-15,-1-3 13 16,1-1 18-1,-1 1-13-15,1 3 3 16,-1-3-3-16,1 3-2 16,-1-4 1-16,0 4-4 15,1-3 2-15,-1 0 4 16,1 3-3-16,-1-1 0 16,-3-5 1-16,0 3-1 15,0 0 0-15,0-10 8 16,0 4-9-16,0-1 2 15,0 1 4-15,0 3-4 16,0-1-5-16,0 4 3 16,0 0 0-16,0 3 1 0,0 3-26 15,0 3 21-15,-14 15-178 16,-20-12-64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7:21.260"/>
    </inkml:context>
    <inkml:brush xml:id="br0">
      <inkml:brushProperty name="width" value="0.53333" units="cm"/>
      <inkml:brushProperty name="height" value="1.06667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21 17 52 0,'-7'-3'23'0,"11"6"-19"0,-1-6-5 0,-3 3 87 15,0 0-68-15,0 0 33 16,0 0-37-16,0 0 23 16,7 0-28-16,-7 0 26 15,7 0-26-15,0 3 21 0,0-3-23 0,3 0 8 16,4 0-11-1,0 0 1-15,0 0-4 0,0 0 8 16,3 0-7-16,4-3 5 16,0 3-6-1,3 0 6-15,4 0-6 16,3 0 6-16,3 0-6 16,1 0 6-16,3 3-6 15,4 1 3-15,-1-1-3 0,1 0-3 0,-1 0 1 16,8-3 1-16,-4 6 0 15,0-9 2-15,3 9-1 0,1-3-1 16,-1 0 1-16,4-3-1 16,0 6 0-16,0-9 0 31,0 6 0-31,-3 0 0 16,-1 1 0-16,1-4 0 0,-1 0 0 15,1 3-3 1,-1-3 2-16,1 0 6 0,-1 3-4 15,1 0 0-15,-1-3 0 16,-6 0-4-16,-1 0 2 16,8 0 4-16,-8 0-3 0,1 0-2 15,3 0 1-15,-4 0 4 16,1 0-3-16,0 0 3 16,-1 0-2-16,-3 0-1 15,0 0 1-15,0 0-1 16,-3 0 0-16,0 0 0 15,-4 0 0-15,3 0-3 16,1 0 2 0,-4 0 1-16,-3 0 0 15,-4 6 2-15,-3-3-1 16,0 0-1-16,-4 0 1 0,0 0 1 16,1 0-1-16,-4-3-3 15,-1 0 1-15,-2 0 4 0,-1 0-3 16,1 0 0-1,-1 0 1-15,-3 0-1 0,0 6 0 16,0-6 2-16,0 0-1 16,0 0-3-16,-4 0 1 15,-3 0 4-15,0 0-3 16,0 0 0-16,0 0 1 16,0 0 4-16,-7 0-4 15,-3 0-3 1,-4 0 2-16,-7 4 0 15,-3-1 0-15,-11-3-3 0,-6 0 2 16,-4 0 4-16,-11 0-3 16,-3 0 3-16,-3 0-2 15,-4 0-3-15,-3 0 1 16,0 0 1 0,-4 0 0-16,0-7 0 0,0 1 0 15,1 6 2-15,-1 0-1 16,4 0-3-16,-4 0 1 0,7-3 1 15,4 3 0-15,3 0 2 16,0 3-1-16,7-3 2 16,4 0-2-1,3 0-6-15,0 0 4 0,6 6 3 0,5-2-2 16,6-1-2-16,-3-3 1 16,3 0-2-16,1 0 2 15,-1 0 9-15,4 0-6 16,-4 0-4-16,4 0 2 15,-1 0 0-15,5 0 0 0,-1 0 0 32,0 0 0-32,-3 0 0 15,0 0 0-15,-1 0 0 16,5 0 0-16,-1 0 0 16,3 0 0-16,1 0 2 15,0 0-1-15,-1 0-3 0,5 0 1 16,-5 0 4-16,4 0-3 15,1 0 0-15,-1 0 1 16,3 0-1-16,1 0 0 0,0 0 0 31,-1 0 0-31,4 0 0 16,0 0 0-16,0 0 0 16,0 0 0-16,1-7 0 0,2 1 0 15,1 3 2-15,-1 0-1 16,-3 0-1-16,4 0 1 15,-4 0-1-15,3-6 0 16,1 3 0-16,-4-1 0 0,0 1-3 16,0 3 2-16,4 0 1 15,-1 3 0-15,1-3 0 16,-4 3 0-16,0 0 0 16,3 0 0-16,1 0 0 15,-1 0 0-15,1 0 0 16,3 0 0-16,3 6-3 15,1-6 2-15,3 3 4 16,0 0-3-16,3 0 3 16,4 0-2-16,7-3 2 15,3-6-2-15,4 0 2 0,3 3-2 16,4 0 2-16,3 0-2 0,3 0 2 16,4 3-2-16,-3-3-3 15,6 0 1-15,1-4 4 16,-1 4-3-16,4 0 0 15,0 0 1-15,0 3-4 32,4 0 2-32,-4 0 4 0,3 0-3 15,0-3 0-15,-3 0 1 16,-3 0-1-16,-1 3 0 16,1 0 2-16,-1 0-1 15,-3 0-6-15,0 0 4 16,4 3 0-16,-1 0 1 15,1 0 5-15,-4 0-4 0,3-6-3 16,-3 3 2-16,-3 0 0 16,3 0 0-16,0-3 0 15,0 3 0-15,-3 0 0 16,3 0 0-16,-4 0 0 16,-3 0 0-16,-3 3 2 15,-4-3-1-15,0 0-1 0,-3 0 1 31,0 3 1-31,-4 0-1 0,4-3-6 16,-1 0 4-16,-6 0 3 16,0 0-2-16,-4 0-2 15,1 3 1-15,-1 7 1 16,0-4 0-16,1 0 0 16,-1 0 0-16,4 3 0 0,-1 1 0 15,1-10 0-15,0 6 0 16,0 0 2-16,-4 0-1 15,4 0-3-15,0-6 1 16,-1 6 1-16,1-2 0 16,-4-1 2-16,1 0-1 15,3-3-3-15,-4 6 1 0,0-3 1 16,1 0 0-16,-1-3 2 16,-3 3-1-16,7 0-1 15,-4 0 1-15,-3-3-1 16,3 3 2-1,-3 0-1-15,3 0-6 0,-3 1 4 32,0-4 3-32,0 3-2 15,-4 0-2-15,4-3 1 0,-4 0 4 16,1 3-3-16,-1 0 3 16,1 0-2-16,-1 0-3 15,0 0 1-15,1 0 1 16,-4 0 0-16,0 0-3 15,-1 0 2-15,1 1 4 0,0-1-3 16,-3 3 0-16,-1 0 1 16,-3 0-4-16,0 0 2 15,0 3-2-15,-3-2 2 16,-1 5 1-16,1-3 0 16,-1 0 2-16,-3 4-1 15,1-4-1 1,-1 9 1-16,0-5 1 15,-4 11-1-15,1-5-3 16,0-1 1-16,-4-2 4 0,-4-1-3 16,-6 0 0-16,3-2 1 15,-3-4 1-15,-4 6-1 16,1-5-1-16,-4-4 1 16,-4 3-4-16,-3-3 2 0,0 0 9 15,-4 1-6-15,1 2-4 16,2-3 2-16,-2 0-3 15,-1 0 2-15,4-3 4 16,0-3-3-16,0 0 0 16,0 3 1-16,3-3-1 15,-3 0 0-15,0-3 0 0,0 3 0 16,0-3 0-16,0 3 0 16,0 0 2-16,0 0-1 15,3 3-3-15,-3 0 1 16,-7 0 6-16,7 1-4 15,0-4 3-15,0 6-3 32,-4-6-6-32,0 0 4 0,4 0 0 15,-3 0 1-15,-1 0 5 16,1 3-4-16,2 0 6 16,5-3-6-16,-1 3 3 15,-3-3-3-15,3 6-3 16,1-3 1-16,3 0 6 15,-4 0-4-15,4-3-3 0,-4 0 2 16,1-3 0-16,2 6 0 0,5 4 2 16,-1-4-1-16,0 0-1 15,-3 0 1-15,3-3-1 16,1 0 0-16,-1 0 5 16,4 0-4-16,0 0-5 31,3 0 3-31,0 6 3 0,-3-3-2 15,3 0-5-15,0 0 4 16,0-3 3-16,4 0-2 16,0 0 3-16,3 0-2 15,-3 0-3-15,-1 0 1 16,1 0 1-16,0 0 0 16,-1 0 2-16,1 0-1 0,-4 0-3 15,4 0 1-15,0-3-2 16,-1 3 2-16,1 0 4 15,0 0-3-15,3 0 0 16,0 0 1-16,0 0-1 16,0 0 0-16,0 0 0 15,-3-3 0-15,0 0 2 0,3 3-1 0,0 0 2 16,0 0-2-16,4-9-6 16,-1 12 4-16,1-3 3 15,3 0-2-15,0 0 0 16,0 0 1-16,0 0-1 15,0 0 0-15,0 0 0 32,-3-6 0-32,0 3-3 0,3-4 2 15,0 7 1-15,-4 0 0 16,4 0 2-16,-3 0-1 16,0 0-1-16,3 0 1 15,-4-3-4-15,4 3 2 16,0 0 1-16,1 0 0 15,-1 0 0-15,0 0 0 0,0 0 2 16,0 0-1-16,0 0-3 16,0 3 1-16,-3-3 1 15,-1 0 0-15,4 0 5 16,0 0-4-16,0 0-11 16,0 7 8-16,1-7 6 15,2 0-4 1,1 6 4-16,-1-9-3 15,1 0-6-15,-1 3 4 16,1 0 6-16,-1 0-5 0,4-7 1 16,-3 7 0-16,3 0 1 15,-4 0-1-15,4 0-1 16,0 0 1-16,0-3-4 16,4 3 2-16,-1-3 4 0,1 0-3 15,3-3 0-15,0 3 1 16,-4-3-7-16,1 0 5 15,-1 6 0-15,4-4 1 16,0-2 2-16,0 0-1 16,-4 3-1-16,1 0 1 15,6-3-27-15,-6 3 21 0,-1 0-136 16,1-3 110-16,-4-4-201 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8:00.1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15139 1020 304 0,'0'0'-1'0,"-4"0"1"0,4 0 1 0,-10 3-1 32,-11-3 0-32,4 0-3 0,-4-3 2 15,-3 0 18-15,-8-3-14 0,8-3 25 16,-17-6-22-16,-1-1 15 15,-6 1-16-15,-4-1 6 0,-11 1-8 16,-2-4 1-16,-12 1-3 16,-6 0 2-16,-7-1-2 15,-10-9-1 1,-4 4 1-16,-4-13 4 16,-13 6-4-16,-10 3 6 0,-5-3-6 15,1 1 0-15,-14 2 0 16,4 3 7-16,-14 1-6 15,-8-1 5-15,8 4-6 16,-11-7 9 0,-3 0-8-16,0 7 7 0,-11-4-6 15,-6 0 1-15,-4 4-3 0,-3 2 2 16,-8 1-2-16,-3-1-3 16,4 1 1-16,-4-7 1 31,4-6 0-31,-11 10 2 0,4-1-1 15,-4 4 2-15,4-1-2 16,3 1 5-16,4 6-5 16,-4-4 3-16,-52 4-3 15,21-3-3-15,7 2 1 0,7 4 6 16,0 0-4-16,0 3-5 16,6-4 3-16,5 4 3 15,-1 3-2-15,0-3-2 16,-3 6 1-16,7-6 6 15,3 3-4-15,0 3 0 0,-3-3 0 16,-4 6 1-16,4 0-1 16,-1 6-3-16,-9 3 1 15,-1 4 1-15,0 2 0 16,4-2 0 0,10 11 0-16,7-5 2 0,1 9-1 15,-1-4-1-15,17 1 1 16,-3 3-1-1,10-3 0-15,4 2-3 16,7 4 2-16,7-6 1 16,-4 6 0-16,7-3-3 15,-3 6 2-15,-4 9 1 0,10 21 0 0,1-2 2 0,7-3-1 16,6 8 2-16,14-5-2 16,4-3 8-16,14 5-7 15,3 20-1-15,14-4 0 16,0-3-1-16,14 0 0 31,3 3 0-31,14-3 0 16,10 12 2-16,1-2-1 0,3-1-1 15,10-6 1-15,8 0-4 16,6-3 2-16,3 16 4 0,8-7-3 16,3 0 0-16,7-12 1 15,11-3 13-15,9 0-11 31,1 6 4-31,7 3-5 0,0-6 2 0,13 0-3 16,4-6-1-16,4-6 1 16,9-7 1-16,8 1-1 15,10 5-3 1,4 4 1-16,3-9 4 16,4-7-3-16,10-6 3 15,7 0-2-15,0 3 2 16,7-5-2-16,3-14-3 0,14 4 1 15,-7 3 4-15,0-3-3 16,4 0 14-16,3 3-10 16,-3 0-16-16,10 9 10 0,7-9 0 15,4 0 1-15,-11-3 3 32,7-7-1-32,0-2-3 0,7 3 1 0,-1 3 4 15,-5-4-3-15,2-8-2 16,-3 5 1-16,0-5 4 15,0-4-3-15,3 4 9 16,8 2-7-16,-4-5 2 16,7-1-3-16,0 7-12 15,-1-13 9 1,5 6 12-16,13-2-9 0,-3-4 1 16,3 0-1-16,0 3 1 15,4-5-1-15,10 5-3 16,-11-6 1-16,4 3 1 15,14 7 0-15,-7-4 0 16,-6-3 0-16,2 7 2 16,4-1-1-16,-3-3 2 0,3-3-2 15,7 1 2-15,-4-4-2 16,8-6-3-16,-1 6 1 16,7-6 1-16,-3 3 0 0,-3-3 5 15,-1 0-4-15,4 0 3 31,14-3-3-31,-14-3-1 0,3-3 1 0,-3 9-7 32,3-13 5-32,-6-5 3 15,-1 12-2-15,-3-10 0 0,0 4 1 16,0 3-1-16,0-7 0 16,0 10-3-16,-7-3 2 15,-3-6 4-15,3 5-3 16,-11-5 3-16,-6-4-2 15,3 1 2-15,-10-4-2 0,3 4-3 16,-6 0 1-16,-1-1 6 16,0 1-4-16,-6-13-3 15,-8 6 2-15,1 4 0 16,-8-10 0 0,-10 0 0-16,-3-9 0 0,-7-6 2 0,-4 3-1 15,-3-3 5-15,-7-1-5 16,3 4 6-16,-17-3-6 31,-3 0 0-31,-8 0 0 0,-9-7 10 16,-8-17-9-16,4 5 5 15,-14 3-5-15,-4 1-1 16,-3 11 0-16,-7-8-1 16,4 3 0-16,-14-1 2 15,3-9-1-15,-7-8 2 0,-3 5-2 16,-7 3-3-16,3 7 1 15,-7-7 6-15,1 0-4 16,-1 4 3 0,1-19-3-16,-18-3 2 0,3 9-2 15,-6 6 2-15,-1-6-2 0,1 3 5 16,-4 4-5-16,-10-20 0 16,0-2 0-16,-11 12 1 15,7 3-1-15,-17-3 5 31,-10-3-5-31,-4-9 3 0,-3 0-3 0,-18-1-3 0,-13 10 1 16,-18-3-2-16,-17 0 2 16,-28-19-8-16,-21 4 7 31,-24 9-60-31,-41 18 48 16,-53-3-177-16,-58 12 148 0,-49 7-207 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7:08.56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4696 2307 80 0,'0'0'36'0,"0"0"-29"0,0 3-9 0,0-3 2 16,0 0-1-16,0 0 46 15,0 0-36-15,0 0 65 16,0 0-57-16,0 0 49 15,0 0-49-15,0 0 21 0,0 0-27 16,0 0 16-16,0 0-20 0,0 0 18 16,0 0-18-16,0 0 21 15,0 0-21-15,0 0 11 0,0 0-13 16,0 0 16-16,0 0-16 16,0 0 12-16,0 0-12 31,10 0-1-31,-3 0-2 0,0 0 10 15,3 0-10-15,1 0 0 16,-1 0-1-16,0 4 1 16,4-4-1-16,0 0 2 15,3 0-2-15,4 0 8 16,0 0-7-16,3 0-4 16,0 0 2-16,-3 0 0 0,3 0 0 15,1 0 2-15,-1 0-1 0,4 0 2 16,3 0-2-16,-3 0-1 15,-1 0 1-15,1 0 4 16,0 0-4-16,-4 0 6 16,0 0-6-16,0-4 6 31,1 4-6-31,-5-3 6 0,5 3-6 16,2 0 0-16,-6 0 0 15,0-3 1-15,-4 0-1 16,4 3-6-16,-4 0 4 15,-3 0 6-15,0-3-5 16,0 0 4-16,0 3-3 16,0 0-1-16,-1-3 1 0,-2 0-4 15,3 0 2-15,-7 3 4 16,3-3-3-16,0 0 0 16,1 0 1-16,-4-1-1 15,7 1 0-15,-4 3-3 16,0-3 2-16,4 3 4 15,0 0-3 1,0-3 0 0,-4 0-2-16,1 3 1 15,-4 0 4-15,0-3-3 0,0 3-2 16,-4-3 1-16,0-3 6 16,1 6-4-16,-1-3-3 15,1 0 2-15,-1 3 5 16,-3-3-4-16,0 0 0 0,0-1 0 15,0 1 4-15,0-9 2 16,0 3-5 0,0 3 2-16,0-4-3 15,0-2-1-15,0 0 1 16,-3 0 10-16,-1-1-9 16,4 1 5-16,-3 0-5 0,-1-4-1 15,1 1 0-15,0-1 10 16,-4-2-9-16,-4-1 5 15,4 1-5-15,-7-4 10 16,4-5-9-16,0 2-7 16,3 0 4-16,-7 1 7 15,7-1-5 1,0 1 5-16,0-1-6 16,0 0-5-16,0-6 3 15,0-2 3-15,4-1-2 16,-1 3 3-16,-3 3-2 0,4 1-1 15,0-1 1-15,-4 3-4 16,3 4 2-16,1-1 1 16,-1-3 0-16,1 7-3 0,-1-7 5 15,1 4-2 1,-1 2-2-16,1 1 1 16,3-1 4-16,-4 4-3 15,4 0-2-15,0-1 1 16,-3 4 1-16,-1 0 0 15,1-4 2 1,3 4-1-16,0 0-3 16,0-1 1-16,0 1 1 15,0 3 0-15,0-1 0 16,0 1 0-16,0 0 2 16,0-9-1-1,0 5-1-15,-3-2-5 16,-1-1 4-16,4 4 3 0,0 0-2 15,0-1 0-15,0 4 1 16,0 0-4-16,-3 0 2 16,3 0 1-16,0-1 0 0,0 1 2 15,0 0-1-15,0 0-1 16,0-1 1-16,0 1-1 16,0 0 0-16,0 3 2 0,0 0-1 15,0-1-6-15,0 1 4 16,0 0 0-16,0 0 1 15,0 3 0-15,0 0 0 16,0 0 2-16,0 0-1 16,0 0-1-16,0-1 1 31,0 1-4-31,0 0 2 0,0 0-5 16,0 0 5-16,0 0 6 15,0 0-5-15,0 3-4 16,0 0 3-16,0-3 3 15,0 0-2-15,0 3-2 16,0 0 1-16,0 0 6 16,0 0-4-16,0 0-8 0,0 0 5 15,0 0 4-15,0 0-2 16,0-3 3-16,0 3-2 0,0 0-3 16,0 0 1-16,3 0 6 15,-3-3-4-15,0 0-8 16,0 3 5-16,0 0 10 31,0 0-7-31,0-3 0 0,0 3 0 16,4 0-7-16,-4-7 5 15,0 4 0-15,0 3 1 16,0-3-9-16,0 0 7 16,0 0-13-16,0 0 12 15,0 0-25-15,0 0 22 16,0 3-56-16,0 0 47 0,0 0-128 15,3 12 110-15,-3 4-260 16</inkml:trace>
  <inkml:trace contextRef="#ctx0" brushRef="#br0" timeOffset="1996.9965">4789 2138 116 0,'0'-22'52'0,"4"22"-41"0,-1-3-14 15,-3 3 49-15,0 0-37 32,3 0 36-32,1-3-34 0,-1 0 31 0,1 3-31 15,-1-3 33-15,1 0-33 0,-1 3 26 16,1-3-28-16,-1 3 23 16,4 0-1-1,-7 0-22-15,0-3 7 16,0 3-12-16,0 0 12 15,0 0-12 1,0 0 3 0,0 0-5-16,0 0-1 0,0 3 0 15,0 3 15-15,-3 0-12 16,-1-3 1-16,1 10-3 16,-1-4 7-16,1 0-7 15,-1 0-4-15,1 7 11 16,-1-4-8-16,1-3 3 15,-4 1-3-15,0-1 2 16,0 0-2-16,0 0 2 16,4-3-2-16,-4 1 2 15,3-1-2-15,1 3 5 0,-1-3-5 16,1-3 6-16,-1 3-6 16,1-3 6-16,0 1-6 0,-1 2 6 15,1-3-6-15,3-3 6 16,0 3-6-16,0 3 3 15,0-6-3-15,0 6 5 16,0-6-5-16,0 0 6 16,0 0-6-16,0 0 6 31,0 0-6-31,0 0 3 0,3 3-3 16,-3-3 2-16,4 6-2 0,-1-2 2 15,0 2-2-15,1 0 5 16,-4-6-5-16,3 3 3 15,-3-3-3-15,4 3 5 16,3 0-5-16,0 0 0 16,0 3 0-16,0 0-4 0,0 1 2 15,-1 5-2-15,5 0 2 16,3 4 6-16,-4-1-4 16,7-3-8-16,1 1 5 15,-1 2-74-15,0 0 59 16,1 1-240-16,-1-4 198 31</inkml:trace>
  <inkml:trace contextRef="#ctx0" brushRef="#br0" timeOffset="-2412.7823">4017 1461 84 0,'0'-6'39'0,"3"2"-31"0,-3 1-10 16,7 3 41-16,-7-3-31 15,7 3 36-15,0 0-33 16,-11-3 34-1,1 0 0-15,6 3-13 0,-6-3-20 16,10 3 18-16,-11-3-23 0,1 3 8 16,0 0-11-16,-1 0 12 15,4 0-12-15,0 0 17 16,0 0-16-16,0 3 12 16,0 0 2-1,-3 0-14-15,-1 3 9 16,1 1-11-1,3-1 10-15,0 3-10 16,-4 0 2-16,1 0-4 16,-1 4 8-16,1-1-7 15,-1 0 7-15,1 1-6 16,-1-1 1-16,-3 0-3 16,4 7 5-16,-4-4-5 0,0 7 11 15,0-4-9-15,0 1 4 16,0-4-5-16,0-3 8 15,1 4-8-15,-1-4-1 0,0 3 0 16,0-2 4-16,-4-1-4 16,4 0 0-16,-3 1 0 15,3-1 1-15,-7 0 2 16,-3 1-3-16,10 5-3 16,-7-2 1-16,4 2 9 15,-1-3-6-15,1 1 2 16,-4-4-3-16,7 0-1 15,0 1 1-15,0-4 1 16,0 3-1-16,0 1-1 31,1-1 1-31,-5-3-1 0,4 3 0 16,0 1 5-16,0-4-4 16,0 0-5-16,1 1 3 15,-1-1 6-15,0 3-5 16,3-3-2-16,1 1 2 15,-1-1 3-15,1 0-3 0,-1-3 0 16,1 6 1-16,-4 1-1 16,4-4 0-16,-1 0 0 15,-3 7 0 1,4-4 0-16,-1 0 0 0,1-2 0 16,-1-1 5-16,1-3-4 15,3 0 0-15,-4 0 0 31,1 0 4-31,3-3-4 0,0 1 6 16,0-1-6-16,-4 0 3 16,4-3-3-16,0 0 11 15,0 0-10-15,0 3-9 16,0-3 6-16,0 0 3 16,0 0-2-16,0 0 0 15,0 3 1-15,0 3-1 0,0-6 0 16,0 3 2-16,-3-3-1 15,3 3-1-15,0-3 1 16,-4 0-1-16,4 0 0 16,0 0 2-16,0 0-1 15,0 0 2-15,0 0-2 16,-3 0-1-16,3 0 1 0,0 0 1 16,0 0-1-16,0 0 8 15,0 0-7-15,0 0-1 16,0 3 0-16,0-3 7 0,0 0-6 15,0 0-1-15,0 0 0 16,0 0 1-16,0 0-1 31,0 0-6-31,0 0 4 0,0 0 20 16,0 0-16-16,0 0 11 16,0 0-10-16,0 0-2 15,0 0-1-15,0 0 7 16,0 0-6-16,0 0 2 15,0 0-3-15,3 3-6 16,4 0 4-16,-3 0 6 0,3 1-5 16,-4-1 1-16,4 0 0 15,0 0-7-15,0 3 5 16,0 0-3-16,0 3 3 16,0 1 4-16,3-1-3 0,1-3 3 15,-1 3-2-15,-3 7 2 31,3 2-2-31,1 1-6 16,-4-4 4-16,3 0-6 16,4 1 6-16,0-1 6 0,-4 1-5 15,11-1 1-15,-7 0 0 16,0 1-1-16,-4-1 0 16,4 1 2-16,-4-1-1 15,1 0-1-15,-1-2 1 0,-3-1-1 16,3 6 0-16,-3 4 0 15,4-4 0-15,-4 1 0 16,0-4 0-16,3-2 0 16,-3-1 0-16,3 0 0 15,-3 1 0-15,0-4 0 16,0 0 0 0,0 0 0-16,0 0 0 15,0 1 5-15,-4-4-4 16,4 0 0-16,-3 0 0 15,6-3-7-15,-3 3 5 0,0 1 3 16,0-1-2-16,0-3 3 16,3 0-8-1,1 0 5-15,-5 0 5 0,1 0-5 16,0-3-2-16,-3 3 2 16,-1-3 3-16,-3 0-3 15,4 3 3-15,-4-3-2 16,3 3-1-16,-3-3 1 15,4 0-4-15,-4 0 2 16,0 0-2-16,0 0 2 0,0 0 6 16,3 0-4-16,-3 0-5 15,0 0 3-15,0 0 0 16,0 0 1-16,0 0 0 16,4 3 0-16,-4-3 2 15,0 0-1-15,3 0-1 16,-3 0 1-1,0 0-4-15,3 4 2 16,-3-4 1-16,4 3 0 16,-4-3 0-16,3 3 0 15,-3-3-3-15,4 3 2 16,-1 0 4-16,1 0-3 0,-1 6-2 16,1 0 4-1,-1 1-2-15,1-4 0 16,-1 0 1-16,1 0-1 15,-4-6 2-15,3 9-4 16,1 1 2 0,-1-4 3-16,-3 0-3 15,0-6-5-15,3 6 4 16,-3-6 8 0,4 3-5-16,-4-3-4 15,0 0 2-15,0 0-3 16,0 0 2-16,0 0 1 15,0 0 0-15,0 0 2 16,0 0-1-16,0 0-1 16,0 0 1-16,0 0-4 15,3 3 2-15,-3-3-2 0,0 0 2 16,0 0 1-16,0 0 0 16,0 0 0-16,0 0 0 0,4 3-3 15,-4-3 2-15,3 0 1 16,-3 0 0-16,0 0 2 15,0 0-1-15,4 0-6 16,-4 0 4-16,3 0 0 0,4-6-8 16,0-9 7-1,-3 2 1 1,2 1 3-16,-2 3-1 16,-1 0-6-16,4-1 4 15,0 1-6-15,0 0 6 31,0 0 0-31,-3-1 1 0,2 1-3 16,1 0 2-16,0 0 6 16,-3 0-4-16,3-1 0 15,3-2 0-15,1 3-4 16,-5-4 2-16,8-5-16 16,-3 3 22-1,-1-4-6-15,0 1 9 0,1 2-5 16,-1 4-5-16,-3 0 2 0,0-1-14 15,0 1 11-15,0 3 12 16,0-1-8-16,0 1 4 16,-4 0-4-16,1 0-3 15,-1 0 1-15,4-1 1 32,-3 1 0-32,-1 0 0 0,4 3 0 15,-4 0 2-15,1-1-1 16,-1 1-1-16,1 0 1 15,3 0-4-15,-4 0 2 16,1 0 4-16,-1-1-3 16,1 1-2-16,-1 3 1 15,1 0 1-15,-1 0 0 0,0 0-9 16,1 0 7-16,-1 0 7 16,1 0-5-16,-1 0 7 15,1 0-6-15,-1-1 3 16,1 1-3-16,-1 0-6 15,-3 0 4-15,4 0 0 16,-4 3 3-16,10 0-1 16,-3 0-6-16,0 0 4 15,0 0 3-15,-4-6-2 0,-3 6-2 16,4-6 1-16,-1 3 1 16,8 0 0-16,-4 0 5 15,-1 0-4-15,1-1-5 31,-3 1 3-31,-1 3-3 0,1 0 3 16,-1-3 1-16,1 3 0 16,-1-9 2-1,1 3 5 1,-1 0-17-16,1 0 9 16,-1 2 2-16,0 1-1 15,1 0 3-15,-1 0-2 0,1 0-1 16,-1 0 1-16,1 3-1 15,-4 0 0-15,3 0-6 16,1-3 5-16,-1 0 8 16,-3 3-5-16,0 0-12 15,4 0 8-15,-1-3 0 16,1 3 2 0,-4 0 11-16,3 0-9 15,-3-3-3-15,0 3 1 16,0 0-6-16,4 0 5 15,-4-3 0-15,0 3 1 16,0 0 11-16,0 0-9 0,0 0-9 16,0 0 6-16,0-3 14 15,0 3-10-15,0 0-21 0,0 0 15 16,0-3 0-16,0 3 2 16,0 0 17-16,0 0-12 15,0 0 1-15,0 0-3 16,-4-4 1-16,1 4-2 15,-1-3-1-15,1 0 1 16,-1 0 4-16,1 0-4 0,-1-3 3 16,1 3-3-16,-1-3-1 15,1 3 1-15,-1-3 1 16,1-1-1-16,-1 1 5 16,1 0-5-16,-7 0 0 15,-1 0 0-15,4 0-1 31,0-4 0-31,-6 1 2 0,2-3-1 16,1 3 2-16,3-4-2 16,0 1-3-16,0-3 1 0,0 2 1 15,0 1 0-15,0 0 2 16,0-1-1-16,0 1-1 16,0 3 1-16,4-4 1 15,-4 4-1-15,4-3-1 0,-4 0 1 16,0 2-4-16,0-2 2 15,0 0 1-15,3-1 0 16,1 1 2-16,-4 0-1 16,0 2-6-16,0 1 4 15,0 0 3-15,4-6-2 16,-1 2 0 0,-3 1 1-16,0-3-1 15,1 2 0-15,-1 1-3 16,0 0 2-16,-4-1 4 15,4 4-3-15,0 0 0 16,0 0 1-16,1-1 1 16,-5 1-1-16,1 0-6 15,3 0 4-15,0-1 0 0,0 1 1 16,0 0 2-16,0 3-1 16,0 0-6-16,0-4 4 15,4 1 6-15,-4 3-5 16,0 0 1-16,0 0 0 0,0-13-4 15,0 7-1 1,0 3 3-16,0-7 1 16,0 1 0-16,0 3 0 15,4 2 2-15,-4 1-1 16,4 0-1-16,-1 0 1 16,1 2-1-16,-1 1 0 15,1 0 0-15,-1 0 0 31,1 0-3-31,-1 0 2 0,1 0 1 16,-1-1 0-16,1 1-3 16,0 0 2-16,-1 0 4 15,1 0-3-15,-1 0 6 16,1-1-5-16,-1 4-3 16,1-3 2-16,-1 0-3 15,1 0 2-15,-1 0 4 0,1 0-3 16,-1 2-2-16,1 1 1 15,3 0-2-15,-4 0 2 16,4 0-8-16,0 0 7 0,-3 0-21 16,3 0 17-16,-3 3-36 15,3-3 32-15,0 0-49 32,-4 0 45-32,4 0-111 15,0 0 96-15</inkml:trace>
  <inkml:trace contextRef="#ctx0" brushRef="#br0" timeOffset="14303.496">4228 2929 96 0,'0'-3'42'0,"3"3"-33"0,-3 0-11 16,0-6 21-1,0 0 10 1,0 0-4-16,0 3-17 0,0 0 36 16,0-1-35-16,0 1 25 15,0 3-25-15,0 0 23 0,0 0-24 16,0 0 15-16,0 0-17 15,0 7 20-15,0-1-3 16,0 0-17-16,0-3 24 16,0 0-24-16,0-3 20 15,0 3-19-15,0 0 16 16,0 6-18-16,0-9 12 16,0 10-12-16,0-4-12 15,-3 0 6-15,3 0 25 0,0 0-19 16,-4 0 4-16,1 1-6 15,0-4 9-15,-1 3-9 16,1-3 4-16,-1 3-5 16,4 0 8-16,-3 0-8 15,-1 1 2-15,1-1-3 16,-1 0 5 0,1 0-5-16,-1 3 0 15,1 1 0-15,-1-1-1 16,1 0 0-16,0 0 5 15,-1 0-4-15,1 1 3 0,-4-1-3 16,0 0 8-16,0-3-7 16,0 0-1-16,0 10 8 15,-7-1-7-15,4-2-1 16,-11 8 0 0,4-2-1-16,3-1 5 15,-4-6-4-15,1 1-3 16,0-1 2-16,-4 0 3 15,4-2-3-15,-1-1 3 16,-2 0-2 0,-5 3-3-16,-2-2 1 15,-1-1 4-15,0-3-3 16,1 0 0-16,-5 3 1 16,5 1-1-16,-1-4 0 15,0 0 0-15,-3 0 0 0,-4 3 0 16,1 1 0-16,3-4 0 15,-1 3 0-15,1 0-3 16,0 0 2-16,-4 1 1 16,-3-1 0-16,0 0 0 0,4 0 0 15,-1 1 2-15,0-1-1 16,1 0-3-16,3 0 1 16,-4 1 1-16,-3-1 0 15,3 0 2-15,4 0-1 0,0 1-3 16,0-1 1-16,3 0 4 15,0 3-3-15,-3-2-2 16,-7-1 1-16,7 0 4 16,3 0-3-16,0 0 0 15,4 1 1-15,0 5 7 32,0 1-6-32,3 5-1 0,0-2 0 15,4-4-1-15,-1 0 0 16,5 1 0-16,-1-4 0 15,0 0 5-15,0 1-4 16,0 2 3-16,0-3-3 0,4 4 2 16,-4 2-2-16,0-5-1 15,0 5 1-15,4-3-1 16,0 7 0-16,-1 0 5 16,4-4-4-16,0 0 0 0,0 1 0 15,0-1 1-15,1 1-1 16,-1-1-1-16,0 1 1 15,0-4 4-15,0 7-4 16,0 2 6 0,0 4-6-16,0 3-3 15,0-6 2-15,4-1 3 16,-4-5-3-16,3-1 6 16,-3-3-5-16,4 1 3 15,-1-1-3-15,1-2 2 16,-4 2-2-16,4-3 5 15,-1 4-5-15,1-4 0 16,-1 0-3-16,1-2 1 16,-1-1 4-16,1 6-3 15,-1-2 3-15,1-4-2 16,-1-3 5-16,1 6-2 16,-1-3-2-16,4 1-2 15,-10-1 6 1,3 0-5-16,0-3-5 15,4 0 6-15,-1 1-3 16,1-4-1-16,-1 0 1 16,1 0 1-16,3-3 0 15,-4 0 2-15,4 0-1 32,0 0-1-32,0 0 1 0,0 0 1 15,0 0-1-15,0 0-1 16,0 0 1-16,0 0 1 15,-10 6-1-15,10-6-1 16,-7 3 1-16,7-3-1 16,-3 3 0-16,3-3-3 15,-4 0 2-15,4 0-2 0,0 0 2 16,0 0 9-16,7 0-6 16,-7 0-4-1,0 0-1-15,-7 0 2 16,4-3-2-16,-1 0 2 15,1-3-2-15,-1 6 2 0,4-3 1 32,-3 0 0-32,3 0-14 15,-4-4 11-15,4 7-5 16,-3-12 6-16,3 3-2 0,-4 0 3 16,1-10-2-1,0 1-3-15,-1 9 4 16,1-4-7-16,-1 1 6 15,1 0 2-15,-1 5 1 0,1-2 0 16,-1 0 0-16,1 0 0 16,-1-1 0-16,1 1 8 15,-1 0-6-15,1 0-9 16,0-4 5-16,-1 10 1 16,1-3 1-16,3 0 0 15,0 0 0-15,0-3-3 0,0 9 2 16,0-3 1-16,0-1 0 15,3 1 2-15,1-6-1 16,-4 9-1 0,6-9 1-16,1 12-1 15,-3 3 0-15,3 0 0 0,0-3-3 32,0 4 2-32,0 2 6 15,-1 0-4-15,8 0-3 16,-3-3 2-16,6 7-3 0,-3-4 2 15,-4 0 1-15,1 4 0 16,-4 2 2-16,-4-3-1 16,1-3-1-16,-1 1 1 15,0-4-1-15,1-3 0 0,3 3 5 16,-7-6-4-16,3 6 0 16,-3-6 0-16,4 10-4 15,-4-10 2 1,0 0 1-16,7 6 2 15,-4-9 2 17,4 0-12-32,0-4 7 15,0 4 6-15,0 0-5 16,3-6-2-16,-3 6 2 16,0-3 3-16,0 0-3 15,3-1-2-15,-3 1 1 16,4-3 1-16,-1 3 0 0,7-6 0 15,1 2-6 1,3 4 5-16,-4 0-14 0,0 0 12 16,-3 3-53-16,-4-3 44 15,1-1-152-15,-1 4 126 16,1 0-270 0</inkml:trace>
  <inkml:trace contextRef="#ctx0" brushRef="#br0" timeOffset="11132.3433">2299 1064 36 0,'3'-4'19'0,"-6"4"-15"0,6 0-5 0,-3 0 53 31,0 0-41-31,0 0 44 0,0 0-42 15,0 0 39-15,0 0-39 16,0 0 21-16,0 0-24 16,0 0 10-16,0 0-14 15,0 0 16-15,4 0-17 0,-4 0 23 16,3 0-21-16,1 0 19 16,-4 0-19-16,3 0 18 0,0 0-18 15,1 0 13-15,-4 0-15 16,3 0 11-16,-3 0-11 15,0 0 19-15,0 0-18 0,0 0 5 16,0 0-7-16,0 0 5 16,4 4-6-16,-1 2 1 31,-3 0-3-31,0 3 16 16,0 3-7-16,0-2-7 15,0 5 5 1,0 4-4-1,0-4 0-15,0 0-2 16,0 4 1-16,0-7-2 16,0 3-1-16,0 1 1 0,0-1 1 15,0 1-1-15,-3 2-1 16,3-2 1-16,0 2-1 16,0 4 0-16,0-1 0 15,0 1 0-15,0-1 0 16,-4 1 0-16,1-1 0 15,3 1 0 1,0-1 0-16,0 1 0 16,0-4 0-16,0 1 0 15,-4 2 0-15,4-2 0 16,-3 6 0-16,3-4 0 0,0-2 2 16,0-1-1-16,0 1-1 15,0-4 1-15,0 3-4 16,0-2 2-16,0-1 4 15,0-3-3-15,0 4 0 0,0-4 1 16,0 4-4-16,0-4 2 16,0 3 4-16,0 1-3 15,-3-4 0-15,3 3 6 16,0 1-5 0,0-4 3-16,0 0-3 0,0-2-3 15,-4-1 1-15,4 3 1 16,0-3 0-16,0 1 5 15,0-1-4-15,0 0-3 16,0 0 2-16,0 1 0 16,0-1 0-16,0 0 0 15,-3 3 0 1,3-2 2-16,0-1-1 16,0 0-1-16,0 3 1 15,0 1-4-15,0-4 2 16,0 3 1-16,0 1 0 15,0-4 5-15,0 0-4 0,-4 3 0 16,4 4 0-16,0-7 1 16,0 0-1-16,0 1-1 15,0-1 1-15,0-3 1 0,-3 0-1 16,3 0 5-16,0 0-5 16,0 1-3-16,0-4 2 15,0-3 0-15,0 6 0 16,-4-3 5-16,4 6-4 15,0-6-3 1,0-3 2-16,0 3 3 16,0-3-3-16,0 6 0 15,0-6 1-15,0 0 1 16,0 0-1-16,0 0 2 16,4 0-2-16,-4 0-1 15,3 0 1-15,1 0-4 16,-1 0 2-16,4 0 4 0,-4-3-3 15,1 3 0-15,-1-3 1 16,4 3-1-16,0-3 0 16,0 0-3-16,0 0 2 15,0 3 4-15,3-6-3 0,1 3-2 16,-1 0 1-16,1 0 4 16,-1 0-3-16,4-1 3 15,7 4-2 1,-4-3-3-16,0 0 1 15,1 3 4-15,-5 0-3 16,1 0 0-16,4-3 1 16,-1 3 1-16,-3 0-1 31,3 0-1-31,-3 0 1 0,3 0-4 16,-3-3 2-16,0 3 1 15,0 0 0-15,3-3 5 16,0 3-4-16,8-3-3 15,-5 3 5 1,1-3-3-16,-3 3-2 16,-1 0 1-16,0-6 4 0,1 6-3 15,-5 0 3-15,1 0-2 16,4 0-1-16,-5 0 1 16,1-6-1-16,4 6 0 15,-1 3 0-15,4-9 0 0,-4-1 0 16,0 4 0-16,-3 0 2 31,0 3-1-31,0 0-3 16,0 0 1-16,0 0 4 0,-1 0-3 15,1 6 0-15,0-9 1 16,0 9-1-16,0-9 0 16,0 10 0-16,0-4 0 15,-1-6 0-15,1 6 0 16,-3 3 0-16,6-3 0 0,-3 0 0 15,3-3 0-15,1 0 2 16,-5 3-1-16,5-3 2 16,-4-3-2-16,-4 3-1 15,4 3 1-15,0-3-4 16,-4 3 2-16,0 0 1 16,1 0 0-16,-1-3 2 0,-3 3-1 15,0-3 2-15,3 3-2 16,-3-3-3-16,0 0 1 15,0 3 1-15,0-3 0 16,0 0 2-16,0 0-1 16,0 4 2-16,0-4-2 0,3 0-1 31,1 0 1-31,-4 3 1 16,-1-3-1-16,1 3-1 15,0-3 1-15,4 3-1 0,-4-3 0 16,0 0 0-16,0 0 0 15,-1 0-3-15,1 0 2 16,0 0 4-16,0 0-3 16,0-3 3-16,0 3-2 0,0 0-3 15,0 0 1-15,0 0 4 16,-7 0-3-16,3 0 0 16,1 0 1-16,-4 0-4 15,3 0 2-15,1 3-33 16,-4-3 27-16,0 0-180 15,0 0 146 1,-14-6-263 0</inkml:trace>
  <inkml:trace contextRef="#ctx0" brushRef="#br0" timeOffset="28744.6816">3954 2107 92 0,'-3'-3'42'0,"10"3"-33"0,-7 3-11 0,0-3 33 16,0 0-25-16,0 0 26 15,0 0-24 1,0 0 26-16,0 0-25 15,0 0 18-15,0 3-20 16,0 7 24-16,0-4-23 0,0-6 12 0,0 6-14 16,0-6 13-16,0 6-14 15,0-6 14-15,0 6-14 16,0-3 17-16,-4 0-17 16,4 0 12-16,-3 1-12 0,3-4 8 15,-4 3-10-15,4 6 18 16,0-3-16-16,0 0 12 15,0 0-12-15,0-6 2 16,0 3-5-16,0 4 10 16,4-4-9-16,-4-3 7 15,0 0-7 1,7 3 12-16,-7-3-11 16,7 0 3-16,0 0-5 0,0 0 5 15,-1 0-6-15,1 0 0 16,0 3 0-16,0-3 1 15,7 3-1-15,-3-3-1 16,2 3 1-16,1-3 1 16,0 3-1-16,0-3-3 0,0 0 1 15,-4 0 1-15,4 0 0 16,-4 0 2-16,1 0-1 16,3-6-3-16,-4 6 1 15,0-6 4-15,1 9-3 16,-1-9 0-16,-3 9 1 15,0-9 4-15,0 2-4 0,0 1 0 16,-4 0 0-16,1 3-1 16,-1 0 0-16,1-3-3 15,-4 3 2-15,0 6 6 16,0-9-9 0,0 0-27-1,0 3 24 1,0-3-63-16,0 3 54 15,0 0-91-15,0 0 82 16,-4-3-219-16</inkml:trace>
  <inkml:trace contextRef="#ctx0" brushRef="#br0" timeOffset="30055.5503">3937 2375 80 0,'0'0'36'0,"7"0"-29"0,-4 0-9 16,-3 0 63-16,0 0-48 0,0 0 37 15,0 0-36-15,0 0 22 16,0 0-26-16,0 0 14 0,0 0-18 16,0 0 17-16,0 0-18 15,4 3 26-15,-4-3-23 16,0 0 15-16,3 3-17 0,1 0 20 16,-1 7-20-16,1-1 14 15,-4-3-15-15,3-3 11 16,-3-3-11-16,0 0 8 15,0 0-10-15,4 3 4 16,-4-3-5-16,0 0 8 16,0 0-8-1,7 3 10-15,-7-3-9 16,0 0 7-16,0 0-7 16,6 3 12-16,-6-3-11 0,7 0 0 15,-7 0-2-15,7 0 4 16,0 0-5-16,4 0 0 15,-11 0 0-15,10 0 1 16,0 0-1-16,-3 0 2 0,7 0-2 16,-3 0 2-16,-1 0-2 15,-3 0 2-15,0 0-2 16,3-3 2 0,-3-6-5-16,0 9 2 15,0 0 0-15,0-6 0 16,0 9 2-16,0-3-1 0,0-6-3 15,0 3 1-15,0-4 4 16,0 4-3-16,-1 0 0 16,1 0 1-16,0 0-4 15,-7 3 2-15,4 0 4 16,-1 0-3-16,1 0-2 16,-4 0 1-1,3 0 1-15,1 0 0 16,-1 0 2-16,-3 0-1 15,4-3-3-15,-1 3 1 0,0 0 1 16,-3 0 0-16,4 0 5 16,-1 0-4-16,-3 0-5 15,4 0 3-15,-4 0 6 16,3 0-5-16,1 0-4 0,-1 0 3 16,-3 0 3-16,4 3-2 15,-1-3 0-15,1 9 1 16,-1-9-1-16,1 7 0 15,-1-11-3-15,0 11 2 16,1-10 1-16,-1 9 0 16,-3-6-6-1,0 6 5-15,0-6-28 16,0 0 23-16,0 0-105 16,0 3 86-16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17:36.32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6609 9269 228 0,'-14'-6'101'0,"11"6"-79"0,0 0-28 0,3 0 63 0,0 0-46 15,0 6 21-15,0 0-23 16,0 0 9-16,0 4-13 0,0 2 16 16,6 3-16-16,1 1 21 0,0 2-20 31,4-2 8-31,6-1-10 0,0 7 6 15,4-4-7-15,0-9-8 16,7-3 5-16,-1 1-1 16,1-4 1-16,0-3 14 0,-1-3-11 0,1 0 1 31,-4-4-2-31,1-2 1 0,-5-3-2 16,-2 0 2-16,-11-4-2 15,-4 1 2-15,-3-1-2 16,-3 4 8-16,-1 0-7 15,-3 2 7 1,0 1-6-16,0 3 1 0,0 3-3 16,1 3-3-16,-5 9 1 15,4 7-2-15,0 8 2 16,0 16 4-16,4 10-3 0,-1-1 3 16,1 9-2-16,3 4 2 15,0-1-2-15,0 4-1 16,0 12 1-16,0-6 4 15,-3-6-4-15,3-16 11 0,-7 12-9 16,-4-5 7-16,-3-10-7 16,-3-6 4-16,0-6-6 15,-1-3 14-15,1-7-11 16,-4-5 9-16,-3-7-10 31,0-6 2-31,0-3-4 0,6-3 2 16,1-3-2-16,3-3-3 15,4 3 1-15,-1-3-2 16,4 0 2-16,7-4-2 16,0 4 2-16,4 0 1 15,10 0 0-15,3 0-3 16,4-6 2-16,7-1 4 0,3 4-3 16,3-3-8-16,4-1 6 15,1 1-16-15,2 0 14 16,-6 2-9-1,3-11 9-15,0-7 0 16,-3-9 2-16,-4 0-4 0,0-3 5 16,-3 0-3-16,-1 0 3 0,-2-9 4 15,-8 3-3-15,-3-3-2 32,-4 2 1-32,1-5 1 0,-5 0 0 15,1 5 0-15,-3 7 0 16,-1 10 5-16,1 5-4 15,-4 4 3-15,3 14-3 16,1 14-1-16,-1 14 9 16,-3 10-7-16,4 6 7 15,-4 12-6-15,0 0 9 16,0 7-9-16,3 8 7 16,1 4-7-16,-1-6 4 15,0-7-6-15,4-6 11 0,-3 1-9 16,3-1 2-16,-4-12-4 15,1-6 2-15,-1-10-2 16,-3-2 8-16,4-7-7 16,-4-3 10-16,0-9-9 15,3-15 2-15,1-4-4 0,2-5 2 32,1-19-2-32,4-1-3 15,-1 4 1-15,1 7-2 16,-1 2 2-16,0 6-5 0,1 7 5 15,-1 5-6-15,1 4 6 0,-1 9-8 16,0 6 6-16,1 10 2 16,-1 8 1-16,1 1 0 31,-1 0 0-31,-3-1 2 0,3 4-1 0,1-3 2 16,-1 2-2-16,-3-5-17 15,7-1 12-15,-4-2-93 16,1-4 75-16,-5-6-168 15,8-15-81 1</inkml:trace>
  <inkml:trace contextRef="#ctx0" brushRef="#br0" timeOffset="2420.0025">7680 10014 252 0,'-4'3'111'0,"21"19"-87"0,-3-7-30 0,-7-9 49 0,4 1-35 16,-1-1 50-16,0 0-44 15,1 0 11-15,3-3-18 0,-1-3 12 0,1 0-14 16,0-3 3-16,0 0-6 16,0-9 2-16,-4-10-3 15,-3 4 2-15,0-1-2 16,-3-2-1-16,-4-1 1 0,-4 4 1 15,-3-1-1-15,-3 4-3 16,-1 2 1-16,1 4-2 16,-4 3 2-16,-3 0 1 15,3 3 0-15,0 6 0 16,-3 3 0-16,3 3 5 16,0 7-4-1,4 5 14-15,3 10-11 16,0 0 6-16,3 0-7 15,1 2 9-15,10-5-9 0,0 3 10 16,7-3-10-16,0-4 7 16,-1 4-7-16,1-7 6 15,0-2-6-15,3-4 1 16,1-2-3-16,-1-4 2 0,4-3-2 16,0 0 2-16,-1-3-2 15,-2-3 5-15,-1-6-5 16,4-9 6-16,-4-1-6 15,4-2 0-15,0-4 0 16,-1 1-4-16,-2-1 2 16,-1-2 4-1,0-10-3-15,1 3-2 16,-4 6 1-16,3 7-5 16,-3 2 5-16,0 4-3 15,-1 12 3-15,1 9 1 16,-3 4 0-16,3 2 8 15,-1 4-6-15,1-1 5 16,0 4-6-16,-3 2 6 0,-1 1-6 16,0 3 9-16,-3-4-8 0,0-2 2 15,0-4-3-15,0-2 5 16,-4-4-5-16,1-3 11 16,-1-3-9-16,-3-6 4 15,0 0-5-15,4-6-1 16,-1-9 0-16,1-4-4 0,3 1 2 15,0-4 4-15,0-2-3 16,3 5-2-16,0 1 1 16,4 2-13-16,0 4 11 15,3 3 1-15,1-1 1 16,2 7 1-16,1 3 0 31,7 0 0-31,0 0 0 0,-1 0 0 16,1 0 0-16,0-3 5 15,-4 3-4-15,0-3 3 0,-3-3-3 16,0-9 5-16,3-7-5 16,-3-2 3-16,-4-1-3 15,-3-3 2 1,-4-3-2-16,1-2-1 0,-4-1 1 16,-4-6-13-16,-3 6 10 0,-3-3-2 15,-1 6 2-15,-3 3-1 16,-3 4 2-16,0 2-5 15,-1 4 5-15,1 5 0 16,-1 4 1-16,1 3-9 31,0 3 7-31,-1 3 4 0,4 9-2 16,0 3-5-16,0 4 4 16,1 5-3-16,2 1 3 15,-3 6-2-15,4 2 2 16,-1 7 9-16,4 10-6 15,0 8 2-15,0 0-3 16,0 1 5-16,4 5-5 0,-1 1 6 16,1 0-6-16,3 2 0 15,-1 13 0-15,1-3-1 16,0 0 0-16,0-3 2 16,0-7-1-16,0 1 5 0,7-3-5 15,-4-7 0-15,1 4 0 31,-4-4 4-31,3-6-4 16,-3-6 3-16,0-6-3 0,-7-6 5 16,0-6-5-16,0-7 14 15,-7-6-6 1,-3-8-6-16,-1-11-1 16,-6-14-1-16,0-7-1 15,-1-3 0-15,1-6-3 0,0 4 2 16,3-1-2-16,0 3 2 15,-3-3-2-15,3 0 2 16,3 0 1-16,4 4 0 16,7-1 0-16,0 0 0 15,4-3-9-15,3-6 7 16,3 6 1-16,4 0 1 0,3 4-3 16,1-1 2-16,6 0 1 15,4 3 0-15,-4 4 0 16,4-1 0-16,-1 3 0 15,1-2 0-15,0-4-3 0,-1 3 2 16,-2 1-2-16,-5 2 2 31,-2 1 4-31,-4 2-3 16,-4 4 0-16,0 3 1 0,-3-1-1 16,-3 4 0-16,-4 3-6 15,0 3 5-15,-4 3-6 16,1 3 6-16,-1 3-11 15,1 6 9-15,0 10 1 16,-1-4 2-16,4 1 8 0,4-1-6 16,2 1-12-16,1-1 8 15,4-2 6-15,-1-1-4 16,1-3 4-16,2 1-3 16,1-4 8-16,4-6-7 15,-5-3 2-15,1-3-3 16,-3-3 5-1,-1 0-5-15,-3-4-3 16,-4-5 2-16,-3-7 0 16,-6 1 0-16,-1-1 0 15,0 1 0-15,-4-1 0 16,4 1 0-16,-3 5-3 0,3 1 2 16,0 3-5-16,0 2 5 15,4 1-3-15,-1 3 3 16,4 3-5-16,4 3 5 0,3 0-3 15,6 3 3-15,5 3-2 16,3 6 2-16,-1 1 1 16,5 2 0-16,-1 7-6 15,-3-1 5-15,3 1 8 16,0 2-5-16,-3-2 5 0,0-1-6 16,-4 1 14-16,-3-4-11 15,-4 1-2-15,-3-4-1 16,0-5 13-16,0-1-11 15,-3-3 1-15,-4-6-2 16,0-3 1-16,0-3-2 16,3-3 2-1,0-4-2-15,4 1-9 16,4 0 6-16,3-1-2 16,3 1 3-16,0 0-2 15,4-1 2-15,3-2 1 16,1 3 0-16,-1 2 0 15,0 4 0-15,0-3-3 0,-3 0 2 16,0-1 6-16,-4-2-4 16,0 3 3-16,1-3-3 0,-4-1 2 15,-4-2-2-15,0 0 2 16,-3-1-2-16,-3-9-1 16,-4 7 1-16,0-7-1 15,-4 7 0-15,1 3-3 31,-1 2 2-31,-3 4-8 0,1 3 7 16,-1 9-4-16,-4 3 4 16,1 6-2-16,-1 4 3 15,1 2 4-15,0 4-3 16,3 2 3-16,3 1-2 16,4 0 5-16,0 2-5 15,7-2 9-15,4-3-8 0,-1-1 5 16,4-2-6-16,3-1 6 15,4-3-6-15,3-2 0 16,14-4 0-16,4-3-102 16,13-6 79-16,21 0-404 15,1-9 331 1,-8-19-14-16</inkml:trace>
  <inkml:trace contextRef="#ctx0" brushRef="#br0" timeOffset="3230.3846">10399 10402 284 0,'-4'0'128'0,"-6"6"-101"0,17 7-34 0,-4-4 54 0,-3 0-39 16,-3 3 29-16,-1 16-28 16,-10 0-10-16,-3 0 2 15,-7-1-27-15,-1-2 20 0,-9-4-219 16,-11-2 176-16,7-7-106 15</inkml:trace>
  <inkml:trace contextRef="#ctx0" brushRef="#br0" timeOffset="4400.7791">10755 9463 272 0,'-3'-21'125'0,"3"21"-99"0,3-4-33 16,-3 4 62-16,0 0-45 15,0 0 34-15,7 4-33 16,-3 5 0-16,3 9-8 15,0 4 12-15,-4 9-11 0,0 6 14 32,-3 9-13-32,0 0 9 0,-3 6-11 15,0 4 2-15,-1 11-4 16,1-2 16-16,-1-3-13 16,1-7 18-16,-1-3-17 15,1 1 1-15,-1-13-4 16,1-3 10-16,-1-7-10 15,4-5 5-15,0-6-5 0,0-7 8 16,0-3-8-16,0-3 2 16,0-6-3-16,4-12 2 15,3-3-2-15,3-10-15 16,4-3 12-16,3 1-6 16,-3-7 6-16,7-3-2 0,0 0 3 31,-4 9-2-31,0 7 2 0,-3 5-5 15,0 4 5-15,0 6-3 16,0 12 3-16,0 0 1 16,-4 12 0-16,4 4 0 15,-4 0 0-15,1 2-6 16,-1 4 5-16,0 0 8 16,1-1-5-16,3-2 5 0,0 0-6 15,-1-4 3-15,1-2-3 16,0-4 2-16,0 0-2 15,3-2 8-15,4-7-7 16,7-3 5-16,-7-3-6 16,3-3 6-16,-3-3-6 15,3-4 3 1,0-8-3-16,0-4-1 16,1 1 1-16,-5-4 1 15,1 1-1-15,-4-1-1 16,-3-6 1-16,-3-6-1 15,-8 6 0-15,-3 4 0 0,0 5 0 16,-7 4-9-16,4 2 7 16,-4 4 1-16,0 3 1 0,0 3-6 15,0 6 5-15,-3 3-6 16,-1 9 6-16,4 7-3 16,-3-1 3-16,3 4 1 15,0 2 0-15,4 1-3 16,-1 2 2-16,1 1 1 15,3 0 0-15,0 0 0 0,0-4 0 16,0-2 2-16,3-1-1 16,1-2-1-16,3-1 1 15,-1 1 4-15,5-4-4 16,-4-3 0-16,14 1 5 16,-4-4-5-1,0-3 6 1,1-3-6-16,2-3 0 15,1-3 0-15,0 0-15 16,0-3 11-16,-1 0-78 16,1-3 63-16,0-1-116 0,0-5 102 15,3-7-268 1</inkml:trace>
  <inkml:trace contextRef="#ctx0" brushRef="#br0" timeOffset="5154.2821">11715 9953 240 0,'-4'-13'108'0,"4"10"-85"0,-7 0-29 0,11 3 63 16,-4 0-46-16,7 3 44 15,3 6-42-15,0 7 19 16,1 9-23-16,-1 2 26 0,1 1-27 15,-1 3 30-15,0-1-29 16,1 4 16-16,-1-3-19 16,1-3 6-16,-1 0-9 0,-3-4 15 15,3-2-14-15,-3-4 10 16,0-2-11-16,-3-4 4 16,-1-3-5-16,-3-3 10 0,4-3-9 15,-4-3-4-15,0-3 1 16,3-3 3-16,0-6-3 15,4-10-11-15,0-2 9 0,0-4-14 16,7 0 13-16,3 4-8 16,1 2 8-16,-1 4-1 15,0 2 3-15,1 7-2 16,-1 3 2-16,4-3-2 16,3 5 2-16,0 4 1 31,4 0 0-31,-4 4 0 0,4-4 0 15,-4 0 5-15,0-4-4 16,-3 1 3-16,-3 0-3 16,-1-3 5-16,-3 0-5 0,-4-9-3 15,-3-4 2-15,0 1 3 16,-4-1-3 0,-3 1-2-16,-6 2 1 0,-1 1 1 15,-4 3 0 1,-3-1-6-16,0 7 5 15,1 0-3-15,-1 6 3 16,0 3-5-16,0 3 5 16,0 10-3-16,0-1 3 0,4 13 4 15,0-1-3 1,-1 1 12-16,4-3-10 0,4-1 8 16,-1 7-7-16,4-6 12 15,4 3-11-15,3-7 6 16,0-2-7-16,3-1 4 15,4-3-6-15,7-2 3 16,6-4-3-16,5 0-17 0,2-3 12 16,11 1-161-16,7-4 129 15,7-10-331 1</inkml:trace>
  <inkml:trace contextRef="#ctx0" brushRef="#br0" timeOffset="7223.7011">12830 9897 316 0,'-3'-6'144'0,"13"6"-113"0,4 3-39 15,0-3 56-15,3 0-40 16,4 0 6-16,13-3-9 16,8 0-4-16,13 0 0 31,8 0-43-31,13 0 33 0,10 0-345 15</inkml:trace>
  <inkml:trace contextRef="#ctx0" brushRef="#br0" timeOffset="6905.4794">12924 10304 132 0,'-4'0'59'15,"8"3"-47"-15,-1 0-15 0,-3-3 105 0,7 3-81 16,-4-3 71-16,4 0-68 15,4 0 18-15,-4-3-30 16,10 0 20-16,0-10-12 16,4-5-14-16,-4-4 9 15,1-2-12-15,-4-4 4 0,-1-12-5 16,1-6 5-16,-3-10-6 16,-1 4 0-16,0 3 0 0,-3-7-1 15,-3 7 0-15,-1 0-3 16,-3 6 2-16,0 6 4 31,-3 3-3-31,-1 6-5 16,1 7 4-16,-1 5 0 0,1 10 1 15,-1 6-9 1,-2 9 7-16,-1 13 4 0,0 9-2 16,0 6-2-16,0 9 1 15,3 9 4-15,4 7-3 16,0-7 9-16,4-2-7 15,3-7 5-15,3 0-6 16,1 0 6-16,2-12-6 16,5-6 11-16,-1-7-9 0,0-2 2 15,4-7-4-15,3-9 8 16,-3-3-7-16,3-9 5 0,1-7-6 16,-1-5 0-16,-3-10 0 15,-1-15 1-15,-2-6-1 16,-1-1-6-16,0 1 4 15,-3 0 3 1,-3 2-2-16,-4 7-5 16,0 6 4-16,-1 10-3 15,-2 11-2 1,-1 10 4-16,-3 12 12 16,0 10-8-16,0 8 8 15,-3 10-7-15,-1 18 9 16,1 1-9-16,3-4 13 0,0 0-12 15,0 1 9-15,0-4-10 16,0-6 7-16,3-6-7 16,1-7-2-16,-1-5 0 15,1-4 7-15,3-5-6 16,-4-4 5-16,4-6-6 0,7-9 3 16,3-10-3-16,1-2-12 15,-1-4 9-15,0 1-5 0,1 2 5 16,-1 4-7-1,0 3 6-15,1 6-1 0,-1 6 3 16,0 3-2-16,1 6 2 16,-1 0 1-16,0 0 0 31,0 7 2-31,1 2-1 0,9-6 2 16,-2 1-2-16,-1-7 2 15,0 0-2-15,0-3 5 16,1-9-5-16,2-3 3 15,-6 0-3-15,0-7-1 16,3-2 1-16,-6-7-24 16,-5-12 18-16,-2-3-9 0,-1 6 10 15,-10 3 2-15,7 4 2 16,-10 2-9-16,-1 7 7 16,1 2-2-16,-4 7 3 15,0 6-2-15,-4 3 2 0,1 6-2 16,0 9 2-16,3 13 4 31,0 0-3-31,0 0 0 16,0 2 1-16,4-2 7 15,3 3-6-15,0-3 2 0,6 2-3 16,1-5 5-16,4-3-5 16,3-4 0-16,6 1 0 15,1-7 4-15,3-3-4 16,1 0 3-16,2-3-3 0,1-2-29 15,0-4 23-15,-4 0-83 16,-3-4 68-16,-4-5-242 16,-6-9 203-16,-8-1-91 15</inkml:trace>
  <inkml:trace contextRef="#ctx0" brushRef="#br0" timeOffset="8089.7213">15133 9980 208 0,'-3'-27'92'0,"6"20"-73"0,-3 1-24 0,0 3 53 16,0-3-39-16,-7 0 47 16,0 0-42-16,1-3 13 15,-5 2-20-15,1 1 13 0,-4 0-15 16,0 0 9-16,-3 3-11 0,-1 0 10 16,-2 3-10-16,-1 6-1 15,-3 3-1-15,-1 3 7 16,1 4-6-1,0 18 5-15,0 0-6 16,3-1 11-16,0 1-9 0,7 0 2 16,4 3-4-16,3-3 8 15,7-6-7-15,0-4 10 16,7-2-9-16,0-4 4 16,3-2-5-16,1-7 8 15,2 0-8-15,5-6 5 0,-1-3-6 16,0-6 6-16,1-6-6 15,-1-4 3-15,0-2-3 16,-3-7-1-16,3-2 1 16,-3-7-1-16,0-6 0 0,0 3 0 15,-4 6 0-15,-3 6-3 16,0 4 2-16,-3 5-5 31,-1 7 5-31,1 6-6 0,-1 9 6 16,-3 13-3-1,4-1 3-15,-1 4 4 0,1 2-3 16,2 1 3-16,5 3-2 16,-1-1 2-16,8-2-2 15,-1-6 2-15,0 2-2 16,0-2 2-16,4-4-2 0,0-3-65 16,0-2 50-16,3-10-132 15,-3 0 112-15,3-13-229 16</inkml:trace>
  <inkml:trace contextRef="#ctx0" brushRef="#br0" timeOffset="8673.2667">15736 9833 264 0,'0'-10'121'0,"3"7"-95"0,-3 0-33 15,0 3 85-15,-3 0-63 16,0 0 14-16,-4 0-20 0,-4 0 11 16,-6 0-15-1,-4 3 3-15,0 3-6 0,1 1 2 0,-1 2-3 16,0 0 2-16,4 0-2 16,-1 4-1-16,4-1 1 15,1 0-1-15,2 1 0 16,4-1 2-16,4 6-1 0,6-2-3 15,4 5 1-15,4-2 4 16,6-1-3-16,0-2-2 16,4-1 1-16,7-3 6 15,-4 1-4-15,0-1-3 16,-3 0 2-16,0 1 0 16,-4 2 0-1,-3-3 11-15,-4-2-9 0,1-1 17 16,-11 0-15-1,-4-3 18-15,-6 0-17 16,-4 0 7-16,-10 1-9 0,0-1-2 16,-1 0 0-16,-2-3-1 15,-1 0 0-15,4-3 2 16,-4 0-1-16,4-3-6 0,6 0 4 16,1 0-39-16,3 0 31 15,4-3-64-15,10 3 56 16,7-4-91-16,3 1 83 15,7-3-244 1</inkml:trace>
  <inkml:trace contextRef="#ctx0" brushRef="#br0" timeOffset="10374.329">16332 9786 180 0,'0'-6'82'0,"0"6"-65"0,7-3-21 16,-7 3 73-16,0 0-55 15,0 0 65-15,0 0-59 16,-4 0 12-16,1 0-22 15,-4 0 7-15,0 0-12 0,-4 3 8 16,-2 0-10-16,-5 0 13 0,1 4-12 16,-7-1 6-1,0 3-7-15,3 0 9 16,-4 3-9-16,1 1 7 0,0-1-7 16,0 4 6-16,3-1-6 15,-3 0 9-15,-1-2-9 16,5 8 7-1,2-2-7-15,5 5 4 16,-1-2-6-16,3-4 9 16,1 1-8-16,3-1 5 0,0 1-6 15,4-4 9 1,-1 0-8-16,1 1 2 16,3-4-3-16,0-3 2 15,3 1-2-15,1-1 2 0,2-3-2 0,1 0 5 16,7 0-5-1,0-3 0-15,0 1 0 16,3-1 1-16,4-3-1 16,0 0 2-16,3 0-2 0,-3 0-1 15,3-3 1-15,4-1-4 16,-4 4 2-16,-3-3 6 0,0 3-4 16,-4 0 3-16,-3 3-3 0,0 1 2 31,-4-1-2-16,0 3 2-15,-3 6-2 0,-3-3 5 0,-4 7 1 16,0-1-5 0,-4 1 8-1,1-4-8-15,-4 0 5 0,0 0-6 16,-7 1 9-16,-3-4-8 16,0 0 5-16,-1 0-6 15,-3 1 0 1,-3-4 0-16,-3-3 4 15,-1 0-4-15,-3-3 0 16,3 0 0-16,0-3 4 0,4 0-4 0,0 0 0 31,3 0 0-31,4 0-4 0,3 0 2 16,0-1 1-16,4 1 0 16,3 0-48-16,7 0 38 15,3 0-64-15,4 0 56 0,10-3-76 16,8 0 72-1,2-3-175-15,8-7 151 16,0-2-148-16</inkml:trace>
  <inkml:trace contextRef="#ctx0" brushRef="#br0" timeOffset="9442.9362">16204 9839 296 0,'17'-10'134'0,"-14"7"-105"0,-3-3-37 0,0 6 78 0,0-3-57 16,-3 0 21-16,-4 0-24 15,-7 3 5 1,-3 0-2-16,-1 3-10 0,-2 3 7 16,2 0-7-16,-2 4-2 15,2-1 0-15,1 3-1 16,0 4 0-16,-1-1-3 0,4 0 2 15,1 10 6-15,-1 6-4 16,3-3-3-16,1-4 2 16,3-2 0-16,4-1 0 15,3-2 2-15,7-4-1 16,-4 0 2-16,7 1-2 16,1-4 2-1,3-3-2-15,-1 1 2 16,5-7-2-16,-1 0 2 15,0-3-2-15,1 0-3 0,3-3 1 16,-1-3 4-16,1-1-3 16,-4 1 6-1,1-3-5-15,-4 0 0 16,-1-13 0-16,-2 7 1 0,-4-7-1 0,0 4-3 16,-4 2 1-16,-3 4 4 15,0 3-3-15,0 0-2 16,0 3 1-16,0 2 1 15,0 1 0 1,0 10 0-16,0-1-3 16,0 0 2-1,0 0 6-15,0 0-4 16,0-6-3-16,4 12 2 16,-4-2 0-16,3-4 0 15,1 0 5-15,-4 0-4 16,0-6-3-16,0 0 2 15,0 6-3-15,0-6 2 16,0 0 1-16,0 0 0 0,0 0 0 16,0 0 0-16,0 0 0 0,3 3 0 15,-3-3 0-15,3 3 0 16,-3-3 0-16,4 7 0 16,-1-4 0-16,-3-3 0 15,0 0 0 1,4 3 0-16,-4-3 0 0,7 3 0 0,-7-3 0 15,7 3 0-15,-4 0 2 16,-3-3-1-16,0 0-26 16,0 0 20-16,0 0-97 15,0 0 80-15,0 0-160 16,-3 0 139-16,-1 0-147 31</inkml:trace>
  <inkml:trace contextRef="#ctx0" brushRef="#br0" timeOffset="10890.0386">16782 9900 260 0,'3'-15'118'0,"4"12"-93"0,-3-6-32 0,-1 6 82 16,1-4-61-16,-4 4 41 0,0-3-41 15,-4 3 12-15,1 0-19 32,-1 0 13-32,-3 3-15 0,-3 3 3 15,-7 3-6-15,-4 3 5 16,4 4-6-16,-4 2 6 15,0 10-6-15,0 5 14 16,1-2-11-16,2 0 0 16,1 3-2-16,3-4-2 15,4 4 1-15,3-3 4 0,3 0-4 16,4-4 3-16,0 1-3 16,7-4-1-16,4-5 1 15,2-1-1-15,1-2 0 0,7-4 5 16,7-3-4-16,-1-9 9 15,-2 0-8-15,-1-13-1 16,4 1 0-16,-1-7 1 0,-2 1-1 16,-5-4 2-16,-2-15-2 15,-4 0 2 1,-4 3-2-16,-7 3-6 16,-3 4 4-16,-3 2 0 15,-4 6 1-15,-3 4-14 16,-4 2 11-1,0 4-61-15,0 6 50 0,4 0-82 16,-1 6 73-16,4 0-210 16,7 3 179-16,4-3-81 15</inkml:trace>
  <inkml:trace contextRef="#ctx0" brushRef="#br0" timeOffset="11331.1394">17288 9826 304 0,'-4'-9'134'0,"8"6"-105"0,-1 0-37 15,-3 3 73-15,0-3-53 32,-7 0 21-32,0 0-10 15,-3 0-16-15,-4 3 2 0,0 3-7 16,-3 3 2-16,3 0-3 15,-3 3-9-15,3 4 6 16,0 2 4-16,-3 0-2 16,3 4 0-16,0-1 1 15,-3 7 4-15,3 6-4 0,0-3 11 16,0-1-9-16,4-2-1 16,-1-1-1-16,8-2-1 15,3 0 0-15,3 5 11 16,8-8-9-16,-4-4 5 15,6-3-5-15,5-2 5 0,3 2-6 16,-1-6 6-16,8 3-6 0,0-12 3 16,-1 3-3-16,1-3-1 15,-4 0 1-15,-3 0-24 16,-3 0 18-16,-5-3-93 16,-2 0 76-16,-4-4-249 15</inkml:trace>
  <inkml:trace contextRef="#ctx0" brushRef="#br0" timeOffset="11694.102">17513 9799 280 0,'7'-16'128'0,"7"10"-101"0,-4 3-34 15,0 0 85-15,-3 3-63 16,0 0 62-16,0 0-58 16,4 0 16-16,-11 0-25 15,3 9 8-15,0 4-13 0,1 5 11 16,-4 4-12 0,3 5 3-16,-3 7-5 15,0 6 2-15,0 0-3 0,0 0-1 16,4-3 1-16,-1-3 4 15,1 3-4-15,-1-6 3 16,1-4-3-16,-1-5-1 16,-3-4 1-16,4-2-24 15,-1-4 18-15,-3-3-104 0,0-2 84 16,4-14-183 0,-1-5-29-1</inkml:trace>
  <inkml:trace contextRef="#ctx0" brushRef="#br0" timeOffset="12263.838">17987 9879 276 0,'0'-16'125'0,"4"10"-99"0,-4-3-33 15,0 6 62-15,-4-3-45 16,-3 0 20-1,-3 2-22-15,0 1 1 0,-4 0-7 16,0 6-1-16,-3 4 0 0,-1 2-1 16,1 6 0-16,-4 7 8 15,4 5-6-15,0 10 7 16,3 0-6-16,3-3 6 16,8 0-6-16,-1-3 12 15,11-3-11-15,0 5 12 0,0-8-12 16,4 0 0-16,-1-4-2 15,4-5 7-15,0-4-7 16,3-9-1-16,0-3 0 16,1-6 4-16,-1-3-4 15,0-4 3-15,-3-2-3 16,0-7 2 0,-4-11-2-16,1-14-1 15,-4 4 1-15,0 3 4 16,-4 3-4-16,1 6 11 15,-1 7-9-15,-3 2-4 16,0 7 1-16,0 9-3 16,0 6 2-16,0 6-2 0,0 6 2 15,0 4 1-15,0 17 0 0,10 1 5 16,-3-3-4-16,4 0 0 16,3 0 0-16,-1-4 1 15,1 1-1-15,4-6-29 16,-1-1 23-16,-3-8-89 15,7 2 73-15,-8-9-168 16,1-6 144-16,-3-3-151 16</inkml:trace>
  <inkml:trace contextRef="#ctx0" brushRef="#br0" timeOffset="12614.4934">18503 9392 304 0,'0'-27'134'0,"0"24"-105"0,4-4-37 16,-4 7 50-16,0 0-35 0,0 0 32 16,3 10-30-1,-3 5 24-15,0 10-24 16,-3 12 11-16,-1 6-14 0,-6 0 10 15,3 9-11-15,0-3 8 16,0 1-10-16,0 2-4 16,4-3 1-16,-1 13 8 15,4-7-6-15,0-6 2 0,4-2-3 16,-1-7-1 0,1-10 1-16,-1-2-52 0,1-3 40 15,-4-10-69-15,0-2 61 16,-4-7-151-16,-3-6 131 15,0-6-172 1</inkml:trace>
  <inkml:trace contextRef="#ctx0" brushRef="#br0" timeOffset="13034.0982">18122 9799 296 0,'-17'-13'131'0,"7"16"-103"0,20-3-35 16,-3 4 57-16,0-4-41 15,3 3 53-15,1 0-47 16,10 0 9-16,3-3-16 0,10 3 14 0,5-3-17 0,-1 0 9 16,3 0-10-16,-3 0 12 15,7 0-12-15,-7 0 3 16,-3 0-5-16,0 0 8 16,-11 0-8-16,0 3 2 31,0 0-3-31,-6 0 5 15,-8 6-5-15,-3 4 6 0,3 2-6 16,-6 4 3-16,-4 2-3 16,0 13 2-16,0 0-2 0,0 0-1 15,0-4 1-15,3 1 4 16,1 0-4-16,-1-3-64 31,1-7 49-31,-1-5-205 0,1-4 170 0,-4-12-222 31</inkml:trace>
  <inkml:trace contextRef="#ctx0" brushRef="#br0" timeOffset="13615.0932">18871 9786 368 0,'0'-12'167'0,"0"12"-131"0,10-3-46 16,-3 3 43-16,0 0-28 16,0 3 46-16,-4 0-40 15,4 6 10-15,-3 4-14 0,-1 8 6 0,1 4-10 16,-1 12 10-16,-3 6-10 16,3-3 13-16,-3-3-12 15,7-3 9-15,-3-3-10 16,3-4 2-1,0-2-4-15,0-7 8 16,-4-2-7-16,7-4 7 0,-3-3-6 0,0-3 9 16,4-2-9-16,-1-4-1 15,1-4-1 1,2-2 1-16,1-3-1 16,0-6 2-16,3-10-2 15,4-9-1-15,-4 0 1 16,4 4-7-1,-3 2 5-15,-1 6 0 0,-3 4 1 16,0 5-6-16,-1 7 5 0,-2 3-3 16,-4 6 3-16,0 10-2 15,0 2 2-15,-4 7-5 16,4-1 5-16,-3 1 6 0,-4 2-5 31,6-2-2-31,-2-1 2 0,-1 4 3 0,1-6-3 16,-4-4-92-16,0-6 72 15,3 0-147-15,-3-2 128 16,0-7-286 0</inkml:trace>
  <inkml:trace contextRef="#ctx0" brushRef="#br0" timeOffset="14552.6444">19383 9783 312 0,'-17'-6'138'0,"27"9"-109"0,1 0-37 0,-8-3 53 0,4 0-37 16,-3 0 33-16,13 0-30 15,0 3 5-15,4-3-11 16,7 3 0-16,-1 1-4 0,1-1-1 16,7-3 1-16,-1 0 1 15,-6 0-1-15,3 0-1 32,-3 0 1-32,-4 0 1 0,-7 0-1 15,1 3 8-15,-4 0-7 16,-4 3 10-16,0 6-9 15,-3 4 2-15,0 2-4 16,-7 4-1-16,11 5 1 16,-4 4 13-16,0-3-11 0,-1-3 4 15,8-1-5-15,0-5 8 16,3-4-8-16,1-6 7 16,-4-3-6-16,3-3 1 15,-3-9-3-15,0-3 8 0,6-9-7 16,-6-1 2-16,7-2-3 15,-7-4 2-15,0 3-2 32,-4 1 2-32,8 2-2 0,-12 7-3 15,8 3 1-15,-3 6 1 16,-4 9 0-16,-4 6 2 16,7 13-1-16,-6 12 8 15,-1 3-7-15,1 3 10 16,-4 6-9-16,0 4 2 15,0-4-4-15,-4 3-1 0,1 0 1 16,-1 13 4-16,1-3-4 16,-4-7-3-16,7-6 2 15,-10-6 8-15,6-6-6 16,-6-9 5-16,-4 3-6 16,0-19 9-16,-3-3-8 0,0-5 5 15,-1-8-6-15,-6-5 3 16,0-9-3-16,-1-19 2 15,5 0-2-15,-1-3-1 0,0 0 1 16,7 3-1 0,-3 3 0-16,7 6-68 0,-4 7 54 15,3 5-273-15,4-2 223 32,-10-10-194-32</inkml:trace>
  <inkml:trace contextRef="#ctx0" brushRef="#br0" timeOffset="13835.3084">19577 9525 360 0,'7'-40'161'0,"0"21"-127"0,3 4-43 0,-3 12 66 16,-3 0-47-16,3 0 34 0,-4 3-33 16,1 12-9-16,-4 13 0 15,7 5 6-15,-7 4-6 0,0 9 2 16,-7 0-3-16,7 0 5 15,-4 1-5-15,1 2 0 16,3 0 0 0,0 12-1-16,3-5 0 15,1-4 5-15,-4-6-4 16,7-9-8-16,-4-3 5 16,-3-4-72-16,10-2 58 15,-6-9-115-15,-11-10-188 31</inkml:trace>
  <inkml:trace contextRef="#ctx0" brushRef="#br0" timeOffset="15747.1292">10149 11215 272 0,'14'-9'125'0,"-7"6"-99"0,0-7-33 15,-4 10 82-15,-3 0-61 16,4 10 24-16,-1-4-27 16,1 12 7-16,-1 1-13 15,1 5 27-15,-4 4-24 16,0 6 10-16,0 3-12 15,0 3 21-15,3 3-21 16,1-3 6-16,-1-6-8 0,4-3 3 16,0-4-6-16,0-5 6 0,0-7-6 15,0-2 11-15,3-7-9 16,7-6 2-16,-3-6-4 16,0-7 2-16,3-11-2 31,4-7-1-31,0-3 1 0,0-3 1 0,0 3-1 15,-1 3-3-15,5 7 1 16,-5 5-5-16,1 4 5 16,0 3-3-16,0 5 3 15,-4 7 1 1,0 7 0-16,1 8 0 16,-5 7 0-16,1 2 11 0,-3 13-9 0,-1 3 11 31,1-3-10-31,-5 3 7 15,-2-6-7-15,-4-9 9 0,-4 5 0 16,-2-2-9-16,-1-3-4 16,-4-10 1-16,-3 1 11 15,-3-7-9 1,-4-3 3-16,0-6-4 0,1-3-1 16,-1 0 1-16,0-6-52 15,0 5 40-15,-3-5-91 16,3-3 78-16,1-7-155 15,-1 1 137-15,3-22-234 16</inkml:trace>
  <inkml:trace contextRef="#ctx0" brushRef="#br0" timeOffset="15952.8882">10239 11015 372 0,'-24'-31'167'0,"17"25"-131"0,0 0-46 16,7 0 40-16,0 6-26 15,0 0 44-15,0 0-37 0,0 0-16 0,0 0 6 16,10 6-61-16,1 0 46 0,3 6-201 31,3 7 166-31,4-1-168 16</inkml:trace>
  <inkml:trace contextRef="#ctx0" brushRef="#br0" timeOffset="17628.0569">11493 11015 116 0,'-3'-22'55'0,"6"22"-43"0,-3-3-15 0,0 3 121 16,0 0-93-16,0 0 50 16,0-3-54-1,3 0 21-15,1 0-31 16,-1 0 31-16,1 0-32 0,-1 0 26 15,1-3-27-15,3 6 18 16,0-4-20-16,0 1 13 16,3 0-15-16,0 0 6 15,4 0-8-15,-3 0 4 16,2 0-6-16,5 0 6 0,-1 0-6 16,0 0 3-16,4 3-3 15,0 0 5-15,0 0-5 16,0 3 0-16,-1 3 0 15,1 0-1-15,0 3 0 0,0-2 2 16,-4 5-1-16,-3 3 5 16,0-2-5-16,0 2 0 15,-4 3 0-15,-3 1 4 0,0-1-4 16,-4-2 6-16,1-1-6 16,-4 1 6-16,0-1-6 15,-4 0 6-15,-3 1-6 16,0-1 9-16,-3-6-8 31,0 7 2-31,-4-7-3 0,0 0 5 16,0 4-5-16,-3-10 9 15,-1 6-8-15,1-3-1 16,0 0 0-16,-1 3 1 16,1 1-1-16,0-1 5 15,0-3-5-15,-1 0 0 16,1-3 0-16,0 7 4 0,-1-4-4 15,1 0 0-15,3 0 0 16,0 0-1-16,0 3 0 16,1 1 5-16,-1-1-4 15,3 0 0-15,1 0 0 0,-4 4-1 16,4-1 0-16,-1-3 2 31,-3 7-1-31,4-1-1 16,0 0 1-16,-1-2 1 15,1 5-1-15,-1-2 2 0,5 5-2 16,-1-5 5-16,0-1-5 16,0 3 3-16,0-2-3 15,0-1-1-15,0-3 1 16,0 1 1-16,4-4-1 0,-1 3 5 16,1 1-5-16,-1-1 3 15,1-3-3-15,3 0 8 16,-4 1-7-16,1-4 2 15,3 0-3-15,0-6 2 16,0 0-2-16,0 0 5 16,3 3-5-16,-3-3 0 0,0 0 0 15,7 0 4-15,0 3-4 16,3-3 3-16,1 0-3 16,-1-3-1-16,4 0 1 15,0 0 1-15,0 3-1 16,0-3-6-16,0 0 4 0,-1 3 0 31,5-3 1-31,2 3 2 16,1-6-1-16,4 2-1 0,-1 4 1 15,3 0-7-15,1 0 5 16,-4 0 0-16,4 4 1 16,0 2 2-16,0-6-1 15,-4 0 2-15,0 3-2 16,0-3-6-1,1 0 4-15,2 0 6 16,-3 0-5-16,1 0 1 16,-4 0 0-16,-4 0-4 0,0 0 2 15,-3-3 12-15,0 3-9 16,-4 0 5-16,1 0-5 0,-4-6 2 16,0 6-3-1,-4-4 5-15,0 4-5 16,1 0 3-16,-1 0-3 15,-3 0-43-15,0 0 34 16,-7 4-458-16,-17-8 365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15.10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0-1 36 0,'0'0'19'0,"0"0"-15"0,0 0-5 0,0 0 73 16,0 0-57-16,0 0 56 16,0 0-53-16,0 0 28 0,0 0-34 15,0 0 18-15,0 0-22 16,0 0 15-16,0 0-17 0,0 0 3 15,0 0-7-15,3 0 8 0,1 0-8 32,-1 0 10-32,4 0-9 0,-3 3 4 15,3-3-5-15,-4 3-9 16,4 0 5-16,0 0 1 16,0-3 1-16,0 0 22 0,0 0-17 15,0 0 1 1,0 0-4-16,3 3 4 15,0-3-5-15,1 0 0 16,-1 0 0-16,1 2 1 16,6-2-1-16,0-2 2 15,1 2-2-15,-1 0 2 0,0 0-2 16,1 0 2-16,-1-3-2 16,4 3-3-16,-1 0 1 15,1 0 4-15,3 0-3 16,1 0 0-16,-5 0 1 0,5 0 4 15,-1 0-4-15,0 0 0 16,0-3 0-16,4 3-1 16,0 0 0-16,0 0-3 15,-1 0 2-15,4-3 9 16,-3 3-6-16,0 0-1 0,3 0 0 16,0 0-4-16,-3 0 2 15,3 3 1-15,0-3 0 16,0 0 0-16,1 0 0 31,-1 0 2-31,0 0-1 0,4 0 2 16,-1 0-2-16,1 3 2 15,-4-6-2-15,7 0 5 16,0 0-5-16,4 0 3 16,-4 3-3-16,0 0-3 15,0 0 1-15,0 3 4 16,0-3-3-16,0 0 0 0,1 0 1 15,2 0 1-15,1 0-1 16,-1 0-1-16,1 3 1 16,-1-3 1-16,4 0-1 0,0 0-1 15,0 3 1-15,0-3 4 16,0 0-4-16,1 0 0 16,2 0 0-16,1 0 1 15,-4 0-1-15,10-3 5 16,-7 3-5-16,1 0 0 0,-4 0 0 15,0 0 1-15,-3 3-1 32,-1 0 2-32,1-3-2 15,-1 0-6-15,1 0 4 16,-1 0 3-16,1 0-2 0,-1 0 3 16,1 3-2-16,3-3 2 15,-3 0-2-15,-4 2-1 16,7 1 1-16,-4 0-4 15,-3-3 2-15,7 0 4 16,4 0-3-16,-4 3 3 16,-3 1-2-16,-1-4 2 0,-3 3-2 15,4 0 2-15,-4-3-2 16,0 0-1-16,0 0 1 16,-3 3-4-16,-4-3 2 15,10 0 1-15,-2 0 0 0,-1 3 2 16,-4-3-1-16,1 0-1 31,3 0 1-31,-3 0 1 16,-1 0-1-16,1 3-3 15,3-1 1-15,-3-2 4 0,-4 0-3 16,0 3-2-16,0 0 1 16,0-3 4-16,-3 3-3 15,3-6 0-15,0 3 1 16,-3 0-1-16,-4 0 0 0,1 0 0 15,-1 0 0-15,0-3-6 16,0 3 5-16,1 0 6 16,-5 0-5-16,1 3 1 15,0-3 0-15,0-3-4 16,-4 3 2-16,4-3 4 16,0 6-3-16,-1-3 0 0,-2 3 1 15,-1 0 1-15,0-3-1 16,1 0-6-16,-4 0 4 15,-1 0 3-15,1 0-2 32,0 3 0-32,-4-3 1 0,1 0 1 15,-1 0-1-15,1 0-3 16,-1 0 1-16,7-3 4 16,-6 3-3-16,-1 0-2 15,4-3 1-15,-7 6 6 0,3-3-4 16,1-3-3-16,-4 3 2 15,0-3 0-15,-7 3 0 16,6 0 0-16,-6 0 0 16,0 0 0-16,7 0 0 0,0 0 0 15,-7 0 0-15,7 0 0 16,0 0 0-16,0 0 2 16,-7 0-1-16,7 0-6 15,0 3 4-15,0-3 3 16,-7 0-2-16,7 0-2 15,0-3 1 1,-7 3 1-16,7 0 0 16,0 0 0-16,-7 0 0 15,0 0 8-15,7 0-6 16,-7 0-7-16,6 0 5 16,-2 0-4-16,-4 0 3 0,7 0 6 15,-7 0-4-15,0 0-3 16,0 0 2-16,0 0 0 15,7 0 0-15,-7 0 2 0,0 0-1 16,3-3-3-16,-3 3 1 16,0 0-10-16,-7 3 8 15,-10 3-371 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17.8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 47 72 0,'-3'-3'36'0,"3"3"-29"0,0 0-9 0,0 0 86 16,0 0-67-16,0 0 45 15,0 0-45-15,0 6 15 16,0-9-23-16,0 3 23 0,0 0-24 16,0 0 12-16,0 0-14 15,0 0 16-15,7 0-17 0,-4 0 9 16,4 0-10-16,0 0 3 15,0 0-5-15,0 0 5 32,0-3-6-32,0 3-3 15,3 0 2-15,0-3 8 16,4 3-6-16,4-3 2 16,-1 3-3-16,0-3-1 0,1 3 1 15,2 0 4-15,1 0-4 16,3-3 0-16,-3 3 0 15,10 0-7-15,-3 0 5 16,0-3 6-16,-1 3-5 0,1-3-2 16,3 0 2-16,1-1 0 15,2 4 0-15,1 0 2 16,6 0-1-16,1 0 2 16,-4 0-2-16,4 0-1 15,-1-3 1-15,4 6 1 0,-3-3-1 16,-1 0-1-16,1 0 1 15,3 0 1-15,-4 0-1 32,1-3-1-32,3 0 1 0,4 3-4 15,-4-3 2-15,3 3 4 16,1 0-3-16,-1 3 0 16,-3-3 1-16,0 0-1 15,4 0 0-15,-1-3 8 16,-3 0-6-16,7 3 5 15,-3 0-6-15,-1 0 3 0,1 0-3 16,-1 0-6-16,1 0 4 16,-1 0 3-16,4-3-2 15,0 3 0-15,0 0 1 16,10 0 10-16,-10-3-9 0,0 3-3 16,-3 0 1-16,-1 0 5 31,1 0-4-31,-4 0 0 15,-4 0 0-15,1 0 4 16,3 0-4-16,-4 0 3 16,1 0-3-16,6 0-1 0,-3 0 1 15,0 0 1-15,-3 3-1 16,0-3 2-16,-1 0-2 16,1 0 2-16,-4 0-2 0,0 0 2 15,7 0-2-15,-3 3 5 16,-1-3-5-16,-3 0 6 15,4-3-6-15,-4 3 0 0,0 0 0 16,-3 0-1-16,-1 3 0 31,-3-3 2-31,1 0-1 0,2 3-1 0,1-3 1 16,-4 3 4-16,0 0-4 16,11-6 0-16,-4 6 0 15,0-3 1-15,-3 3-1 16,-4 1 5-16,-4-1-5 15,12-3 0-15,-8 3 0 16,-4-3 1 0,1 3-1-16,0 0-6 15,3 0 4-15,-3 0 3 16,-4 0-2-16,4-3 0 16,-1 0 1-16,1 0-1 0,-4 0 0 0,1 3 2 15,-1 0-1-15,0-3-1 31,0 0 1-31,1 3-1 0,-1-3 0 0,0 0 0 16,-3 0 0-16,0 0 0 16,-1 3 0-16,5-3 0 15,-1 3 0-15,-3-3 2 0,-1 4-1 16,1-4-1-16,0 0 1 16,-4 0-1-16,1 3 0 31,-1-6 5-31,-3 3-4 15,0-4 0-15,6 4 0 16,-2 4 1-16,-1-8-1 16,0 1 5-16,-3 0-5 15,0 0 0-15,-3 3 0 0,-1-3 4 16,0 3-4-16,1 0 0 16,-4 0 0-16,0-3-4 0,0 3 2 15,-1-3 6-15,1 3-4 16,-3-6 0-16,-4 6 0 15,0 0-1-15,0 0 0 16,0 0-3-16,0 0 2 16,-4 3-64-16,1 0 51 15,-4 6-140-15,-3-3 118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20.63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-5 13 176 0,'-3'-4'78'0,"3"4"-61"0,0 0-21 0,0 0 59 0,0 0-44 16,0 0 32-16,0 0-31 0,0 0 29 15,0 0-30-15,3 0 11 0,4 0-16 32,-3 0 10-32,3 0-11 15,0 0 16-15,0-3-16 0,0 0 4 16,-1 3-7-16,5-3 10 16,-1 3-9-1,1 0 2-15,-1-3-4 0,4 3 2 16,0 0-2-16,-4 0 5 15,4 0-5-15,0 0-3 16,7 0 2-16,-4 0 0 0,4 0 0 16,0 3 0-16,3 0 0 15,-3 0 2-15,3-3-1 16,4 0-3-16,6 0 1 16,-3 0 4-16,4-3-3 0,3 0 6 15,4 3-5-15,-1 0 3 16,8 0-3-16,-1 0 2 15,1 0-2-15,-4 0-1 16,3 0 1-16,1 0 4 31,-1 0-4-31,1 0-3 0,3 0 2 16,0 0 3-16,0 0-3 16,3 3-2-16,-3 0 1 15,3 0 4-15,1-3-3 16,-4 0 0-16,0 0 1 0,0 0-4 15,3 0 2-15,-3 0 1 16,7 0 0-16,0 4 2 16,-4-1-1-16,-3 0-3 15,7-3 1-15,-4 0 1 16,1 0 0-16,3 0 2 0,-4 0-1 16,4 0-1-16,3 0 1 15,-6 3-1-15,-4-3 0 16,-4 0-3-16,4 0 2 15,-7 0 4-15,0-3-3 0,0 0 6 16,4 0-5-16,-4 3 0 31,0 0 0-31,3 0 4 16,1 0-4-16,-4 3 3 16,0-3-3-16,0 0 2 15,0 0-2-15,-4 0-1 0,1 0 1 16,3 0 4-16,-3 0-4 15,-1 0 0-15,-3 0 0 16,7 0 1-16,-7 0-1 16,0 0 2-16,-3 3-2 0,-4 0-1 15,0-3 1-15,-3 0 1 16,3 0-1-16,1 0 5 16,-5 0-5-16,1 0 9 15,-4-3-8-15,-3 3-7 16,0-3 5-16,0 3 2 0,6-3-2 15,1-1 3-15,-4 4-2 16,-3 0 2-16,3 0-2 31,-3 0-6-31,0 0 4 16,3 0 6-16,4 0-5 0,-1 4-2 16,-2-1 2-16,-8-3 3 15,7 3-3-15,1 0 3 16,-1 0-2-16,-7-3-3 15,11 0 1-15,-1 0 4 16,-2 0-3-16,-4 0-2 0,-1 0 1 16,1 0 6-16,-4-3-4 15,1 3 0-15,-1-3 0 16,4 3-1-16,-4-3 0 16,0 3 0-16,1 0 0 15,-1 0 0-15,0 0 0 16,-3 0 0-16,0 0 0 0,0 0 5 15,3 0-4-15,-3 0-5 32,3 0 3-32,1 0 3 15,-4 0-2-15,3 0-2 16,-3 0 1-16,0 0 1 0,0 0 0 16,-1 0 0-16,-2 0 0 15,3 0 2-15,-4 0-1 0,0 0-3 16,1 0 1-16,3 0 4 15,-4 0-3-15,4 0-2 16,0 0 1-16,-4 0 1 16,-3 0 0-16,7 0 2 15,-4 0-1-15,-3 0-3 16,0 0 1-16,0 0 4 0,-3 0-3 16,-4 0 0-16,3-3 1 15,-3 3 1-15,3 0-1 16,1-4-1-16,-4 4 1 31,3-3-1-31,1 0 0 16,-4 3 2-16,0 0-1 0,3-3-1 15,-3 3 1-15,4-3-4 16,-4 3 2-16,7 0 1 16,-7 0 0-16,7-3-3 15,-7 3 2-15,7 0 1 16,0 0 0-16,-7 0 5 0,6 0-4 15,-2 0-5-15,-1 0 3 16,-3 0 3-16,4 0-2 16,-4 0 3-16,0 0-2 15,0 0-3-15,0 0 1 0,0 0-122 16,-7 3 96-16,-10 3-332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29.5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1458 4 88 0,'11'-3'42'0,"-5"3"-33"0,5-3-11 0,-4 3 77 0,0 0-59 16,3-3 28-16,1 3-32 15,-1 0-1-15,4 0-8 16,0-3-2-16,-1 3 0 0,1 0 4 16,0 0-4-16,0 0-3 15,0 0 2-15,3 0 3 0,-3 0-3 31,3 0-28-31,1 0 23 16,-4 0-184-16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28.95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516 4 72 0,'7'0'36'0,"-7"0"-29"0,7 0-9 0,-7 0 10 0,7 0-7 16,0 0 0-16,0 0 0 16,0 0 1-16,0 3-1 15,-1-3-1 1,1 6 1-16,0-6-1 0,0 3 0 15,7-3 0-15,-3 0 0 16,-1 0 0-16,4 0 0 16,0 0-87-16</inkml:trace>
  <inkml:trace contextRef="#ctx0" brushRef="#br0" timeOffset="305.8746">866 13 80 0,'21'0'36'0,"-11"3"-29"0,0-3-9 0,-3 0 69 16,0 0-53-16,0-3 12 0,4 3-18 15,2-6-3-15,1 6-3 16,4 0 1-16,-1-3-2 0,4 3-1 16,-4 0 1-16,0 0-1 15,1 0 0-15,2 0 2 0,-2 0-1 16,-4 0-3-16,3 0 1 16,4 0-170-1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2.7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1389 2610 88 0,'21'-3'42'0,"-4"3"-33"0,-3 0-11 16,-4 0 77-16,1 0-59 15,-1-2 20-15,4 2-26 0,0 0-9 31,0 0 0-31,-1 0 4 0,1 0-4 16,4 0-75-16,-5 2 58 0,1 1-115 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8.0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1174 8644 228 0,'7'0'101'0,"10"0"-79"0,4-3-28 0,-10 3 85 16,-1 0-63-16,0 0 53 15,1 0-51-15,3-3 18 0,-1 0-25 16,5 0-5-16,3 0-3 0,6 3-3 16,-2 0 1-16,-1 0-15 15,0 0 11-15,0 0-117 16,4 3 94-16,0 0-265 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5.23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790 5384 228 0,'3'-4'101'0,"4"1"-79"0,3-15-28 0,-3 15 85 0,7-6-63 31,0 2 17-31,0 1-23 15,0 0-10-15,3 3 1 16,0 0 2-16,1 0-3 0,3 3-22 0,-1 0 17 16,1 0-160-16,3 0 128 15,-3 0-140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0.56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3824 1 112 0,'31'-6'52'0,"-21"6"-41"0,4 0-14 0,-7 0 65 15,7 0-49-15,-4 0 32 16,1 0-33-16,-1 0-4 0,4 0-5 16,0 0 0-16,-4 0-2 0,1 0-1 31,-1 0 1-31,4 3-88 15,0-3 68-15,-4 3-128 16</inkml:trace>
  <inkml:trace contextRef="#ctx0" brushRef="#br0" timeOffset="283.8291">4253 16 108 0,'14'-9'52'0,"-3"9"-41"0,6 0-14 15,-7 0 4-15,1 0-2 16,3 0 23-16,-1 0-17 16,5 0 48-16,-1 0-40 15,0 0 5 1,1 0-12-16,-1 0-1 16,0 0-4-16,1 0 2 0,6 0-2 15,4 0 2-15,-4 0-2 0,-3 0-3 0,-1 0 1 16,-2 0 1-16,-1 0 0 15,-3 0-68-15,0 6 54 16,0-6-133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11-08T19:20:59.747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-47 150 76 0,'0'0'36'0,"-4"3"-29"0,7-6-9 16,-3 3 38-16,-2 3-29 15,2-3 29-15,0 0-27 16,0 0 23-16,2 0-23 15,-2 0 17 1,0 0-19-16,1 0 18 0,0 3-18 16,-1-3 7-16,2 3-10 0,2-3 12 15,-1 3-12-15,0-3 9 16,0 3-10-16,0-3 7 16,-1 4-7-16,1-1 1 15,0 0-3-15,0 0 11 16,0 0-10-16,1-3 0 0,1 0-1 15,-1 0 4-15,1 3-4 16,-1-3 3-16,0 0-3 16,1 0 8-16,-1 0-7 15,0 0 5-15,3 3-6 16,-1-3 6-16,0 0-6 16,1 0-3-1,0 0 2-15,0 0 5 16,1 0-4-16,-1 0-3 15,0 0 2-15,0 0 0 16,1 3 0-16,-1-3 2 16,0 3-1-16,0-3 2 15,0 3-2-15,2-3 2 16,0 3-2-16,1-3-1 0,0 3 1 16,-1-3 1-16,-1 3-1 0,1-3 2 15,0 0-2-15,-1 0-1 16,1 0 1-16,0 0 4 15,1 0-4-15,1 0 0 16,-1 0 0-16,2 0 1 16,-2 0-1-16,0 0-1 0,0-3 1 15,0 3 4-15,0 0-4 16,0-3 3-16,0 3-3 16,2-3 2-16,1 3-2 15,-1 0 2-15,-1 0-2 16,1 0 8-16,-2 0-7 15,0 0-1 1,0 0 0-16,-1 0 4 16,0 0-4-16,2 0-3 15,0 0 2-15,1 0 5 16,-2-3-4-16,0 0-3 16,1 3 2-16,-1-3 5 15,1 3-4-15,-1 0 3 16,0-3-3-16,0 3 2 0,2-3-2 15,2 3 2-15,-1 0-2 16,-1 0 2-16,-1 0-2 0,0 0-1 16,-1 0 1-16,1 0 1 15,-2 0-1-15,2-3 2 16,2 3-2-16,-1 0-1 16,-2 0 1-1,0-3-7-15,0 3 5 16,0-3 8-16,2 3-5 15,-2 0-4-15,0 0 2 16,0 0 0-16,2 0 0 16,1-3 2-16,-2 3-1 15,1 0 5-15,-2 0-5 16,0 0-3-16,0 0 2 0,0 0 3 16,-1 0-3-16,2 0 6 15,5 0-5-15,-1-4 0 16,-2 4 0-16,-2-3-1 15,1 3 0-15,-1-3 5 16,1 3-4-16,0 0 0 16,-1 0 0-16,2-3-13 0,0 3 10 15,0-3 12-15,0 3-9 16,-1 0 4-16,-1 0-4 16,-1 0-1-16,0-3 1 0,-1 0-1 15,4 3 0-15,-2-3 0 16,3 3 0-16,-1 0 2 31,-1 0-1-31,1 0-1 0,-1 0 1 16,0 0 1-16,-1 0-1 15,-1 0-1-15,3 0 1 16,1 0 1-16,-2 0-1 16,0 0-3-16,-2 0 1 15,-1 0 6-15,-1 3-4 16,1-3 0-16,-1 0 0 0,-1 0 1 15,5 0-1-15,-2 0-3 16,2 3 1-16,-1-3 1 16,-1 0 0-16,0 0 2 15,1 0-1-15,0 0-1 16,0 0 1-16,-1 0-1 16,0 0 0-1,-2 0 2-15,1 0-1 16,4-3 2-16,-3 3-2 15,0 0-9-15,0 0 6 16,-1 0 1-16,-1 0 1 0,2-3 5 16,-1 0-4-16,0 0 3 15,3 0-3-15,1 3-3 16,-2-3 1-16,0-2 1 0,1 2 0 16,-2 0 0-16,2 3 0 15,-1-3 0-15,-1 3 0 16,0 0 2-16,0 0-1 15,2-3-6-15,1 0 4 16,-1 0 6-16,-1 3-5 16,-1 0 1-16,0 0 0 0,-1-3-1 15,0 3 0-15,-1-3 0 16,0 0 0-16,2 3 2 16,4 0-1-16,-4 0 2 15,0 0-2-15,-1 0 8 16,0 0-7-16,-1-3-4 15,0 3 2 1,0 0 3-16,0 0-3 16,0 0 0-16,-1 0 1 15,2 0-1-15,-2 0 0 16,8-10 0 0,-2 4 0-16,-2 0 0 0,1-6 2 15,-2 9-1-15,0 3-3 16,0-9 1-16,-1 9 4 15,2-11-3-15,2 2-2 0,-1 6 1 16,-1 0 4-16,1 0-3 16,-2 0 0-16,0 0 1 15,0 0-4-15,0 3 2 16,-1-4 1-16,-1 4 0 16,0 0 2-1,-1-3-1-15,2 3 8 16,-2 0-7-16,-1 0-1 15,1 3 0-15,-1 1-1 16,-1-4 0-16,0 0 5 16,0 0-4-16,0 0 9 15,-2 0-8-15,-1 0-1 16,-2 0 0-16,3 0 1 0,-3 0-1 16,0 0-1-16,3 0 1 15,-3 0-1-15,3 3 0 16,-3-3-3-16,3 0 2 15,0-3 4-15,-1 3-3 0,-2 0 0 16,0 0 1-16,3 0 1 16,-1 0-1-16,-2 0-3 15,0 0 1-15,3 0 6 0,0 3-4 16,0 6-3-16,-1-3 2 16,-1 0 0-1,0 0 0-15,-1-6 0 16,3 3 0-16,-3-3 0 31,3 5 0-31,-3-5 0 0,0 0 2 16,2 3-1-16,-2-3 2 15,0 0-2-15,1 3 2 16,-1-3-2-16,0 0 2 16,0 0-2-16,0 0-1 15,1 9 1 1,1-3-1-16,-2 0 2 15,0-9 2-15,0 0-3 16,0 3-1-16,0 0 1 16,0 6-1-1,1-9 0-15,-1 9 0 0,0-9 2 16,0 3-1-16,0-3 2 31,0 6-2-31,2-6-3 16,-2 0 1-16,0 3 1 0,0 6 0 15,0-9 2 1,0 3-1-16,0-3-1 16,0 3 1-16,0 0-1 15,0-3-3-15,3 3 2 16,-3 0 1-16,0 0 2 16,0 0-1-16,0 0-3 15,1-3 1-15,-1 3 4 16,6 0-3-1,-2 0 0-15,0 0-2 16,-1 0 1-16,3 0 1 16,-4-3 0-16,2 3 0 15,0 0 0-15,-1 0 0 16,0 0 0-16,-1 0 0 16,-2 0 2-16,1 0-1 15,-1 0-3-15,0 0 1 16,3 0 4-16,-3 0-3 0,3 0 3 31,-3 0-2-31,1 0-3 16,-1 0 1-16,0 0-2 15,2 0 2-15,-2 0 4 0,0 0-3 16,1 0 0-16,-1 0 1 16,0 0-4-16,0 0 2 15,0 0 1-15,0 0 0 16,0 0 2-16,0 0-1 0,3 0-1 15,-3 0 1-15,0 0-4 16,0 0 2-16,0 0 1 16,0 0 0-16,0 0 0 15,0 0 0-15,0 0 0 16,0 0 0-16,0 0 0 16,1 9 0-1,1-3 0-15,-2 0 0 16,0-6 0-16,0 7 0 15,0-1 2-15,0-6-1 16,0 6-6-16,0 0 4 16,1 3 3-16,1 0-2 15,-2 5-5-15,1-2 4 0,1 4 0 16,-2-1 1-16,1 3 0 16,0 2 0-16,1-2 0 15,-1 7 0-15,1 10 0 16,-2-7 0-16,1-1 2 0,-1-1-1 15,2-1-3-15,-2-4 1 16,0 1 1-16,1-3 0 16,-1 9 0-16,1 3 0 0,-1-3 2 15,2-6-1-15,-2-1-1 16,0 1 1-16,0 0-1 16,0 3 0-16,1 0 0 15,-1-3 0-15,0 0 0 16,2-1 0-16,-2 7-6 31,0 10 5-31,1-4 0 0,-1-5 1 16,0-5 8-16,0 1-6 15,2-3-4-15,-2 0 2 16,0-4 0-16,0 1 0 16,0 7-3-16,0 1 2 15,0-2-2-15,0-3 2 16,0 0 4-16,0 0-3 0,0 2 0 15,0-1 1-15,0-2-1 16,0 1 0-16,0-1 0 16,0 11 0-16,0 2 0 15,-2-2 0-15,2-1 0 0,-1-4 0 16,-1-1-3-16,2-4 2 16,-1-1 6-1,1 1-4-15,-2-3-5 16,2 6 3-16,-1 2 0 15,0-1 1-15,1-1 2 16,-2-4-1-16,2 1-1 16,-1 0 1-16,-1 0-1 15,1-1 0-15,-1 2-3 16,2-1 2-16,0-1 4 0,-1 7-3 16,0 4 0-16,-1-2 1 15,2 2-1-15,0-7 0 16,0-1 2-16,-1-2-1 15,1 1-3-15,0-2 1 16,0 7-2-16,0-6 2 16,0 6 1-16,0-6 0 0,0-1 2 15,0 2-1-15,0-2 5 16,0 1-5-16,0-1-3 16,0 2 2-16,0-2-3 0,0-2 2 15,0 10 1-15,0 5 0 16,0-7 0-16,0-1 0 31,1 2 2-31,1-4-1 0,-2 2-1 16,1-5 1-16,-1-2-4 15,1-1 2-15,-1 11 4 16,2 2-3-16,-2-7 3 16,0-1-2-16,0-1-1 15,1-1 1-15,-1 1 4 16,0-3-4-16,0 0 3 0,0 2-3 15,2-2 5-15,-2 0-5 16,0 0 3-16,0 5-3 16,0-2 5-16,0 6-5 15,0-3 3-15,1-3-3 16,-1 0-1-16,0 0 1 16,2-1-1-1,-2-2 0-15,0-3 0 16,1 0 0-16,0-1 2 15,1-3-1-15,-2 7 8 16,1 6-7-16,-1-3 2 0,2-4-3 16,-2-2-1-16,1-1 1 15,1 2 1-15,-2-2-1 16,0 3 2-16,1 1-2 0,-1 0-3 16,0 0 1-16,1-1 6 15,1 1-4-15,-2 6-3 16,1-3 2-16,1 3 3 15,-1-1-3-15,-1-1 0 16,2-2 1-16,-1 1-4 16,1-4 2-16,-1 2 9 0,1-2-6 15,-1 1 2-15,1-4-3 16,-1 11 2-16,-1-8-2 16,1 7 5-1,1-4-5-15,-1-1 0 16,1-2 5-16,-1 1-5 15,1-4 0 1,-2 1 0-16,1 0 1 16,-1-1-1-16,2 1-1 15,-2-4 1-15,1 1-1 16,-1-1 0-16,2 1 5 0,-2-1-4 16,0 1 0-16,1 5 0 15,-1 1 4-15,1 9-6 16,1-3 1-16,-1-6 3 15,-1 0-3-15,0-1 3 16,0-2-2-16,0-4 2 16,0 0-2-16,2 1-1 15,-2 0 1-15,0-1-1 16,0-2 0-16,1-1 0 16,-1 9 0-1,0 1 0-15,0-6 0 16,0 9 2-1,0-4-1-15,0 1-1 16,4-4 1-16,-4-2-1 16,-1 0 0-16,1-1 0 15,0 0 0-15,0 1 0 16,0-1 2-16,-1 1-1 0,1-3-3 16,0 2 1-16,-2-3 4 15,2 0-3-15,0-3 3 16,-1 4-2-16,1-1-3 15,0 0 1-15,0 1 1 16,0 9 0-16,0 2 0 0,0-2 0 16,0-7 2-16,0 8-1 0,0-8-3 15,1 6 4 1,-1-2-2-16,4 2-2 16,-1-1 1-16,-1-5 4 15,-1 0-3-15,1-2 0 16,-1-1 1-16,0-3-1 31,-1 3 0-31,0-3 0 0,0 5 0 16,0 4 0-16,0 0 0 15,2-5 2-15,-2 8-4 16,0-2 2 0,0-3 0-16,0-1 0 15,0-3 0-15,0 1 0 16,1-1 0-16,-1 0 0 0,0 0 2 15,0 1-1-15,0-3-3 16,0 2 1-16,0 0 1 16,0 0 0-16,0 1 2 15,0-1-1-15,0-3-3 16,0 3 1-16,0 1 4 16,0-4-3-16,0 1-2 0,0 2 1 0,0-3 1 31,0 0 0-31,0 1 2 15,0 8-1-15,0-3-3 16,0-2 1-16,0-4-2 16,0 0 2-16,0-2-50 15,0-4 40-15,-1 3-105 16,-8-19-261 0,1-6 286-16,-1 0-36 15</inkml:trace>
  <inkml:trace contextRef="#ctx0" brushRef="#br0" timeOffset="1">-88 112 96 0,'0'-3'42'0,"2"3"-33"0,-2 0-11 0,0 0 35 16,0 0-26-16,0 0 25 15,0 0-23-15,0 0 20 16,0 0-22-16,0 0 25 15,0 0-24 1,0 0 12-16,0 0-14 0,0 0 13 16,0 0-14-16,0 0 6 15,1 3-8-15,1 0 6 16,-2-3-6-16,1 6 9 16,1 0-9-16,-1 2 4 15,1-2-5-15,-2 0 8 16,1 0-8-16,-1 3 2 0,0 1-3 15,2-1-1-15,-2 3 1 16,0 0 7-16,0 2-6 0,0-2 5 16,1 3-6-16,-1 16 6 15,1 1 0 1,-1-7-5-16,2-4 2 16,-2 2-3-16,1-2 2 0,-1-2-2 15,0-1 5-15,0-2-5 16,0 0 3-16,0-1-3 15,0 4 5-15,0-1-5 16,0 5 9-16,2-1-8 16,-1-4 7-16,-1 0-6 15,0 1 1 1,0 0-3-16,2-3 2 16,-2 2-2-16,0 1 5 15,0 0-5-15,0-3 9 16,0-1-8-16,0 10 2 15,0-3-3-15,0 9 2 16,0 0-5 0,0-3 2-16,0-6 0 0,0 0 0 15,0-1 2-15,0-1-1 0,0-2-1 16,0 1 1-16,0 2-1 16,0 2 0-16,0 1 5 15,0-2-4-15,0-4 0 16,0 2 0-16,0-2 1 15,1 1-1 1,1-1-9-16,-2 5 6 16,1-5 10-16,-1 4-7 15,2-4-3-15,-2 8 2 16,1 8 0-16,2-7 0 16,0 2 2-16,-2-7-1 15,1-1 2-15,-1 2-2 16,0-2 8-16,-1-2-7 0,2-1-4 15,-2 2 2-15,0 1 0 16,0 1 0-16,1 3-3 16,-1-3 2-16,0 0 4 15,2-4-3-15,-1 1 0 16,-1 0 1-16,0 0 1 16,0-1-1-16,0 0 5 0,3 1-5 15,0 0 0-15,-2 6 0 16,1-3 1-16,-1 6-1 0,1-3-1 15,-2-4 1-15,0 4-1 16,1-2 0-16,-1-2 2 16,0 1-1-16,1-3-1 31,-1 0 1-31,0-1 1 0,0 4-1 16,0 0 5-16,0 0-5 15,0-1 0-15,0-2 0 16,0-1 4-16,0 2-4 15,0-2-5-15,2 4 3 16,-2-1 0-16,1 2 1 16,-1-5 8-16,0 1-6 0,0 2-1 15,0 8 0-15,0-4 1 16,0-4-1-16,0 5 5 16,0-1-5-16,0-4-5 15,0 2 3-15,0-2 6 16,0 1-5-16,0-4-4 15,0 5 3 1,0-2 6-16,0 4-5 16,0-3 1-16,0 0 0 15,0 0-4-15,0-1 2 16,0 1 4-16,0 0-3 0,0 0 0 16,0-1 1-16,0 8-1 15,0-4 0-15,0 2 5 16,0-1-4-16,0-1-3 0,0-4 2 15,0 1 5-15,0 7-4 16,-1-8 0-16,1 1 0 16,0 0 1-16,0-3-1 15,0 2 2-15,0-2-2 16,0 3-1-16,0-3 1 16,0-1 1-16,0 1-1 0,1-1 2 15,-1 2-2-15,0-5 5 16,0 3-5-16,0 1-3 15,0-4 2-15,2 5 5 16,-2-5-4-16,0 1 3 16,0-1-3-16,1 4 2 15,-1 3-2 1,0 0-1-16,-1-4 1 16,2 5 1-16,-1-8-1 15,0 3-1-15,0 4 1 16,0-4 1-16,0-1-1 0,0 1 2 15,0-2-2-15,0 2-1 16,0 8 1-16,0-5 4 16,0-2-4-16,0-1 0 15,0 2 0-15,2-5 1 0,-2 1-1 16,1 2 2-16,-1-3-2 16,0 5 2-16,0-5-2 15,2 1 2-15,-2-1-2 16,1 1-3-16,-1 0 1 15,1-1 4 1,1 7-3-16,-1-4 0 16,-1-2 1-16,2 6 1 15,-2 0-1-15,1-4 2 16,-1-2-2-16,2 3-1 16,-2 0 1-16,0-4 4 15,0-3-4-15,0 1-5 16,0-1 3-16,0 1 3 0,0 0-2 15,0-1-2-15,0 0 1 16,0 7 4-16,0-4-3 16,0 5 0-16,0-2 1 0,0-3-4 15,0-2 2-15,0 2 6 16,0-2-4-16,0 0 3 16,0-1-3-16,0 0-1 0,0 1 1 15,0-1-4-15,0 1 2 16,1 0 6-16,-1-1-4 15,0-3 0-15,0 4 0 16,0-4-4-16,0 0 2 16,2 7 4-16,-2-3-3 31,0-1 0-31,0-3 1 0,0 4 4 16,0-1-4-16,0-3 6 15,0 0-6-15,1-1 3 16,-1-2-3-16,0-6-3 15,0 6 1-15,0 0 1 16,0 0 0-16,0-6 5 16,0 0-4-16,0 0 0 0,0 6 0 15,0-6 1-15,0 0-1 16,0 0-1-16,0 6 1 16,0-6-4-16,0 0 2 0,0 7 1 15,0-7 0-15,0 0 0 16,0 0 0-16,0 0 0 31,0 0 0-31,0 0-6 16,0 0 5-16,0 0-6 0,0 0 6 15,0 0-22-15,0 0 17 16,0 0-36-16,0 0 32 16,0 0-82-16,0-3 70 15,-1-1-144-15,1-2 127 16,0-9-196-16</inkml:trace>
  <inkml:trace contextRef="#ctx0" brushRef="#br0" timeOffset="2">5 4498 80 0,'0'-12'39'0,"0"24"-31"0,1-18-10 0,-1 6 33 0,0 0-25 15,0-3 23 1,2 9 1-16,-2-9-22 16,0 0 17-16,0 0-20 15,0 3 23-15,0 0-21 0,0-3 19 16,0 3-19-16,0 0 4 15,0 0-7-15,0 0 11 0,0 0-11 16,0 0 9-16,1 6-10 16,-1 0 16-16,0 0-15 15,0-6 7-15,0 6-8 16,2 0 9-16,-2 7-3 16,0-4-6-1,0 0 7 1,0-3-8-16,0 1 7 15,0 0-6-15,0-1 6 16,0 0-6-16,0-6 4 16,0 6-6-16,0 3 9 15,0-3-8-15,0 1 5 0,0-1-6 16,0 3 9-16,0-3-8 16,-2 3 2-16,2 2 3 15,0-2-6-15,0 0 3 16,0-3-3-16,0 4-3 15,0-1 1-15,0 0 4 16,0 0-3-16,-1 0 0 16,1 2 1-16,0 1 4 15,0 0-4-15,0-2 0 0,0 2 0 16,0 0 1-16,0-3-1 16,0 2 5-16,0-2-5 15,0 0 0-15,0 0 0 16,0 1-1-16,0-1 0 15,0 0 2-15,1 0-1 16,-1 1 2 0,0 0-2-16,0-1 2 15,0 0-2-15,0 1 2 16,0-1-2-16,2 3-3 16,-2-3 1-16,0 1 6 15,0 0-4-15,0 8-8 16,0-2 5-16,0-4 15 0,0 6-10 15,0 2 4-15,0-8-5 0,0 1 2 16,0-1-3-16,0 0 5 16,0-3-5-16,0 1 6 15,0-1-6-15,0-2 0 16,0-1 0-16,0 0 4 16,0 0-4-16,0 4 0 15,0-4 0 1,0 0-4-16,0 0 2 15,-2 0 4-15,2 1-3 16,0-4 0-16,0 3 1 16,0 0 1-16,0 1-1 15,0-1 2-15,0-3-2 16,-1 3 5-16,1-6-5 16,0 4 3-16,0-4-3 0,0 6-3 15,0-3 1-15,0 0 4 16,0 3-3-16,0-3 3 15,0 0-2-15,0 3-1 16,0 4 1-16,0-1-1 16,0-3 2-16,0 1-1 15,0 5-1-15,-2-2 3 16,2-1-2-16,0 0-6 16,0 0 4-16,0-2 3 15,0-1-2-15,0 0 3 16,0 0-2-16,0 1-6 15,0-1 4-15,0 0 6 32,0 1-5-32,0-7 7 0,0 3-6 15,2 0-3-15,-2 0 2 16,0 0 5-16,0-3-4 16,0 3 3-16,0-3-3 15,0 3-6-15,0 0 4 16,0-3 0-16,0 3 1 15,0-3 2-15,0 3-1 0,0-3-3 16,0 7 1-16,0-7 1 16,0 6 0-16,0-6 0 31,0 6 0-31,1 0 5 16,-1-3-4-16,0-3-3 31,0 7 2-31,0-7 3 0,0 6-3 15,0-3 0-15,0-3 1 0,0 0-1 16,0 7 0-16,0-4-3 16,0 0 2-16,0-3 4 15,0 6-3-15,0-6 3 16,0 0-2-16,0 0-3 16,0 0 1-16,0 0 1 0,0 0 0 15,0 0 5-15,2 3-4 16,-2-3 3-16,1 3-3 15,2 0 2-15,-1-3-2 16,-2 0 2-16,2 0-2 0,1 0-3 16,0 0 1-16,0 0 1 31,0 0 0-31,0 0 0 16,2 0 2-1,4 0-1-15,-2-3-6 0,1 3 4 16,-1 0 3-16,-1 0-2 15,1-3 0-15,0 3 1 16,0 0 4-16,0-3-4 16,2 3-3-16,0 0 2 0,-1 0-3 15,3 0 2-15,-3-3 4 16,2 3-3-16,0 0 3 16,-1 0-2-16,1-3-3 15,-1 3 1-15,-1 0 4 16,1 0-3-16,0 0 0 15,-2-3 1-15,3 3-1 0,2-3 0 16,-2 3 0-16,1 0 0 16,-1 0 2-16,1 0-1 15,0 0-3-15,1 0 1 16,-1 0 4-16,1-3-3 16,1 3 0-16,3 0 1 0,-2 0-4 31,-1 0 2-31,0-4 1 15,0 4 0-15,-1-3 2 16,-1 0-1-16,2 0 2 16,1-1-2-16,-1 4-1 0,1-3 1 15,-1 3-1-15,0-3 0 16,-1 3-3-16,1 0 2 16,2 0 1-16,1 0 0 0,0 0 0 15,-2 0 0-15,0 0 2 16,0 0-1-16,0-3-1 15,0 3 1-15,2 0-1 16,-1-3 0-16,-1 0 2 16,1 3-1-16,-1-3-3 15,0 3 1 1,1 0 6-16,1 0-4 16,0 0-3-16,-1 0 2 15,0 0 0-15,-2 0 0 16,0 0 2-16,0 0-1 15,3 0-1-15,-1 0 1 16,1 0 4-16,-1-3-4 0,4 0-3 16,-2-1 2-16,-1 4 3 15,0 0-3-15,0 0 0 16,2 0 1-16,-3 0 1 16,-2 0-1-16,1 0-1 0,-2 4 1 15,-1-4-1-15,1 0 0 16,2 0 5-16,2 0-4 15,-1 0-3-15,-2 0 2 0,0 0 0 16,1 0 0-16,-1 0 0 16,0 0 0-16,2 0 2 15,0 3-1-15,-2 0 2 16,0 0-2-16,1-3-3 16,-3 3 1-16,0 0 6 31,-1-3-4-31,5 0 0 0,1 0 0 15,-2 0-1-15,-1 0 0 16,0 0 0-16,0 0 0 16,2 0 0-16,-2 0 0 15,0 0 2-15,1 0-1 0,0 0-3 16,1 3 1-16,-2-3 4 16,-1 0-3-16,-1 3 3 15,0-3-2-15,1 0-3 16,1 0 1-16,3 0 4 0,-3 0-3 15,0 0 3-15,0 0-2 16,0 0-6-16,0 0 4 16,0 0 3-16,-2 3-2 31,4 1 3-31,-1-4-2 0,-1 0-6 16,-1 0 4-16,-1 0 0 15,1 3 1-15,-2-3 0 16,0 0 0-16,0 0 5 15,3 0-4-15,3 0-3 16,-3 0 2-16,-1 0 0 16,-1 0 0-16,1 0-3 0,0 0 2 15,-1 0 6-15,0 0-4 16,-1 0 0-16,2 3 0 16,1-3-1-16,-1 0 0 15,-1 0 2-15,-1 0-1 16,0 0-1-16,0 0 1 0,1 0 1 15,-3 0-1-15,1 0-3 16,3 0 1-16,0-3-8 16,0 3 7-16,-2-3 12 0,0-1-8 15,0 4-11-15,1 0 7 16,-1 0 0-16,-2-3 2 16,1 3 5-16,-1 0-4 31,1-3 0-31,0 3 0 0,3 0 1 15,-2 0-1-15,-2 0-3 16,-1 0 1-16,2 0-2 16,-2 0 2-16,0 0 9 15,1 0-6-15,-1 0-4 16,0 0 2-16,-1 0 0 16,0 0 0-16,4 0 0 0,-2 0 0 15,2-3 0-15,1 3 0 16,-3-3-9-16,0 3 7 15,-1 0 7-15,0-3-5 16,0 3 7-16,0 0-6 0,-1 0 3 16,1 0-3-16,-1-3-1 31,0 3 1-31,0 0-15 16,-1 0 11-16,1 0 15 15,-1 0-10-15,2 0-6 16,-1 0 4-16,-1 0-1 0,2 0 1 15,-1-3 2-15,0 3-1 16,-2 0 2-16,1-3-2 16,-3 3-1-16,1 0 1 0,0 0-4 15,0 0 2-15,0-4-2 16,0 4 2-16,-1 0 6 16,1-3-4-16,-3 3 0 15,1 0 0-15,2 0-1 16,-3 0 0-16,1 0 2 15,-1 0-1-15,0 0 2 0,0 0-2 16,2-3-1-16,-2 3 1 16,0 0-1-16,0 0 0 15,0 0 2-15,0 0-1 16,1-3 2-16,-1 3-2 16,0 0-3-16,0-3 1 0,2 0 6 31,-1 0-4-31,-1 0-3 15,0 0 2-15,0 0 0 16,0 0 0-16,0 0 2 0,0-1-1 16,0 1-1-16,0-3 1 15,0-1-1-15,-1 1 0 16,1 3-3-16,-2-9 8 16,2 2-4-16,-1-5 2 15,-1 3-2-15,2-1-3 16,-1 0 1-16,-1 1 1 15,1 2 0-15,0 1 2 16,1 0-1-16,0 0-1 16,0-1 1-16,-2-2 1 15,2 2-1 1,0 1-1-16,-1-4 1 16,1 1-1-16,0 0 0 15,0-4 0-15,0 7 0 16,0-26 0-1,0 8-6-15,0 2 5 0,-2-1-22 16,2 2 17-16,0-1-56 16,-1-4 48-16,-1 2-117 15,-1-4 100-15,-6-10-325 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8.6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3270 37 200 0,'17'-3'88'0,"1"6"-69"0,-4-3-24 0,-4 0 97 16,0 0-73-16,4 0 63 15,-3 0-60 1,2 0 38-16,1 0-44 16,0-3 8-16,0 0-17 0,0 3-5 15,3 0 0-15,-3-3 0 0,7 3-1 0,-4 0-29 16,7 0-123 0,-3 3 116-16,0-3-254 31</inkml:trace>
  <inkml:trace contextRef="#ctx0" brushRef="#br0" timeOffset="181.2815">3807 37 276 0,'10'-3'125'0,"11"0"-99"0,7 3-33 16,-18 0 68-16,4-3-50 0,0 3 2 15,0 0-8-15,3 0-7 16,0-3 2-16,-3 3-56 0,-3 0 44 15,-1 3-290 1,0-3 235-16,1 0 22 16</inkml:trace>
  <inkml:trace contextRef="#ctx0" brushRef="#br0" timeOffset="360.9416">4223 25 296 0,'17'-6'131'0,"0"9"-103"0,4-3-35 0,-7 0 71 0,0 0-52 15,3 0 1-15,4 0-8 32,0 0-4-32,-1 0 0 0,-2 3-52 0,-1 0 40 0,0 0-125 15,1 3 105-15,-4-3-186 16</inkml:trace>
  <inkml:trace contextRef="#ctx0" brushRef="#br0" timeOffset="464.9379">4645 47 252 0,'21'-7'115'0,"-14"7"-91"0,3-3-30 0,-3 3 69 16,0 0-51-16,4 0 1 15,2 0-8-15,1 0-4 16,0 0 0-16,-4 0 4 0,1 0-4 0,-1 0-179 16,-10 0 140-16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56.141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6 11 52 0,'0'-6'23'0,"3"6"-19"0,-3 0-5 16,0 0 61-16,0 0 15 15,0 0-54-15,0 0 34 16,0 0-41-16,0 0 20 15,0 0-25-15,0 0 0 0,0 0-6 16,0 0 4-16,0 0-6 16,4 0 6-16,-1 0-6 15,4 0 14-15,-3 0-11 16,3 0 3-16,3 0-5 16,-3 0-1-16,7 0 5 15,0 0-5-15,-1-3 3 16,1 3-3-16,0 0-1 15,0 0 1-15,0 0-4 0,0 0 2 16,0 0 4-16,-1 0-3 16,1 3-2-1,0-3 1-15,-3 6 1 16,2-3 0 0,1 0-3-16,-3 0 2 0,-1 0 9 0,4 3-6 0,-4 0 2 15,-3 1-3-15,0-1-1 16,0 0 1-16,-4 0 4 31,1 0-4-31,-1 3 3 0,-3 1-3 0,0-1 5 16,0 0-5-1,0 3-3-15,0 1 2 16,0-1 0-16,-3 0 0 16,-1 7 5-16,1 9-4 15,0-7 3-15,-1 1-3 16,1-1 5-16,-4-2-5 15,3-1 3-15,-3 1-3 16,4-1 2-16,-1 1-2 16,1-1-1-16,-1 1 1 0,1-4-1 15,0 3 0-15,3-2 0 0,-4 2 0 16,1-2 5-16,-1-1-4 31,4-3 3-31,0 1-3 0,0-1-1 16,0 6 1-16,0-2-1 0,7-1 0 15,0 1 0-15,0-4 0 16,3 0 2-16,1 1-1 16,-1-1 2-16,0 0-2 15,1-3-1-15,-1 1 1 16,1-1 1 0,3 0-1-16,-1-3 2 15,8 1-2-15,-4-4-1 0,1 0 1 16,-4 0 1-16,0 0-1 15,-1 6-1-15,1-9 1 16,-3 0 1-16,-1 0-1 16,-3 0-3-1,0 0 1-15,-4 0 6 0,1 0-4 0,-4 0-3 16,0 0 2-16,-4 9 3 16,-3-3-9 15,0 4 6-31,-3 5-1 0,0-3 1 15,-1 1-3-15,-3-1 2 16,1 0 4-16,-1 1-3 0,0-1-2 0,3 0 1 16,-2 1-2-16,2-1 2 15,-3 3 4-15,1-2-3 16,-1-1 0-16,3 6 1 16,-6-2-4-16,3 2 2 15,4-2 4-15,-1-1-3 31,1 0-2-31,3 1 1 0,0-1 1 16,0 1 0-16,0 2 0 16,4 1 0-16,-4-1 0 15,3 1 0-15,1-1 5 16,-1 0-4 0,1 7-3-16,3 3 2 0,-3 0 3 15,3-4-3-15,-4 1 0 0,4-4 1 16,0 4 4-16,-3-3-4 15,3-1 3-15,0-2-3 16,0 2-1-16,0 1 1 16,0-1 1-16,0-2-1 15,0-4-1-15,0 0 1 16,0 1-1 0,0 2 0-16,0-2 0 15,0 2 0-15,0 4 2 0,3-4-1 16,-3 1-3-16,4-1 1 15,-4 1 4-15,3 5-3 0,-3 4 0 16,3 0 1-16,1-4 1 16,-1 1-1-1,-3 0 2-15,4-4-2 0,-1 1-1 0,1-1 1 16,-4-2-1-16,3 5 0 16,1-2 2-16,3-1-1 31,-7-2-1-31,7-1 1 15,-7-2 4-15,6-1-4 16,1 1-5-16,0-1 3 0,-3 0 6 0,3 1-5 16,-4-1 4-1,4 1-3-15,-7-1-1 16,7-3 1-16,-7 1 1 16,3-1-1-16,-3-3-3 15,4 0 1-15,-1 1 4 0,-3-1-3 16,-3 0 3-1,3-3-2-15,0 10 5 0,0-4-5 16,-4 6-3 0,-6-2 2-16,7-1 0 0,3-2-3 15,-4-1 2-15,-3 0-2 16,4-3 2-16,-1 1 6 31,-3-1-1-31,4 0-2 0,-4 0-4 31,4 1 1-31,-1-1 1 0,1-3 0 16,-4 0 0-16,3-3 0 16,-3 3 0-16,4 1 0 15,-4-4 5-15,0 0-4 16,0 0 0-16,0 0 0 16,-3-3 1-16,-1 3-1 15,1-3-1-15,0 0 1 16,-1 0-4-16,-6-3 2 0,0 0 6 15,-1 0-4-15,1 0-5 16,3 0 3-16,0-1 3 0,0 1-2 31,0 0 3-31,4 0-2 0,0 3-3 16,3 0 1-16,0 0-94 16,0 0 74-16,3 3-292 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58.42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196 114 44 0,'7'0'23'0,"14"0"-19"0,-11-3-5 16,-3 3 84-16,0-6-66 16,0 0 73-16,0 0-67 15,3 0 24-15,-3-4-33 16,0 4 5-16,-3 0-13 15,3 0 1-15,-7 0-5 0,0 0 5 16,-4-1-6-16,1 1 0 16,-4 0 0-16,-4 0 1 15,-3 3-1-15,-3 0-1 0,0 3 1 16,0 3-1 0,-1-3 0-16,-3 3 5 0,1 0-4 15,-1 0 0-15,0 3 0 16,4 0 4-16,-1 1-4 15,5 5 3-15,-1 0-3 0,3-3-1 16,1 7 3 0,3-4-2-1,4-3 5-15,3 1-5 0,3-1 9 16,4 0-8-16,3 0-1 16,4 0 0-16,4 1 1 15,-1-1-1 1,0 3 5-16,4-2-5 15,3 2 6-15,0 0-6 16,1 4-3-16,-5-1 2 0,1 0 3 0,0 7-3 31,-4-1 0-31,1 4 1 0,-4-3 4 16,-4-1-4-16,-3-2 6 16,-4-1-6-16,-3 1 14 15,-3-4-11-15,-4-3 3 0,-3 1-5 16,-1-1 8-1,-6-6-8-15,-1 0 5 16,-2-3-6-16,2 0 6 0,-2-3-6 16,-1 0 9-16,0-3-8 15,0-3 5-15,0 0-6 16,1 0 3-16,2-3-3 16,1 2-1-16,3-5 1 15,0 0-4 1,4 3 2-16,0 2 4 15,3 1-3-15,3 0 0 0,1 3 1 16,3 9-4 0,0 0-1-16,3 1 3 15,4-1 4-15,3-3-3 16,4 0 0-16,0 0 1 16,7 3-1-16,0 0 0 15,3-3 2-15,7-3-1 16,0 3-3-16,4-3 1 15,3-3 1-15,0 3 0 16,4 0 2-16,-1-6-1 16,4-6-3-16,-3-7 1 15,-1 1 6-15,-2-1-4 0,-8 4 0 16,-4 0 0-16,-2-4 1 16,-8 4-1-16,-3-1-1 15,-4-2 1 1,-3 2 1-16,-3 1-1 0,-4 0-6 15,0 2 4-15,-4 1-3 16,-3 3 3-16,0 3 1 0,-3 0 0 0,-4 2-3 16,0 1 2-16,0 0 1 15,1 3 0-15,-1 3-3 16,0 4 2-16,0 2 1 16,4 0 0-16,-1 3 0 15,4 1 0-15,4 2-6 31,-1 0 5-31,4 10 3 0,0-3-2 16,4 5 0-16,3 1 1 16,3-3-1-16,4-4 0 15,3-2-3-15,4-1 2 16,0-2 6-16,0-4-4 16,3 0 0-16,4-3 0 0,-1-2-1 15,1-4 0 1,3-6 5-16,-3-1-4 0,0-2 0 15,3-3 0-15,0-3 1 16,-3-10-1-16,-4-9-1 16,-3 1 1-16,-1-1 7 15,-2 0-6-15,-1 0-4 0,-3 0 2 32,-4 7-3-32,1-4 2 0,-4-3 1 15,0 1 0-15,0 2 0 16,-4 3 0-16,-3 4 0 0,0 2 0 15,0 4 0-15,0-1 0 16,0 4-3-16,-3 0 2 16,-1 3-5-1,1 2 5-15,3 4-3 0,-4 0 3 0,1 6-2 16,-1 3 2-16,1 4-2 16,-1 2 2-16,1 0 1 15,3 4 0-15,0 5 0 16,-4-2 0-16,1 2 0 15,3 1 0-15,0-1 2 16,0 7-1-16,0-3-3 16,0-1 1-1,3 1 4-15,4 6-3 16,0 3 3-16,0-4-2 16,4-2 8-16,2-3-7 0,1-4 5 15,4-2-6 1,-1-4-5-16,4-2 3 15,-1-4 20-15,1 0-16 0,7-3 0 16,-4-3-1-16,0-3 0 16,4 0-1-16,-4-3-1 0,-3-3 1 15,0 0 4-15,-4 0-4 16,1-4-28-16,-5-5 22 31,-6 0-81-31,-3 2 67 0,-8-8-144 16,-3 2-29-1</inkml:trace>
  <inkml:trace contextRef="#ctx0" brushRef="#br0" timeOffset="507.8712">820 200 124 0,'0'-3'59'16,"-4"3"-47"-16,4 0-15 0,0 0 102 0,0 0-79 0,0 0 30 16,0 0-35-16,0 0 24 15,0 0-30-15,0 0 27 0,0 0-27 16,0 0 15-16,0 0-18 16,4 0 17-16,3 0-18 15,-1 0 9-15,1 0-10 31,4 0 12-31,-1 0-12 0,1 0 12 16,2-3-12-16,8 3 0 0,3-3-2 16,4 0 1-16,3-3-2 15,0 3 2-15,4 0-2 16,-4 3-1-16,0 0 1 16,1 0 1-16,-1-3-1 15,-3 3-37-15,-4 0 28 0,-7 0-168 16,0 3 137-16,-3 3-198 15</inkml:trace>
  <inkml:trace contextRef="#ctx0" brushRef="#br0" timeOffset="1482.6436">1561 43 72 0,'-7'-3'32'0,"7"3"-25"0,0-3-8 31,0 3 67-31,0 0-52 0,0 0 87 16,0-3-76-16,0 3 27 16,0 0-37-16,0 0 10 0,0 0-18 0,0 0-1 15,0 0-4-15,0 0 15 16,0 0-13-16,3 0 15 16,8 0-14-1,3-3 3-15,3 3-6 0,4-3 2 16,-1 3-3-1,5 0 2-15,2 0-2 16,-2 0-3-16,2 3 1 16,1 0 9-16,-7 0-6 15,0 0-9-15,-4 4 5 16,0 5 4-16,-6-6-2 16,-4 3 0-16,-4 0 1 0,-3 4-1 15,-3-4 0-15,-4-3 2 16,-7 3-1-16,-3 1 2 15,-1-1-2-15,-3 0-3 16,-3-3 1-16,3 0 9 16,-3 4-6-16,3-4-4 0,4 0 2 15,0 3 5-15,3-3-4 16,3 1 0-16,5-4 0 16,-1 0 4-16,3 0-4 15,4-3 0 1,7 3 0-16,3 0-1 15,4 0 0-15,0 0 0 16,3 0 0-16,1 0 2 0,3 0-1 0,3 0-1 16,-3 4 1-1,-1 2-4-15,1 0 2 16,0 0 1-16,0 4 0 16,-4-1-3-16,-3 6 2 15,0-2 1-15,-4 8 0 16,-6-2-3-16,3-1 2 15,-4 1 4-15,-6-3-3 0,-4-4-2 16,-4-3 1-16,1 4 6 16,-7-4-4-16,-4-3 3 15,-3-3-3-15,-1 0-1 0,1 4 1 16,-4-1-1-16,1-3 0 31,-1 3-146-31,4 1 115 0,-4-4-206 31</inkml:trace>
  <inkml:trace contextRef="#ctx0" brushRef="#br0" timeOffset="5432.5305">196 2596 192 0,'4'-13'85'0,"9"7"-67"0,-2 0-23 16,-4 6 39-16,3-3-28 0,1-3 45 16,-1 0-39-16,4 0 34 15,0-4-34-15,-4-5 13 0,0 3-18 16,4-1-4-16,-7-2-1 15,4 9 0-15,-8-7-1 16,-3 1-3-16,-3 3 1 16,-1 0 1-16,-3 2 0 0,-3 4-6 15,-4 0 5-15,0 3 3 16,-10 0-2-16,3 0 0 16,0 10 1-16,4-1-1 15,-4 9 0-15,0-2-3 16,4 2 2-16,0-2 1 0,3 2 0 31,4-3 2-31,3 7-1 16,3-4-3-16,4 7 1 0,4-3 1 15,3-1 0-15,3 1 0 16,0 2 0-16,8 1 14 0,-5 0-11 16,8-1 10 15,-3 1-10-31,-1-1 4 0,0 1-5 0,-3 6 8 0,0 0-8 31,-4-1 5-31,-3-5-6 16,-3 0 3-16,-4-4-3 0,0 1 8 15,-7-7-7-15,0 1 5 16,-7-4-6-16,-3-3 3 16,-1 0-3-16,1-2-1 15,0-4 1-15,-1 0 7 16,1-6-6-16,0 0 2 15,3-4-3-15,0 1 2 0,4 0-2 16,3 0-1-16,3 0 1 16,4 3-4-16,4-3 2 15,3 2 4 1,3-8-3-16,4 3-2 0,3 0 1 16,7-1 1-16,4 1 0 0,3 3 0 15,1-6 0-15,-1-1 2 16,3-2-1-16,1 0 2 31,0-1-2-31,-4 1-3 0,0-1 1 16,-3 1 6-1,-1 0-4-15,-6-4 3 0,-4 4-3 16,1-1-3-16,-8 4 1 16,-3 0-2-16,-3-1 2 15,-4 4 4-15,-4 0-3 16,-3 3-5-16,0 0 4 15,0 3-3-15,-3 0 3 16,0 3 1-16,-1 0 0 0,1 3-3 16,-1 0 2-16,4 3-5 15,1 3 5-15,-1 3 0 0,0 1 1 16,3 2 0-16,4 4 0 16,4-1 0-16,-1 4 0 31,4 5 0-31,3-5 0 0,4 6 2 0,4-4-1 15,2-2 2-15,5-7-2 0,-1-3 2 16,0-2-2-16,0-4 2 16,4-3-2-16,0-3 5 31,0-9-5-31,-1-1 0 16,-3-8 0-16,1-4 1 15,-4 1-1-15,-1-7-1 0,5 0 1 16,-5 1 1-16,-2-4-1 15,-5-3-3-15,-2 3 1 16,-4 1 1-16,0-1 0 0,-4 3-3 16,1 0 2-16,-4 4 4 15,0 2-3-15,-4 1-2 16,1 5 1-16,3 4-2 16,-4 3 2-16,1 6-5 15,-1 3 5-15,4 6-8 0,-3 6 6 16,-1 3 2-16,1 4 1 15,3 6 0-15,0-1 0 16,0 1-3-16,7 2 2 31,0 1 4-31,0 0-3 0,3 0 3 16,1-4-2-16,-1 1-1 16,0 0 1-16,4-7 4 15,0 7-4-15,3-7 3 16,1-3-3-16,-1-2 2 15,0-4-2-15,1 0-3 16,-5-6 1-16,1-9-58 0,-3 0 46 16,-4 0-124-16,-4-3 105 15,-6-4-210 1</inkml:trace>
  <inkml:trace contextRef="#ctx0" brushRef="#br0" timeOffset="5683.4025">736 2737 228 0,'-3'-6'105'0,"3"6"-83"0,3 0-28 16,8 0 49 0,-1 0 4-1,4 0-33-15,3-3 8 0,4 3-16 16,0-3-2-16,7 3-2 0,6 3 1 15,1-3-2-15,0 0-26 16,-1 3 20-16,1 0-169 16,-4 0 135-16,-3 4-131 15</inkml:trace>
  <inkml:trace contextRef="#ctx0" brushRef="#br0" timeOffset="6406.5932">1512 2605 156 0,'14'-15'69'0,"-10"15"-55"16,3-3-18-16,-1-1 17 0,1 1-11 15,0 0 58-15,4 0-47 32,3-3 29-32,-1 3-31 0,5 0 5 0,3 0-11 15,-1 0 5-15,1 0-7 16,0 3 15-16,0 0-14 16,-4-3 7-16,4 6-8 15,-4 3-2-15,-3 0 0 16,-7 0 4-16,7 3-4 15,-7-2 0-15,0 2 0 0,-4 3 7 16,-3 0-6-16,-7 4 2 16,0-1-3-16,-3 1 5 15,-1-1-5-15,1-3 6 16,-4 1-6-16,-3-1 9 0,0 0-8 16,-4 1 5-16,0-1-6 15,0 0 6-15,0 4-6 0,1-1 3 16,2 0-3-16,1 1 2 15,0-1-2-15,3 4 2 16,-7-4-2-16,4 7 2 16,3-4-2-16,0 7 5 15,4-4-5-15,-1-2 11 32,4-4-9-32,0 0 4 0,0 1-5 15,1-4 5-15,2-3-6 16,1 1 9-1,3-4-8-15,0 3 10 0,0-3-9 0,3 0 7 16,1-3-7-16,6-3 12 16,4 4-11-16,0-1 6 15,-1-3-7-15,5 3-2 16,3-3 0-16,-4 0 4 16,14 0-4-16,-7 0 0 0,11-3 0 15,-4 3-1-15,0 0 0 16,-3 3 5-16,3-3-4 31,-10 3-103-31,-4 6 80 0,-6 0-349 16</inkml:trace>
  <inkml:trace contextRef="#ctx0" brushRef="#br0" timeOffset="10309.6716">227 5314 204 0,'-3'-9'92'0,"10"3"-73"0,-4 9-24 0,4-6 39 16,4 3-28-16,-1-3 56 16,4 0-47-16,0-3 19 31,3-1-25-31,11-5 12 0,-4 0-16 0,4-1 3 15,-8 1-6-15,1 3 2 16,-7-3-3-16,0 2 2 16,-4 1-2-16,-3 0-1 15,-7 0 1-15,0-1-4 16,-14-5 2 0,-6 3 1-16,-1 3-3 0,-7 2 2 15,0 1-2-15,-3 6 2 16,0 3-2-16,3 0 2 15,1 0-5-15,2 7 5 16,1-1 0-16,3 3 1 16,4 1-3-16,3 2 2 0,7 6-2 31,4 1 2-31,3 0 4 16,3-1-3-16,4 1-2 15,4 2 1-15,2 4 1 16,1 3 0-16,4 3 8 0,-1 9-6 15,4-3 10-15,-4 0-9 16,0-3 10-16,1-3-10 0,-4-4 4 16,-8-2-5-16,1-6 8 15,-7-1-8-15,-3 1 5 16,-4-4-6-16,-3-2 3 16,-8-4-3-16,1-3 5 15,-4 0-5-15,0-5 11 0,1-1-9 16,-1-3 4-16,0-7-5 15,4-2 5-15,-1 3-6 32,5-3 0-32,2 3 0 0,4-1 1 15,7 1-1-15,4 0-6 16,6 0 4-16,4 3-3 16,3 0 3-16,7 0 4 15,4 0-3-15,7-3-2 16,-1-1 1-16,12 1 4 0,-5-3-3 15,8-3 0-15,-4 2 1 16,0-8 1-16,-4-7-1 16,-3 4-1-16,-3 2 1 15,-4 1 7-15,-7-1-6 0,-3 4-4 32,-7-3 2-32,-4 2 0 0,-6 1 0 0,-4-1-3 15,0 4 2-15,-4 3-5 31,-3 0 5-31,-3 2 0 16,-4 4 1-16,0 0-3 0,0 3 2 16,1 6-2-16,-1 4 2 15,0-1-5-15,0 3 5 16,4 4-3-16,3 14 3 16,3 1 4-16,1-3-3 15,3-4 0-15,7 1 1 16,0 0-1-16,7-4 0 0,-1-2 2 15,5-4-1-15,2-3 2 16,1 1-2 0,7-1 2-16,0-6-2 0,-1 0 5 15,1-6-5-15,0-3 3 0,0-3-3 16,-1-6 2-16,1-4-2 16,-4-11 2-16,-3-7-2 15,0-6 5-15,-4 0-5 0,0-3-3 31,-3 0 2-31,-3 9-3 0,-4-9 2 0,-1 3 1 32,-2 6 0-32,-1 0 2 15,-3 6-1-15,0 4-3 16,0 5 1-16,0 4-2 0,0 2 2 16,0 7-8-16,-3 6 7 15,-1 6-4 1,1 10 4-16,3 5 4 0,0 1-2 15,0 3-5-15,0 2 4 16,0 4 3-16,3 0-2 16,4 3 3-16,4 3-2 15,-1 3 11-15,4-3-10 0,3 0 3 16,4-7-4 0,0-2 8-16,0-3-7 0,-1-7 2 15,-2 1-3-15,13-4 5 16,-7-3-5-16,0-2 6 15,-3-4-6 1,0-3-17-16,-4-3 13 16,-3-3-55-16,-3-3 45 15,-8-4-158-15,-3-2 132 16,-3-3-197-16</inkml:trace>
  <inkml:trace contextRef="#ctx0" brushRef="#br0" timeOffset="10595.1643">788 5394 200 0,'-17'-15'92'0,"14"12"-73"0,-1 3-24 0,1 0 75 16,-1 3-56-16,11-3 51 15,4 3-26-15,6 0-26 16,0 0 0-16,7-3-11 0,11 3 5 15,-4-3-6-15,4 0 3 16,3 0-3-16,0 3-82 16,0 0 64-16,0 1-286 15</inkml:trace>
  <inkml:trace contextRef="#ctx0" brushRef="#br0" timeOffset="10894.8202">1595 5194 264 0,'4'-6'118'0,"-1"6"-93"0,1 0-32 0,-4 0 59 16,3 6-42-16,4 0 10 16,0 19 1-1,0-3-16 1,-3 2 9-16,-1 4-11 0,0 9 2 16,1 3-4-16,-1 15 2 15,1 1-2-15,-4 2-9 0,-4 7 6 16</inkml:trace>
  <inkml:trace contextRef="#ctx0" brushRef="#br0" timeOffset="14623.6332">685 8291 216 0,'3'-12'98'0,"-3"9"-77"0,3 0-26 0,1 0 11 16,-1 0-6-16,1 0 50 15,-1 0-39 1,4-3 16-16,-7-1-20 0,0 1-1 0,-3-9-4 0,-4 3 4 16,-4-7-5-16,-6 1-3 31,-4 5 2-31,-3 4 3 16,0 9-3-16,0 0-5 0,-4 9 4 15,-7 1 0-15,4-1 1 16,3 6 2-16,1-3-1 15,2 4 5-15,8 2-5 0,0 1 6 16,6 2-6-16,8 4-5 16,3 3 3-16,3-4 6 15,4 4-5-15,11 0 10 16,-1 3-8-16,0 2 13 16,1 1-11-1,2 9 6-15,1-3-7 0,-4 0 12 16,-3-3-11-1,-3-3 6-15,-4 0-7 16,-4-9 6-16,-6-1-6 0,-4-5 1 0,-11 5-3 16,-6-2 2-16,0-7-2 0,-4-2 5 15,-3-4-5-15,0-3 0 16,3-6 0-16,0-3 13 16,4-3-11-16,7-3 4 15,3-1-5-15,7 4-6 16,7 0 3-16,7 3 0 31,3 0 1-31,8-3 0 0,3 3 0 0,6 0 0 31,4 0 0-31,7-1 0 0,1-2 0 16,2 0 5-16,4 0-4 0,0 0 0 16,-3-7 0-16,-1 1-1 15,-3 0 0-15,-3 0 5 16,-7-7-4-16,-4-6 3 31,-7 4-3-31,-3-1-1 0,-3 4 1 0,-4-1-4 0,-7 4 2 16,0 0-2-16,-4 2 2 15,-3 4-5 1,-7 0 5 0,0 3 0-16,-3 3 1 0,0 3-3 15,-1 6 2-15,1 3-2 16,0 3 2-1,3 16 1-15,0 0 0 0,4-1-12 16,6 1 10-16,4 3 6 16,4-6-4-16,3-4 4 15,3 1-3-15,4 2 2 0,7-5-2 16,-1-4 5-16,5-3-5 16,2-5 3-1,1-4-3-15,0-3 2 0,3-6-2 16,-3-4 2-1,-4-2-2-15,0-6 2 16,-3-4-2-16,0-18 5 16,0-3-5-16,-4-6 0 15,-3 2 0-15,-4 4-4 16,1 0 2-16,-5-3 4 0,1 6-3 0,-3 0 3 16,-1 6-2-16,1 3 2 15,-4 7-2-15,0 2 5 16,0 4-5-1,0 5-8-15,0 4 5 16,0 6-2-16,-4 3 3 0,4 9-5 16,-3 4 5-1,-1 8 3-15,4 4-2 0,0-1 3 16,0 4-2-16,0 3 11 16,0 3-10-16,4 0 3 0,3 6-4 15,3 3 11-15,1-3-10 31,-1-9 3-31,7 6-4 16,1-7 5-16,-1 1-5 16,4-6 3-16,-1-1-3 0,5-5 5 15,-5-4-5-15,1-2 6 16,3-4-6-16,-3-9-19 16,-3 0 14-16,-5-3-61 15,-2-3 51-15,-1-4-121 16,-6-5 104-16,-4-1-253 15</inkml:trace>
  <inkml:trace contextRef="#ctx0" brushRef="#br0" timeOffset="14908.6315">865 8458 256 0,'-7'-3'115'0,"7"3"-91"0,0-3-30 0,0 3 80 16,7 0-60-16,0 0 27 15,3-3-30-15,7 3 5 16,7 0-12-16,4 0 1 0,3-4-4 0,4 4-1 0,3 0 1 16,0 0-91-16,0 0 71 15,4 4-291 1</inkml:trace>
  <inkml:trace contextRef="#ctx0" brushRef="#br0" timeOffset="15795.4593">1921 8270 276 0,'3'-25'125'0,"4"19"-99"0,-3-3-33 0,-1 6 68 31,1-3-50-31,-1 3 36 0,1 0-35 16,-4-1 5-16,3 1-12 16,-3 3-3-16,0 10-1 0,-3 2 7 15,-4 6-6-15,-4 7 5 16,-2 6-6-16,-5 3 3 0,-6 6-3 16,-4 9-3-16,-6 19 1 15,-4 6 12-15,-4 3-9 16,4-4-6-1,-4 4 4-15,-3 3-144 16,0 16 113-16,4-13-266 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1:02.24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84 10 88 0,'0'-3'42'0,"0"3"-33"0,4-3-11 0,-4 3 75 0,0 0-58 16,0 0 39-16,0 0-39 15,0 0 19-15,0 0-24 16,0 0 19-16,3 0-22 0,1 0 19 16,-1 0-19-16,7-3 16 0,-3 3-18 31,7 0 1-16,4 0-1-15,-1 0-4 16,0 0 2-16,0 3-2 16,1-3 2-16,3 3-2 0,-4 0-1 0,0 0 1 15,1 3-1 1,2 0 0-16,-2 0 0 16,-5 1 0-16,1-1 0 0,-3 3 0 15,-4 0-3-15,0 4 2 16,-4-1 1-16,0 9 0 15,-6 7 2-15,0 0-1 16,-4 0 2-16,0-1-2 16,-4-2-3-1,1 3 1-15,0-4 6 0,-1 1-4 16,1-1 0-16,-1 1 0 16,1-3 10-16,0-1-9 15,-1-2 3-15,1-1-4 16,3 1 5-16,0-1-5 15,3 1 0-15,4-1 0 16,0-3 4-16,4 4-4 16,-1-4 0-16,4-2 0 0,0-1 1 15,4 0-1-15,-1-3 2 16,11-2-2-16,0-1 5 0,-1 0-5 16,-2-3 0-1,2 0 0 1,-2 0 1-16,-1 0-1 0,0-3-6 15,1 0 4-15,-8 0 6 0,1 0-5 16,-5 0-2-16,1 0 2 16,-7 0 3-1,0 0-3-15,-3 3 0 16,-4 7 1-16,0-1-4 16,-3 6 2-16,-1 4 1 0,-6-4 0 0,3 0-3 31,-3 1 2-31,-4-1 1 15,4 4 0-15,-1 2 0 16,1-2 0-16,0 2-3 16,-1 1 2-16,1-4 4 0,3 1-3 15,0-1 0-15,1 1 1 16,2-1 1-16,1 4-1 16,-1 2-3-16,1 1 1 15,0 0 1 1,3-1 0-16,0 16 0 15,0-6 0-15,3 0 2 0,1 0-1 16,3-3 2-16,3-1-2 16,1-2 5-16,-1 3-5 0,1-3 3 15,3-4-3-15,0-2 2 16,0 2-2-16,-1-2 2 0,1 0-2 16,0 2 2-16,4 1-2 31,-4-1-1-31,3 1 1 15,0 0-1-15,1 6 0 16,-1-1 2-16,1 1-1 0,-1-3 2 16,4 0-2-16,-4-4-1 0,1 1 1 15,-1-1 1-15,-3-2-1 16,0 3-1-16,3-4 1 16,1 4 1-16,-4-4-1 0,-1-2-1 31,1-1 1-31,-3-2-4 0,-1-1 2 15,1 4 9-15,-1-1-6 16,-3 0-1-16,0-2 0 16,0-1 1-1,0 1-1-15,0-1 5 0,0 13-5 16,0 3 3 0,-3-4-3-16,-4-5 2 31,3-1-2-31,-3-5 5 15,4 2-5-15,-7-5 6 0,-1-1-6 0,1 0 3 16,-1 1-3-16,1-4 2 16,0 0-2-16,-4 0 5 15,0-3-5 1,0 1 0-16,-3-1 0 0,-1-3-1 16,-2 0 0-16,-5-3 2 15,1 0-1-15,0 0 2 16,0 0-2-16,-1 0-1 15,5 0 1-15,-1 0-13 16,4 0 10-16,-1 3-70 0,4-3 57 16,4-3-144-16,7 0 122 15,3-3-191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29.84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1992 1 48 0,'7'-3'23'0,"3"3"-19"0,4 0-5 0,-7 0 87 15,3 0-68-15,4 0 30 0,3-3-34 16,1 0 27-16,-1 3-30 16,0 0-6-16,1 0-2 15,2-4-6-15,-2 4 2 0,2-3 6 16,1 3-4-16,-4 0 0 15,1 0 0-15,-4 0-13 32,0 3 10-32,-1 1-198 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28.6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0-1 36 0,'0'0'16'0,"3"0"-13"0,1 0-3 0,-4 0 1 16,0 0-1-16,7 3 2 16,-4-3-1-16,4 2-1 0,0-2 1 15,0 0 1-15,0 0-1 16,0 0-1-16,0 0 1 16,0 3-4-16,3-3 2 15,1 0 6-15,-4 0-4 0,6 0 0 16,-2 0 0-16,-1 0-1 15,4 0 0-15,-4 6 2 16,1-6-1-16,-1 3-15 16,1 0 12-16,-1-1-34 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2.2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45 2627 140 0,'3'-3'62'0,"1"3"-49"0,-1 0-16 0,-3 0 54 16,0 0-41-16,0 0 20 16,0 0-22-16,0 0 23 15,4 0-23 1,-1 0 21-16,4 0-22 0,0 0 8 0,0 0-11 15,0 0-2-15,3 0-1 16,4 0 7-16,0 0-6 16,0 0-7-16,3 0 5 15,1 0 2-15,-1 0-2 16,4 0 0-16,0 3 1 16,6 0-130-16,1 0 101 0,0 0-150 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5.63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2182 5331 140 0,'10'-6'65'0,"-6"6"-51"0,3 0-17 0,3 0 71 15,8 0-54-15,-1 0 43 0,0 0-43 16,1 0-7-16,2 0-3 16,1 0-4-16,0 0 0 0,0 0 0 15,10 0 0-15,-3 0-124 16,-1 0 98-16,1 0-132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7.6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 45 220 0,'-4'-4'101'0,"8"4"-79"0,-1 0-28 16,-3 0 71-16,0 0-52 0,0 0 46 15,4 0-44-15,-4 0 9 16,3 0-17-16,1 0 9 0,-1 0-11 0,4-3 27 16,0 3-24-16,0 0 5 15,0-3-9-15,3 0-6 16,1 0 2-16,3 0 5 15,3 0-4-15,7 0 0 16,-3 0 0-16,7 0-4 31,-4 0 2-31,0 0-38 0,4-1 30 16,6 1-151-16,1 3 125 16,0-3-211-1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1:07.09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-8 25 60 0,'0'-6'29'0,"10"6"-23"0,-13 0-7 0,10 0 39 0,-7 0-30 16,3-3 53-16,-3 3-46 15,4-3 43-15,-1 3-43 16,-3 0 28-1,4-3-31-15,-1-1 18 0,-3 4-22 16,0-3 18-16,0 3-19 16,0 0 7-16,4 0-10 15,3 0 12 1,3 0-4-16,0 0-8 0,1 0 6 16,3 0-7-16,-4 0 4 15,4 0-6 1,0 0-3-16,3 3 2 0,-3 1 0 15,0 2 0-15,-4 0 2 16,4 0-1-16,0 3-3 16,-4 1 1-16,-6 2 4 15,-4 3-3-15,0 1-2 16,0 5 1-16,-4 10 6 16,1-6-4-16,-4-1 6 0,0 4-6 15,-4 3 0-15,1-4 0 16,-4 1 1-1,0 0-1-15,0 0 5 16,1-4-5-16,-5-2 6 16,4-1-6-16,4 1 3 15,0-1-3-15,-1 1 2 0,4-1-2 0,4 1 5 16,-1 0-5-16,4-1 3 16,4 1-3-16,3-1 5 15,0 4-5-15,3 0 6 16,4-4-6-16,3 1-3 0,4-4 2 15,0-3 5-15,3 1-4 32,0-4-3-32,-3 1 2 0,0-4 3 15,-4 0-3-15,1-3 3 16,-5 0-2-16,-2-3 5 0,-4 0-5 16,0 1 3-16,-7-4-3 15,0 0-1-15,0 3 1 31,-4 3-1-31,1 0 0 0,-8 0-3 0,-3 3 2 16,1 1-2 0,-1 2 2-16,0 3-2 15,-3 1 2-15,3-1 6 16,-4 0-4-16,1 1-5 16,3 2 3-16,0 1-3 15,1 2 3-15,2 4 1 16,1 3 0-16,-1-1 2 0,1 10-1 15,0 0-3-15,3 0 1 16,0-3 4-16,3 0-3 16,1-3-2-16,-1 0 1 0,4 2 4 15,4-5-3-15,-1-3 0 32,1-1 1-32,3 1 4 0,0 0-4 0,0-1 6 15,-1 4-6-15,1 0 3 31,4-1-3-31,-1 10-3 0,1 0 1 16,2 6 4-16,1-6-3 16,-3 0 3-16,6-3-2 15,-3 0-3-15,3 0 1 0,-3-3 1 0,0-4 0 16,0-2 0-16,-4 0 0 16,0-1 0-16,1 1 0 15,-1 0 5-15,1-1-4 31,-1 1-5-31,-3 6 3 16,0 2 6-16,3-2-5 0,-3-3-2 16,-3 0 2-16,-1-4 5 15,-3-2-4-15,0-4 3 0,0 1-3 16,-3-4 2-16,-1 1-2 16,1-1-1-16,-8-3 1 0,8-3 1 15,-4 7 10 16,-3 2-9-31,-1-8 16 0,-6 2-15 0,0-3 4 16,-1 0-6-16,1-6 5 16,0 4-6-16,-4-4 0 15,0 0 0 1,0 0-1-16,-3 0 0 16,0 0-3-16,3-6 2 15,0 0 4 1,4 0-3-16,3 0-47 0,0 0 37 15,4 0-98-15,3 3 83 16,10-10-261 0,11 1 179-16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7:09.47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-7 223 108 0,'-4'-3'52'0,"4"3"-41"0,0 0-14 16,0 0 26-16,0 0-19 16,0-7 27-1,0 7 7-15,0 0-27 16,-4 0 32 0,4-3-14-16,0 6-19 0,0-3 6 0,0 0-12 0,0 0 9 15,0 0-10-15,0 0 16 16,0 0-15-16,0 0 12 15,8 0 0 1,-1-3-12-16,1 3-4 16,-1-3 0-16,4-1 3 15,5 1-3 1,2 3 6-16,1-3-5 16,0 6 6-16,0-3-6 15,0 0 3-15,0-3-3 16,3 3 2-16,-3 0-2 15,-4 0 2-15,15 0-2 16,1-4 2-16,-1 4-2 16,0 0 2-16,0 0-2 0,4-3 2 15,0 3-2-15,0 0 2 0,0 0-2 16,0 0 5-16,3 0-5 16,5 0 3-16,-1 0-3 15,-3 0 2-15,0 0-2 16,-4 0-1-16,11 0 1 15,-3 0 7 1,-1 0-6-16,0 0-7 16,1 7 5-16,-1-1 5 15,5-9-5-15,3 3 1 16,0 0 0-16,0 0 1 16,0 0-1-16,4-3-1 15,3 3 1-15,1-4-1 0,-1 1 0 16,1 0 2-16,3-1-1 0,4-2 2 15,-3-1-2-15,-1 3-3 16,4 1 1-16,0-4 4 16,-3 4-3-16,-1 0-5 15,0-1 4-15,-3 1 3 16,7 3-2-16,0 0 0 16,-4 0 1-1,-3 0-1-15,7 0 0 16,-7 0 0-16,-1 7 0 15,1-7 5-15,3 6-4 16,-7 1-3-16,11 0 2 16,-4-11 3-16,1 8-3 15,-5-1 6-15,8 1-5 16,-3-4 3-16,-1 0-3 0,0 0 2 16,1-7-2-16,6 3-1 15,1 1 1-15,-4 0 4 16,8-1-4-16,0 1-3 15,-4 0 2-15,3-4-3 16,-3 4 2-16,8-1 12 0,-1 1-9 16,-3 3 3-16,-1-3-4 0,5-4-1 15,-1 4 1-15,-3-1-1 16,-4 1 0-16,3 3 5 16,-3-3-4-16,0 3 0 15,7-4 0-15,8 1 1 16,-11 3-1-16,-4-4-1 31,0 4 1-31,-8 0-1 0,12 0 0 16,-8 4 2-16,0-4-1 15,-7-4-1-15,14 1 1 16,-7 0 7-16,0-1-6 16,1 1 2-16,-1 3-3 15,4 0-6-15,-4-3 4 16,-4 3 6-16,0 0-5 0,8 0 1 15,-4 0 0-15,-3 3 1 16,-1-6-1-16,0-1-1 16,1 4 1-16,3 0 1 0,-4 0-1 15,-7 4-1-15,0-1 1 16,11-3-1-16,-4 0 0 16,-3 0 0-1,-4 0 0-15,-1 0 5 16,-3 0-4-16,15 7-3 15,-11-7 2-15,4 0 0 16,-8 0 0-16,7 0 2 16,-3 0-1-16,-4-4-6 15,0 4 4-15,0 0 8 16,0 0-5-16,-3 0-4 0,6 0 2 16,-3 4-3-16,0-1 2 15,0 0 9-15,0-3-6 16,0 0-7-16,4 0 5 15,-4 0-1-15,0 0 1 16,0 0 2-16,-3 0-1 16,-1 0-3-16,0 0 1 0,4 7 4 15,-4-7-3-15,-3 4 0 16,-1-4 1-16,-3 0-1 16,3 0 0-16,5 3 8 0,-5-3-6 15,-3 3-1-15,0-6 0 16,-1 3-4-16,1 0 2 31,-4-3 6-31,0 3-4 0,15 3 0 16,-11-3 0-16,-1 7 1 15,-6-11-1-15,-1 4 5 16,0 0-5-16,-4-6-3 16,1 6 2-16,7 0 3 15,0 0-3-15,-4-4-2 16,0 1 1-16,-4-1 1 0,1 4 0 15,3-3 0-15,0 3 0 16,0 0 2-16,-3 0-1 16,-1-3 2-16,4 3-2 15,4 0-3-15,-4 0 1 16,0 0 1-16,-3 0 0 16,-1 0 0-1,-3-4 0-15,-1 1 0 16,1 3 0-16,0-3 0 15,-4 3 0-15,7 0-3 16,0 0 2-16,-3 0 4 16,0 0-3-16,-5-4-2 0,5 4 1 15,-4-3 4-15,0 3-3 16,-4 0-2-16,0 0 1 0,0 0 6 16,0 0-4-16,0-3-5 15,0 3 3-15,0 0 6 16,0 0-5-16,1 0-2 15,-5 0 2-15,0 0 0 16,1 0 0-16,3-4 2 16,-4 4-1-16,0-3 2 0,4 3-2 15,0 0-3-15,-3 0 1 16,3 0 4 0,-4-3-9-16,0 3 6 15,4 0-4-15,-3 0 3 16,-1 3 6-16,0-3-4 15,-3 0 0 1,3-3 0-16,1-4-1 16,-1 7 0-16,0-3 0 15,4 3 0-15,8 0 0 16,-4-4 0-16,-4 4 0 16,8 0 0-16,-5-3-3 15,-3 3 2-15,1 0-2 0,-1 0 2 16,-4-4 1-16,4 4 0 0,0 0 2 15,-4 0-1-15,1-3 2 16,3 3-2-16,0 0-3 16,0 0 1-16,0 0 6 15,-4 0-4-15,1 0-3 16,3 0 2-16,0 0 0 16,4 0 0-1,-8 0 0-15,4 0 0 16,-4-3 2-16,8-1-1 15,0 1-1-15,-4 3 1 16,0 0-4-16,-3 0 2 16,3-3 4-16,-4 3-3 15,4 0-2-15,-4 0 1 16,1-4 4-16,-1 4-3 0,0-3-2 16,1 3 1-16,-1 0 4 15,-3 0-3-15,-1-3 0 16,1 3 1-16,3 0-4 15,4 0 2-15,0 0 1 16,-4 0 0-16,-3-4 2 0,7 8-1 16,0-4-1-16,-4 0 1 0,-3 0-1 15,-1 0 0-15,1 0-3 16,-8 0 2-16,0 0 4 16,8 0-3-16,-8 0 3 15,0 0-2-15,7 0-1 16,-7 0 1-16,0 0-1 31,8 0 0-31,-8 0 0 0,0 0 0 16,0 0 0-16,0 0 0 15,0 0 2-15,0 0-1 16,7 3-3-16,-7-3 1 16,0 0 1-16,0 0 0 15,8 0 2-15,-8 0-1 16,0 0-1-16,0 0 1 0,0 0 4 15,0 0-4-15,4 3-3 16,-4-3 2-16,0 0 0 16,7 7 2-1,-3 0-1-15,0-1-3 16,-1 1 1-16,-3-7 1 0,4 7 0 31,0-4 0-31,3 4 0 16,-3 0 0-16,0 3 0 0,0-4 0 15,0 4 0-15,-1-3 0 16,1 13 0 0,0 4 0-16,0-4 2 15,3 0-1-15,-3-3-6 16,0-1 4-16,-1 1 0 0,1 0 1 16,0 3 0-16,0 4 0 15,0-4 0-15,-1 0 0 16,1 0 2-16,0 0-1 15,0 7-1-15,-4 6 1 16,0-3-1-16,3-6 0 16,-3-1 2-16,0 1-1 0,0-4-3 15,0 0 1-15,0-3 1 16,0 0 0-16,0-1 0 16,0 1 0-16,0 0 0 15,0 3 0-15,0-3 0 16,-3 6-3-1,3-6 2 1,-4-4-38-16,4 1 30 16,-4-4-100-16,0 0 84 0,-7-3-318 15</inkml:trace>
  <inkml:trace contextRef="#ctx0" brushRef="#br0" timeOffset="3619.6327">30 954 24 0,'0'-7'13'0,"0"7"-11"0,4-3-2 0,-4 3 29 15,11-3 7 1,-3-1-25-16,-1 1 51 15,-3 0-47-15,0-1 32 16,0 1-35-16,-1 0 33 0,1 3-34 16,0-4 17-16,-4 4-20 0,0 0 3 15,0 0-7-15,0 0 14 16,0 0-14-16,0 0 4 16,8 4-3-1,-1 2-3-15,1 1 4 16,-1 0-5-1,-3-1 0-15,0 4 0 16,-1 0 4-16,1 4-4 16,0 3 6-16,0 3-6 0,-4-4 0 15,4 1 0-15,-1 0 1 16,1 0-1-16,0-4 8 16,-4 1-7-16,0-1 5 15,4 0-6-15,-1-3 9 0,1 0-8 16,0-3 2-16,-4 0-3 15,4 0 5-15,-4-1-5 16,0-6 9-16,7 7-8 16,-7-7 5-16,4 3-6 15,4 1 6-15,-5-4-6 16,5 0 9 0,-1 0-8-16,1 0-1 15,0 0 0-15,-1 0 4 16,8 0-4-1,-4 0 0-15,12-4 2 16,7 4-2 0,0 0 2-16,1 0-2 15,-1-3-1-15,0 3 1 0,4 0-1 16,-4 0 0-16,12 0 0 16,-1 0 0-16,0 0 8 15,5 3-6-15,-5-3-4 16,1 0 2-16,7 4 5 15,-4-1-4-15,0-3 3 16,0 0-3-16,5 0-1 0,-5 0 1 16,11 0 1-16,-3 3-1 15,0-3 5-15,0 0-5 16,0 0 3-16,3 0-3 16,1 4-1-16,3-4 1 15,0 0-1-15,1 0 0 16,7-4-3-1,-4 4 2-15,0 0 6 16,0 0-4-16,0 0 0 16,0 0 0-16,0 0-1 15,0 0 0-15,4 0 2 16,0 0-1-16,-4 4-6 0,-4-4 4 16,5 0 8-16,-1 0-5 15,0 0-1-15,0 3 0 0,4 0-1 16,3 1 0-16,1-1 5 15,-8 1-4-15,0-4 0 16,4 0 0-16,-4 0 4 16,0 0-4-16,0 0 0 15,4 0 0-15,4 0 1 16,-4 3-1 0,-4-3 2-16,4 3-2 15,4-3-1-15,-5 0 1 16,1 0-1-16,0 0 0 15,8-3 0-15,-5 3 0 16,-3 0 5-16,4 0-4 16,3 0 0-16,1-3 0 15,-5-1 1-15,-3 4-1 0,8 0-1 16,-5-3 1-16,1-1 1 16,-1 4-1-16,1 0-3 15,-4-3 1-15,0 3 9 16,15 0-6-16,4-3-4 15,-12 3 2-15,-7 0 0 0,0 0 0 16,7 0 5-16,-7 0-4 0,0 0-3 16,-4 0 2-16,4 3-3 15,0-3 2-15,-4 0 6 16,-4 0-4-16,1 0 3 16,-1 0-3-16,0 0 5 15,1 3-5-15,-1-3 6 31,0 0-6-31,1 4 3 0,3-4-3 16,-4 3-1-16,-3-6 1 16,-1-1 1-16,8 4-1 15,0-3-3-15,-3 3 1 16,-16 0 4-16,15 0-3 16,12-3 0-16,-12 3 1 15,-14 0-1-15,14-4 0 0,-15 4 0 16,23 0 0-16,-19 0 0 15,15 0 0-15,-4-3 2 16,-3 0-1-16,7-1-1 16,-7 4 1-16,-4 0-1 0,-1-3 0 15,1 0 2-15,4 3-1 16,-1 0-3 0,1-4 1-16,-1 4 6 15,-3 0-4-15,-4 0-3 16,4-3 2-16,0 0 3 15,0-1-3-15,-4 4 0 16,-4-3 1-16,-4 3 1 16,12 0-1-16,-4 0 5 15,-4 0-5-15,1 0 3 0,-1 0-3 16,-4 0-1-16,1 0 1 16,11-3-1-16,-8 3 0 15,-4 0 2-15,1 0-1 16,-4-4 5-16,-1 4-5 15,5 0-3-15,-1 0 2 16,-3 0 3-16,0 0-3 0,-4 0-2 16,3 0 1-16,1-3 1 15,-4 3 0-15,0-4 0 16,0 1 0-16,7 0 2 16,-7-1-1-16,0 4-1 0,-4 0 1 15,1-3 1-15,-1 0-1 31,-4-1 2-31,8 4-2 0,-8 0-3 16,8 0 1-16,-3 0 1 16,-5 0 0-16,4-3 0 15,-3 0 0-15,-1 3 2 16,0 0-1-16,1 0-1 16,-1-4 1-16,-3 4-1 15,-1-3 0-15,1 0 2 0,3-1-1 16,1 1-1-16,-5 0 1 15,1-1-1-15,0 4 0 16,-5-3 0-16,5 3 0 16,-4-3 2-16,0-1-1 15,-4 1-6-15,4-1 4 16,3-6 6 0,1 4-5-16,7-1 1 15,-3 4 0 1,-5-1-1-16,1 1 0 15,-1-10 0-15,1 2-3 0,0 5 2 16,-1-1 4-16,1 4-3 16,-4-1 0-16,0 1 1 15,0 0-1-15,3 3 0 0,-3 0-3 16,-4 6 2-16,8-9 6 16,-4 0-4-16,-4-1-3 15,0 4 2-15,0 7 3 16,0 0-3-16,0-11-2 15,0 8 1-15,0-11 1 16,0 4 0-16,0-1 2 0,-3 1-1 16,3 10 2-16,-4-11-2 15,0 11-1-15,8-10 1 16,-4-1-4-16,4 1 2 16,0 0 1-16,-4-1 0 15,0 4 0-15,-4 0 0 16,1-3 2-1,-1 3-1-15,-3 0-3 16,-1 0 1-16,1 0 6 16,-1 0-4-16,1 0-3 15,-1 0 2-15,1 0 0 16,-1 0 0-16,-3 0 2 0,-4 0-1 16,8 0-1-16,-1 0 1 15,-3 0-1-15,0-3 0 0,3 3-3 16,-7 0 2-16,8 0 6 15,-8 0-4-15,0 0 3 16,4 0-3-16,-1 0-1 16,1-4 1-16,-4 4 1 15,0 0-1-15,4 0-1 16,-4 0 1 0,4-3-7-16,-4 3 5 15,4-3 0-15,-4 3 1 16,0 0 2-16,3 0-1 15,1-4 2-15,-4 4-2 16,4-3 11-16,-4 3-10 16,4-4-6-16,-4 4 4 15,0-3 5-15,0 0-5 0,0-4 4 16,0 0-3-16,0 1-9 16,-4-4 6-16,0 0 1 15,0-4 1-15,-3-3-34 0,-1-3 27 16,1 4-60-16,-1-8 52 15,1 1-103-15,-1-11 90 16,1 1-206-16,3 2 179 16,4 1-68-16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0.11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2573 6 104 0,'14'-3'49'0,"-3"3"-39"0,6-3-12 0,-7 3 61 16,1 0-47-16,3 0 60 15,0 0-54-15,-1 0 5 16,5-2-15-16,6-1-6 0,-3 3-1 0,0 0 1 15,-1 0-1-15,1 3-3 16,-4-3 1-16,1 2 4 16,-1 1-3-16,-3-3-134 15,0 3 105-15,0 2-105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3.18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2740 2627 116 0,'17'-3'52'0,"4"3"-41"0,-4 0-14 16,-6 0 71-16,-1 0-54 16,4 0 15-16,0 0-21 15,-1 0-5-15,5 0-1 0,-1 0-50 0,-3 0 38 16,7 3-157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3.36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3315 2667 124 0,'17'-6'55'0,"-7"6"-43"0,4 0-15 16,-7 0 65-16,4 0-49 0,2 0 65 15,1-3-58-15,0 0 18 16,7 0-27-16,0 0-13 0,3-1 3 15,-3 1 1-15,0 0-2 16,-1 3 3-16,5 0-2 16,-1 0-51-16,0 3 39 0,0 0-164 15,1 1 136 1,-1-1-55-16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5.87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2934 5359 192 0,'7'-22'88'0,"0"19"-69"16,13 0-24-16,-2 0 72 0,-8 0-54 15,4 0 5-15,0 0-12 16,0 3-5-16,3 0 0 0,0 0-18 0,1 0 13 15,-1 0-256 1,0 0 204-16,1 0 16 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8.44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2633 74 248 0,'17'-6'111'0,"-3"3"-87"0,7-3-30 0,-11 6 83 31,4-3-62-31,3 0 11 0,1 3-17 16,6-3-4-16,0 0-3 15,0 3-4-15,1 0 1 16,2 0-2-16,-2-3 2 15,-1 3-97-15,4 0 77 0,3 0-245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0.4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3204 7 124 0,'14'-3'55'0,"-4"3"-43"0,4 3-15 0,-4-3 12 0,1 0-8 16,6-3 73-16,-3 0-58 16,0 3 22-16,3-3-26 0,0 3-6 15,1-3-3-15,-1 3-3 0,0-3 1 31,1-1-1-31,6 4 0 16,-3 0 2-16,3 4-1 16,-3-1-40-16,-4-3 31 15,0 0-202-15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2.5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752 2630 144 0,'7'-6'65'0,"-4"6"-51"0,11-3-17 0,-7 3 82 16,3-3-63-16,1 0 48 15,-1 0-47-15,4 0 5 16,3-1-15 0,0 1-8-16,1 3 1 0,-1 0 3 0,0 0-3 15,1 0-5-15,-1 0 4 16,0 3-123-16,4-3 97 16,0 4-159-1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3.49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4021 2664 112 0,'28'0'52'0,"-21"0"-41"0,10 0-14 15,-10 0 7-15,0 0-4 16,0 3 0-16,3 0 0 16,1-3-121-16</inkml:trace>
  <inkml:trace contextRef="#ctx0" brushRef="#br0" timeOffset="156.4034">4281 2686 112 0,'14'0'52'0,"-4"0"-41"0,11 0-14 0,-7 0 49 16,0 0-37-16,0 3-3 16,3 0-3-16,0 0-3 15,4 0 0-15,0 0-163 16</inkml:trace>
  <inkml:trace contextRef="#ctx0" brushRef="#br0" timeOffset="336.8498">4818 2722 224 0,'10'-3'101'0,"-3"3"-79"0,7 0-28 0,-4 0 52 0,1 0-38 15,-1 0 12-15,1 3-14 16,-4 1-41-16,-11 2 28 15,-6 6-255-15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6.22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4042 5324 124 0,'17'-6'55'0,"-10"3"-43"0,14 0-15 0,-14 3 15 0,3-3-10 15,-3 3-1-15,4-3 0 16,-4 3 1-16,3 0-1 16,-3 0-121-16,3 0 94 15,1 0-13-15</inkml:trace>
  <inkml:trace contextRef="#ctx0" brushRef="#br0" timeOffset="275.7614">4402 5315 116 0,'14'-3'55'0,"0"3"-43"0,-4 0-15 0,-3 0 65 0,0 0-49 16,0 0 21-16,4-3-25 15,-1 3 23-15,0-3-24 16,1 3-4-16,-1-4-2 0,4 1 0 16,3 0-1-16,1 0-1 0,-1 0 1 15,0 0-4-15,1 0 2 16,-1 3 6-16,0-3-4 15,-3 3 0-15,0 0 0 32,-4 0-113-32,-10 0 88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5.02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18-3170 152 0,'3'0'69'0,"1"0"-55"0,-1-3-18 0,-3 3 98 15,4 0-75-15,3 0 28 0,-1-6-34 16,1 0 31-16,0 0-33 16,4 3 26-16,-1 0-28 0,0-1 9 0,1 1-12 15,3 0 1-15,-4 0-5 16,11 0-1-1,0 0 0-15,-1 0-1 32,5 0 5-32,2 0-4 0,5 0 0 15,2-6 0-15,-3 2-46 16,1 1 35-16,2 0-147 16,1 0 121-16,-4 0-170 15</inkml:trace>
  <inkml:trace contextRef="#ctx0" brushRef="#br0" timeOffset="2866.378">693 34 276 0,'4'-9'125'0,"-1"12"-99"0,14-6-33 16,-6 3 93-16,-1 0-69 0,1-3 50 15,2-3-49-15,5 3-10 16,3-3-4-16,-1 2-7 0,5 1 2 15,2 0 1-15,-2 0 0 16,-1 3-96-16,0 3 76 0,-3 0-178 16,0 0 151-16,-1 1-128 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7:43.0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1817 20 304 0,'-11'-17'138'0,"11"17"-109"0,-4-4-37 0,4 4 47 16,0 0-32-16,0 0 0 0,0 0-4 15,0 0-3-15,0 0 1 16,0 4-1-16,0-1 0 0,0 4 16 15,-4 0-12-15,0 3 4 16,-3 3-6-16,-1 4 5 16,-3 0-6-16,0 9 0 31,-4 5 0-31,-8 2-1 0,-7 4 0 16,0 6 0-16,-4 11 0 15,-4 6 0-15,-4 1 0 16,-7 6 0-16,-7 7 0 15,3-1-3-15,0 4 2 16,-11 17 4-16,-4-3-3 0,0 2 0 16,-3 1 1-16,-1-10 4 15,-3 0-4-15,7 0-5 16,4 3 3-16,7-7 3 0,-11 4-2 16,8 0-2-16,0-10 1 15,-1-1 6-15,5-6-4 16,-1 14-3-16,1-8 2 15,3-5 0 1,8-8 0-16,3 0-3 16,5 0 2-16,3-9 4 15,3-8-3-15,9-6-19 16,-1-7 15-16,8-3-66 16,4-10 54-16,11-20-148 15,11-24-25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2.9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2012 2613 120 0,'11'-6'55'0,"3"4"-43"0,10-1-15 0,-7 3 74 0,-3 0-57 16,3-3 24-16,1 3-27 16,-1 0-10-16,4 0 0 15,0 0-1-15,3 0 0 0,0 3-126 16,0 0 99-1,1 2-87-15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5.43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1441 5368 152 0,'21'-28'69'0,"-14"28"-55"0,6 0-18 16,-2 0 95-16,-1-3-72 15,4 0 61-15,3 0-60 0,4 0 12 16,0 0-22-16,0 0-7 0,3 0-1 16,4 3-2-16,-1 0 0 15,1 0-23-15,-4 3 18 0,1-3-188 16,-1 3 150-16,0-3-110 15</inkml:trace>
  <inkml:trace contextRef="#ctx0" brushRef="#br0" timeOffset="2789.7791">1836 8681 228 0,'7'-6'105'0,"0"6"-83"0,6 0-28 31,-6 0 74-31,0 0-55 0,7 0 21 15,3-3-24-15,1 0-1 16,3 3-6-16,3-3-2 0,4 3 0 16,-1 0-85-16,1 0 66 15,3 0-249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1:11.34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108 26 132 0,'7'-9'62'0,"-4"9"-49"0,1-3-16 0,-4 3 37 0,3 0-27 0,1 0 51 15,3 0-45-15,-4 0 28 16,0-3-30-16,1 3 19 0,-1 0-22 16,1 0 4-16,3-4-8 31,0 4 14-31,0 0-14 0,3-3 12 0,0 3-11 16,8-3-1-1,3 3 1-15,-1 0-4 16,1 0 5-1,0 0-5-15,0 3-5 16,-1 0 3-16,-2 4 0 16,3 2 1-1,-4 0 0-15,-3 3-3 0,0 1 2 16,-8-1 4-16,1 0-3 0,-10 10 9 16,-1-1-7-16,-2-2 2 15,-1 2-3-15,0 1-1 31,-4 3 1-31,1-1 4 16,0 4-4-16,-1 3-3 0,1 3 2 0,3 9 3 16,0-3-3-16,0-6 3 15,3 6-2 1,1-10 8-16,3 1-7 16,0 0 7-16,7-6-6 15,0-1 6-15,3-2-6 0,1-7 1 16,6 1-3-1,4-4 5-15,0-3-5 0,3-3 6 16,0 0-6-16,0-2 0 16,4-1 0-16,0 0 7 15,-8-3-6-15,1 0-7 0,-3 0 5 16,-5 0-1-16,-2 0 1 31,-4 0 2-31,-7 0-1 0,0 0-9 16,-4 3 6-16,-3 0 12 15,-3 0-8 1,-4 3-11-16,-3 3 7 0,-1 1-2 16,1 2 2-16,-4 3 2 15,4 4 0-15,-4 2-3 16,4 1 2-16,0 6 4 0,3 5-3 0,3 1-2 16,1-3 1-16,0 0 1 15,3 6 0-15,0 0 0 31,0-3 0-31,0 0-3 16,0-4 2-16,4 4 1 0,-1 3 0 16,1 3 2-1,-1 3-1-15,1 7 2 0,3 2-2 16,3-3 2-16,1 3-2 16,-1 1-1-16,4-7 1 15,0 0 1-15,7 3-1 16,-4 1 5-1,7 11-5-15,-3-2-3 0,0-4 2 16,0-2 0-16,3 5 0 0,-3-6 5 16,4-5-4-16,-5-1 0 0,8 3 0 31,-7-3 1-31,3 3-1 0,-3 4 5 16,0-4-5-16,0-6 9 15,-4-3-8-15,1-6 7 16,-4 0-6-16,0 3 4 15,-1-6-6-15,1-4 11 0,-3-5-9 16,-1-1-1-16,1-2-1 16,-4-4 1-16,0 1-1 15,0-1 8-15,0 0-7 16,-4 1-1-16,1-1 0 16,-1-2 4-1,-3 5-4-15,-3 1 3 0,0-4-3 16,-1 0-1-1,-3 1 1-15,1-4 4 16,-1 6-4-16,-4-2 11 16,1 5-9-16,-4 1 7 15,-6-7-7-15,-1 1-2 0,-3-1 0 16,0-3 1-16,-1 1-1 0,-2-1-1 16,-1-3 1-16,0 1 1 15,1 2-1-15,-1-3 2 0,4 0-2 31,0-2-6-31,3 2 4 16,4 0-78-16,0 0 61 16,3 7-130-16,-3-1 113 15,-8 10-256-15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0:36.03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3432 5332 176 0,'14'0'78'0,"-7"0"-61"0,4-3-21 15,-1 3 65-15,0-3-49 32,1 1 12-32,3-1-16 0,0 0 0 0,-1 0-6 15,5 1 2-15,-1 2-3 0,0 0 2 16,4 0-2-16,0 0-20 16,0 0 15-16,-1 0-240 15,1-3 191 1,3 0 8-16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1:26.433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 contextRef="#ctx0" brushRef="#br0">280 61 164 0,'4'-28'75'0,"-1"28"-59"0,4-6-20 16,-3 3 73-16,-1 0-55 15,0 0 59-15,-3 0-54 16,4-1 24-16,-1 1-32 16,-3 0 14-16,0 0-19 15,0 0 0-15,-3 3-4 16,-4 0 4-16,4 3-5 16,-4 3 0-16,0 4 0 15,-7 5-1-15,3 0 0 16,-2 10-3-16,-1 3 2 15,-4-1 1-15,1 4 0 16,-4-3 0-16,4 0 0 0,0-1 5 16,-1 1-4-16,5-3 0 15,-1-4 0-15,0-2 4 16,0-4-4-16,4-3-3 0,-1-2 2 16,1-1-11-16,-1-3 8 15,4 0-60-15,1 0 49 16,-1-3-90-16,0-3 79 15,3-3-193-15</inkml:trace>
  <inkml:trace contextRef="#ctx0" brushRef="#br0" timeOffset="415.7378">10-44 148 0,'-7'-18'65'0,"7"14"-51"0,-3-2-17 0,3 6 77 16,0-3-59-16,0 0 62 0,0 0-58 16,0 0 33-16,3 3-38 15,1 0-3-15,-1 0-7 0,4 3 8 16,0 0-9-16,0 3 2 0,0 7-4 15,3-1 5-15,1 3-5 16,-1 4 6-16,4 5-6 31,0 7 0-31,3 0 0 0,-3 0 7 16,3 3-6 0,-3-4-1-16,3-2 0 0,1-3 1 15,-5 3-1-15,5-4 2 16,-4-2-2-16,-4-4 5 15,0-2-5-15,-3-1-39 16,0 0 30-16,0 1-205 0,-3 2 166 16,-4-2-123-1</inkml:trace>
  <inkml:trace contextRef="#ctx0" brushRef="#br0" timeOffset="3013.6061">501-115 192 0,'0'-6'88'0,"4"3"-69"0,-1 0-24 16,-3 3 58-16,4 0-43 15,-1-3 39-15,1 3-36 16,-1-3 26-16,1 0-29 15,-1 3 18-15,-3 0-16 32,0 0-7-32,0 0-3 0,0 0-1 15,4 6-1-15,-1 3 0 16,0 3-3-16,1 4 2 16,-4 5 6-16,0 7-4 15,0-3-3-15,3 18 2 16,1-3 3-16,-1-3-3 15,1 0 3-15,-4-3-2 0,3-1 2 16,-3-2-2-16,0-3-1 16,4-3 1-16,-4-7 4 15,3-3-4-15,-3-2 9 16,0-1-8-16,0-3 7 0,0-3-6 16,0 1-2-16,0-1 0 31,0-3 1-31,0-3-1 0,0 0 2 15,0 0-2-15,0 0-1 16,0 0 1-16,0 0 1 16,0 0-1-16,0-6-1 15,0-7 1-15,0 1 4 16,0 0-4-16,0-7 3 16,-3 1-3-16,-1-7-6 0,1-9 4 15,-1-6 3-15,1 3-2 16,-1-3 3-16,1 0-2 15,-1 3-3-15,1 3 1 0,0 7 1 16,-1 2 0-16,1-6 0 16,-1 4 0-16,4 2 0 15,0 3 0-15,4 4-3 16,-1 3 2-16,4-1-10 16,-4 4 8-16,4 3 7 15,0 2-4-15,4 1 4 16,-1 0-3-1,0 0-3-15,1 3 1 16,3 0 4-16,7 0-3 16,-4 3 6-16,0-3-5 15,4 0 0-15,0 0 0 0,-1-1 1 16,1 1-1-16,0 3-1 16,-4 0 1-16,1 0 1 15,-4 0-1-15,-1 0-45 16,-6 3 34-16,-7-3-114 15,0 10 96-15,-7-1-233 16</inkml:trace>
  <inkml:trace contextRef="#ctx0" brushRef="#br0" timeOffset="3343.612">498-11 160 0,'-4'0'72'0,"4"3"-57"0,4 0-19 16,-4-3 123-16,0 0-94 15,0 0 59-15,7 0-62 0,0 0 7 16,0 0-20 0,3 0 14-16,0 0-18 0,4-3 23 0,0 0-21 15,3 3-3-15,4-3-2 0,7 0 3 16,-4 0-4-16,0 0 3 15,4 0-3-15,-4 0-3 16,1 0 1-16,-5 0 4 16,5-1-3-16,-5 1 3 15,-2 3-2-15,-1 0-85 0,-6 3 67 16,-5 1-169-16,-9-1 143 16,-4 0-153-1</inkml:trace>
  <inkml:trace contextRef="#ctx0" brushRef="#br0" timeOffset="4466.8742">1090-174 116 0,'-3'-6'52'0,"3"6"-41"0,0 0-14 0,0-6 68 16,0 0-52-16,0 0 75 15,0 3-67-15,0 0 35 16,0-3-41-16,0 3 14 0,3-1-21 16,-3 1 15-16,4 0-18 0,-1 0 12 15,1 0-12-15,-1 0-3 16,4 0-1-16,0 3 1 15,3 0-1-15,4 0 2 0,3 0-2 16,1 0 8-16,3 0-7 16,-1 0-4-16,5 3 2 15,-1-3 3-15,-3 0-3 16,6 3 3-16,-6 0-2 0,3 0-1 16,-3 0 1-16,0-3-1 15,-4 10 0-15,-3-1 2 16,-4 3-4 15,-3 0 2-31,-3 1-3 16,-4-1 2-16,-4 0 6 0,-3 0-4 15,-10 4 0-15,0-1 0 16,-4 4-1-16,0 2 0 16,-3-6-3-16,0 1 2 15,0-1 9-15,-4-3-6 16,4 1-1-16,3-4 0 15,3 0 1-15,1-3-1 0,3 0 2 16,0 1-2-16,4-4-1 16,3 0 1-16,4 0 1 15,-1-3-1-15,4 0-6 16,0 0 4-16,7 0 3 16,4 0-2-16,2 0 3 0,5 0-2 31,-1 6-3-31,0-6 1 15,1 0 4-15,2 6-3 0,1-6 0 16,0 6 1-16,3 0-4 16,-3 10 2-16,0-1-2 15,-4-3 2-15,0 4 4 16,-3-4-3-16,-3 3-5 16,-1 1 4-16,-3-1 3 0,0 0-2 15,-4 1-2-15,-3-1 1 16,0-3 1-16,-7 7 0 15,1-4 5-15,-5 0-4 16,1 1 0-16,-4-4 0 16,0 0-1-16,-3 1 0 15,-1-4 2-15,1 0-1 0,-4-3 2 16,4 0-2-16,-7 0 2 16,0 1-2-16,3-4-1 15,0-3 1-15,4 0-1 0,-1 0 0 16,1 0 5-16,3 0-4 15,0 0-3-15,4 0 2 32,-1 0 0-32,5 0 0 15,-1 0-37-15,3 0 29 0,4 0-86 16,0 0 72-16,4 0-145 16,3 0 128-16</inkml:trace>
  <inkml:trace contextRef="#ctx0" brushRef="#br0" timeOffset="6292.593">2188-223 184 0,'-7'-6'85'0,"4"9"-67"0,-1-3-23 16,4 0 81-16,0 0-61 15,0 0 48-15,0 0-47 31,0 0 11-31,0 0-19 0,0 0 9 0,0 0-12 0,4 3 11 0,3 1-12 16,0-4 6-16,0 0-7 16,3 0 4-16,4 3-6 15,0 0-3-15,3 0 2 16,0 0 0-16,4 0 0 16,0 3 0-16,0 0 0 31,-1-6 0-31,5 3 0 0,-5 0-3 15,1 0 2-15,0 1 4 16,0-1-3-16,-7 0 0 16,-4 6-2-1,-3-3 1-15,0 0 4 16,-7 0-3-16,-4 1-2 16,-3-1 1-16,-3 0 4 0,0 3-3 0,-8 0 3 15,1 4-2-15,0-1-6 31,-4 6 4-31,0-2 3 16,-3-1-2-16,0 1 0 0,-1-1 1 16,5 0-4-16,-1 7 2 15,4-4 12 1,-1-2-9-16,4 2 8 0,1-2-7 16,2-4-2-16,4 0 0 15,0-2 4-15,4-4-4 16,-1 0 3-16,4-6-3 0,7-6-1 15,0 0 1-15,4-1 1 16,2 4-1 0,5 0-3-16,-1 0 1 0,0 0 1 15,4 0 0 1,0 0 2-16,0 0-1 16,-4 3-1-16,0 0 1 15,1 6-4-15,3 3 2 16,-4 1 1-16,4-1 0 0,-4 0-3 15,0 0 2 1,-3 4-2-16,0-1 2 0,-4 0 1 16,-3 0 0-16,0-2 2 15,0-1-1-15,-3 3-3 0,-1 1 1 32,-3-4 6-32,0 3-4 15,0 4 0-15,-3-4 0 0,-1-3 4 16,1 6-4-16,-4-2 6 15,-7-7-6-15,0 3 11 16,0-3-9-16,-7 0 2 16,4 1-4-16,-4-4 2 15,1 0-2-15,-5 0 2 0,-2 3-2 16,-1-3 5-16,0 0-5 16,4-3-3-1,-4 0 2-15,0 0 3 0,4 0-3 16,0 0 3-16,0 3-2 15,3 0-1-15,4 0 1 0,-1 1-24 16,4 2 18-16,1 0-115 16,2 3 93-16,-3 0-295 31</inkml:trace>
  <inkml:trace contextRef="#ctx0" brushRef="#br0" timeOffset="7915.859">2022-229 172 0,'-4'0'78'0,"8"0"-61"0,-4 0-21 16,0 0 42-16,0 0-31 0,0 0 7 15,0 3-10-15,-4 0 8 16,1 16 0-16,0-4-9 0,-4 1 2 16,-4 2-4-16,-3 1 2 15,0 5-2-15,-3 7-3 32,-4 21 1-32,1 1 4 0,-5 2-3 0,1 4 3 15,-7-4-2-15,0-3-1 16,0 4 1-16,-1-1-1 15,-2 16 0-15,-1-3 5 16,4-7-4-16,3-8-145 16,4 2 113-16,7 1-105 31</inkml:trace>
  <inkml:trace contextRef="#ctx0" brushRef="#br0" timeOffset="8914.2934">-229-309 124 0,'0'-15'55'0,"3"12"-43"0,4 3-15 0,-7 0 99 16,0-3-76-16,0 0 41 0,0 3-45 16,0 0-6-16,-4 6-6 15,1 3-4-15,-4 6 1 0,-3 4 1 32,-8 6-1-32,1 5-3 0,-14 4 1 15,0 9 1-15,-4 13 0 16,-7 14 0-1,1-2 0-15,-1 6 8 16,4-6-6-16,-3-7-43 16,3 1 33-16,3 3-239 15</inkml:trace>
  <inkml:trace contextRef="#ctx0" brushRef="#br0" timeOffset="15459.6784">-108 837 264 0,'-11'-28'121'0,"11"28"-95"0,0-6-33 0,0 6 12 0,0-3-6 16,0 0 68-16,0-1-53 15,0 4 41-15,0-3-41 16,-3 3-5-16,3 0-5 16,-4 0 5-16,-2 7-7 15,-1-1 10-15,0 6-9 0,-4 3 13 16,-3 1-12 0,1-1 6-16,-5 4-7 0,1 2 4 15,-4 4-6-15,-3 6 11 16,-7-1-9-16,3 23 4 15,0-7-5-15,1 3-4 0,-5 0 2 16,-2 4 5-16,3-7-4 16,-1 0 3-1,5 0-3-15,-1 1 13 0,4-7-10 16,0 3 0-16,-1 3-2 16,5-9 4-16,-1-3-5 15,3-4 6-15,1-5-6 16,3-3 0-16,0-4 0 15,4-3 4-15,0-2-4 16,-1-4 0-16,4 0 0 0,4-3-21 16,-4 1 16-16,3-1-83 15,4 0 68-15,0-3-201 16,7-3 170-16,-3-3-170 31</inkml:trace>
  <inkml:trace contextRef="#ctx0" brushRef="#br0" timeOffset="16106.8528">273 1154 284 0,'0'-28'128'0,"3"16"-101"0,4 2-34 15,-7 7 76-15,0 3-56 16,0 0 55 0,0 0-51-16,0 10 14 15,-3-4-22-15,-4 6 8 0,0 3-12 16,-4 4 19-16,-2 2-18 0,-1 4 5 16,0 3-7-16,-7 0 0 15,0 5-3-15,1-5 2 16,-1 0-2-1,0-1 2-15,0 1-2 0,0 0 2 16,4-3-2-16,0-1 2 16,-1-2-2-16,5-4-1 15,-1 4 1-15,3-10-55 16,1 0 43-16,0 7-75 16,3-4 65-16,0-2-121 0,0-7 108 15</inkml:trace>
  <inkml:trace contextRef="#ctx0" brushRef="#br0" timeOffset="16460.5317">-42 1243 268 0,'-11'-19'121'0,"11"16"-95"0,4-3-33 0,-4 6 71 16,3-3-52-16,1-9 74 0,-1 3-65 15,0 9 24 1,4 3-30-16,0 0-9 0,4 6 8 16,-1 0-12-16,1 4 11 0,2 2-10 15,1 3 2-15,0 7-4 16,3 0-1-16,1-1 1 31,3 4-1-31,-1 0 0 16,-2-1 0-16,2 1 0 0,-2 0-23 15,2 0 18-15,-2-4-90 16,-4 7 73-16,0 0-220 16,-4-4 186-16,-3-5-117 15</inkml:trace>
  <inkml:trace contextRef="#ctx0" brushRef="#br0" timeOffset="17661.8001">595 1043 280 0,'-4'-16'125'0,"4"13"-99"0,0-3-33 0,4 3 59 15,-1 0-42-15,1 0 69 16,-4 0-60-16,0 3 19 15,0 0-26-15,3 3-3 0,1 6-6 16,-1 4 9 0,1-1-9-16,-1 19 16 15,-3-1-15-15,0 4 1 16,0 3-3-16,0 0 1 0,0 6-2 16,0-6 2-1,0 0-2-15,11-3 2 0,-11 0-2 16,6 0 2-16,-2-3-2 15,-4-4-1-15,3-2 1 0,1 0 7 16,-1-7-6-16,-3-3-1 16,4-2 2-1,-4-4-2-15,0-3 5 16,0-6-5-16,0-3 0 16,0-3 0-16,0-6 4 15,-4-7-4-15,1-2 0 0,-1-4 0 16,1-3-4-16,-1-6 2 15,1 0 4-15,0 1-3 16,-4-1 6-16,3-6-5 16,1-3-3-16,-1 6 2 15,1 3-6-15,-1 6 5 32,1 3-6-32,-1 4 6 0,1 2 0 15,-1 1 1-15,4 3 0 16,0-1 0-16,0 4 2 15,0 3-1-15,0-1-1 16,0 4 1-16,0 0-1 16,0 0 0-16,4 3 2 0,-4-3-1 15,3 3 8-15,1-1-7 0,-1 1-9 16,-3 3 5-16,4 0 1 16,-1-3 1-16,1 3 11 15,-4 0-9-15,3-3 0 16,-3 3-1-16,4 0 10 15,3-3-6 1,-4 3-3 0,0-3-1-16,4 0 0 15,0 3-1-15,0 0 0 16,4 0-3-16,-1 0 2 16,0 0 1-16,1 0 0 15,3 0 2-15,-1 0-1 16,1 0-1-16,4-3 1 15,-1 0 1-15,0 0-1 0,4 0-1 16,3 0 1-16,-3 0-7 16,-4-1 5-16,1 1 6 15,-1 0-5-15,-3 0 1 16,0 0 0-16,0 0-1 16,-4 0 0-16,-3 3 2 0,0 0-1 15,-4 0-43-15,-3 0 34 16,0 0-80-16,-3 3 68 0,-1 3-115 15,-3 0 103-15,-6 4-271 16,-5-1 233 0,-2 0 18-16</inkml:trace>
  <inkml:trace contextRef="#ctx0" brushRef="#br0" timeOffset="18244.1154">591 1243 160 0,'0'0'75'0,"4"6"-59"0,-4-6-20 0,0 0 51 0,0 0-38 15,0 0 53-15,0 0-47 16,0 0 46-16,0 0-46 16,3 3 35-16,-3-3-37 0,0 0 35 15,0 0-36-15,0 0 27 16,0 0-29-16,4 3 18 15,-4-3-21-15,7 3 4 0,3-3-7 16,4 0 5-16,0 0-6 16,0 0 1-16,3-3-3 15,0 3-3-15,1-3 1 16,2 0 4-16,1 0-3 16,0 3 3-16,0-3-2 15,0 3 5-15,-4 0-5 0,0 0 6 16,1-3-6-16,-5 0 3 15,-2 3-3-15,-1 0 2 16,-3 0-2-16,0-3 5 0,0 0-5 16,-4 3 0-16,1-3 0 15,-1-1-1-15,-3 1 0 32,0 3-59-32,0 0 46 15,-7 0-107-15,4 0 92 0,-1 0-232 16,1 0 200-1</inkml:trace>
  <inkml:trace contextRef="#ctx0" brushRef="#br0" timeOffset="19772.2045">1554 920 212 0,'0'-3'95'0,"0"0"-75"0,0 3-25 16,0 0 95-16,0 0-72 16,0 0 58-16,0 0-56 15,0 0 0-15,0 0-13 16,-3 0 34-16,-1 0-32 0,1 0 25 15,-4 3-25-15,0 0 6 0,0-3-11 16,0 3 9-16,-3-3-10 31,-1 3 4-31,-2-3-5 16,-8 0 5-16,3 0-6 0,1 3 6 16,0-3-6-16,0 0 3 15,-1 0-3 1,4 0 5-16,0 0-5 0,1 0 0 15,2 0 0-15,1 0 4 16,3 0-4-16,0 0 3 16,0 0-3-16,0 0-6 15,0 0 4-15,0 0 3 16,4 3-2-16,3 3 3 16,-4 0-2-16,1 4-1 0,3-1 1 0,-4 3-1 15,4 3 0-15,-3 7 2 16,3-3-1-16,-3 5 2 15,-1 4-2-15,1 0 5 16,-1-4-5-16,4 1 0 16,0-4 0-16,0-2 1 31,0-4-1-31,0-2-1 0,0-1 1 16,0-6 10-16,4 3-9 0,-1-3 0 15,1 1-1-15,2-4 1 16,1-3-1-16,0 0-1 15,4-3 1-15,-1 0-4 16,4-4 2 0,0 1 4-16,0 0-3 0,3 3-2 15,4 0 1-15,0 0 4 0,-4 0-3 16,0 3-8-16,0 3 6 16,1 0 7-16,-1 3-5 31,0 0-2-31,-3 0 2 15,0 4-3-15,-3-1 2 0,2 0 1 16,-6 3 0-16,0-2-3 16,-7 11 5-1,0-2-2-15,-3-4 3 16,-4 0-2-16,-7 1 2 16,4-1-2-16,-4-2 2 15,-4-1-2-15,-6 0-1 16,0 0 1-16,0-2 1 0,-1-1-1 15,1 0 2-15,0-3-2 16,0-3-1-16,-4 0 1 0,0 1-1 16,4-1 0-16,3-3 2 15,0 0-1-15,4 0-3 16,0 0 1-16,3 0-27 16,4 0 22-1,-1 0-52-15,4 0 45 16,4 0-76-16,-1 0 68 15,8 0-111-15,3-3 100 16,14-4-245-16</inkml:trace>
  <inkml:trace contextRef="#ctx0" brushRef="#br0" timeOffset="20890.1437">2136 907 288 0,'-7'-9'131'0,"7"6"-103"0,0 3-35 0,0 0 51 15,0-6-36-15,0 3 61 16,-3 3-30 0,-1 3-25-16,-3 0-6 0,0 3-6 0,-3 0 6 15,0 4-6-15,-4 2 16 32,0 6-14-32,0 7 1 15,-7 3-3-15,1 15-4 16,-1 0 1-16,-3 0 6 15,-1 3-4-15,1 3 0 16,0-2 0-16,3-4 1 0,0 0-1 16,4 0 2-16,-4-3-2 15,4 6 2-15,0-6-2 16,-1 3-1-16,4-6 1 0,0-6 1 16,4-6-1-16,0-4-20 15,3-2 15-15,0-7-89 16,0-3 73-16,3-3-211 15,8-6 177-15,10-3-125 16</inkml:trace>
  <inkml:trace contextRef="#ctx0" brushRef="#br0" timeOffset="21791.2589">2358 1067 288 0,'-7'-9'131'16,"7"9"-103"-16,0-3-35 0,0 3 51 0,0 0-36 15,0 0 56-15,3-3-49 16,1 0 10-16,3 0-17 31,3 0-6-31,1 0 0 0,6 0 9 0,-3 0-9 16,7 3 8-16,-4-3-7 15,4-1 1-15,-4 4-3 16,4 0 2-16,-4 4-2 16,0 2-3-16,1 0 1 0,-4 0 1 15,-1 3 0-15,-2-3 8 16,-8 4-6-16,-3 8 5 16,-3 4-6-16,-8 2 6 15,-2-2-6-15,-1-4 0 16,-4 4 0-16,-6-1-1 15,0-5 0-15,0-1 2 0,-4-2-1 16,4-1 2-16,3-3-2 16,4-3 2-16,3 0-2 0,0-3 5 15,3 1-5-15,5-1 0 16,6-6-3 0,3-1 1-16,4 4-2 15,3-3 2-15,4 0 1 16,7 3 0-16,3-3 0 31,0 3 0-31,4 0-3 0,0 0 2 16,0 3 4-16,3 0-3 15,0 4-2-15,-3-1 1 16,-1 6 1-16,1-3 0 16,-4 0 0-16,1 4 0 15,-5-1 11-15,-2 0-9 16,-4 1 5-16,-4-1-5 0,-3 0 10 15,0 1-9-15,-11-1 10 16,1 0-10-16,-8 1 13 16,1 2-12-1,-7-3 12-15,-1 4-12 16,-6-4 3-16,-4 3-5 0,1-2 8 16,-1-1-8-1,-3-3 2-15,-4 1-3 16,1-1 2-16,2-3-2 0,5 6-3 15,-4-9 1 1,6 7-19-16,1-4 16 0,3 3-131 16,0 6 106-16,8 1-393 15</inkml:trace>
  <inkml:trace contextRef="#ctx0" brushRef="#br0" timeOffset="23592.2137">-274 2114 296 0,'3'-12'134'0,"0"9"-105"0,-3-3-37 16,0 6 84-16,0-3-62 0,-3 3 41 15,0 0-41-15,-1 0 1 0,-3 3-10 16,-7 6 7-16,4 6-9 0,-1 10 10 15,-6 3-10-15,-4 2 4 32,1 7-5-32,-5 7 5 15,-2-1-6-15,-5 6 3 16,1 6-3-16,0 16-1 16,0-3 1-16,3 0-1 15,-3-10 0-15,0 1 5 16,3-7-4-16,4-6 0 15,0-6 0-15,3-3 4 0,4-6-4 16,-1-3 6-16,4-4-6 16,4-5-17-16,0-4 13 0,3-6-58 15,3-3 47-15,4-6-81 16,7-3 72-16,4-6-222 16,6 0 189-1,11-19-75-15</inkml:trace>
  <inkml:trace contextRef="#ctx0" brushRef="#br0" timeOffset="23988.7672">58 2493 248 0,'7'-12'111'0,"0"9"-87"0,-4-1-30 16,-3 4 83-16,0 0-62 0,0 0 73 16,0 0-66-16,0 0 17 15,0 0-27-15,0 4 11 0,-3 2-17 16,-4 3 17-16,-3 3-18 16,-4 4 9-16,0 2-10 0,-3 4 3 15,-4 8-5-15,0 10 2 16,0-3-3-16,4-3 2 15,-4-3-2-15,4 0-1 16,-4-6 1-16,4-1 4 16,-1 1-4-16,4-4-25 15,4-2 19 1,0-1-71-16,-1-9 58 16,4 4-99-16,0-7 89 15,4-3-244 1,6-18 161-1</inkml:trace>
  <inkml:trace contextRef="#ctx0" brushRef="#br0" timeOffset="24287.6383">-126 2468 320 0,'-3'-9'144'0,"3"9"-113"0,3-3-39 0,-3 3 81 15,0-6-59-15,0 0 79 0,0 6-70 16,4-3 11-16,3 6-23 16,0 0-14-16,0 3 4 0,3 0 18 15,0 6-16-15,4 10 6 16,4 6-7-16,-1 9-1 16,4 9 0-16,0 0 1 31,-4-3-1-31,4 0 5 0,3 0-5 15,0-3-56-15,0 0 44 16,-3-3-191-16,0 0 157 16,-7-3-277-16</inkml:trace>
  <inkml:trace contextRef="#ctx0" brushRef="#br0" timeOffset="29140.3802">533 2388 208 0,'-4'-24'95'0,"8"21"-75"0,-1-7-25 0,0 7 81 0,1 0-61 16,-1-3 62-16,1 0-58 15,-1 0 41 1,1 0-44-16,-1 2 25 0,1 1-31 0,-1 0 9 16,-3 3-13-16,4 6-2 15,-1 4-2-15,1 2 7 16,-1 10-7-16,0 2 2 15,-3 7-3-15,4 3 11 16,-1 6-10-16,1 12 8 0,-1-3-7 16,1 4 4-16,-1-10-6 15,-3-3 6-15,4-3-6 16,-1-3 9-16,-3-7-8 16,4 1 7-16,-4-3-6 15,0-7 6 1,0-2-6-16,0-4 4 15,0-3-6-15,0-3 14 16,0 1-11-16,0-20 0 16,-4-2 4-16,1-4-7 15,-1-2-3-15,-3-7 2 16,4-12 3-16,-1 0-3 16,1 0 0-16,-1 0 1 15,1 0-4-15,0 3 2 16,-1 0 1-16,1 9 0 0,-1 1 0 15,1-4 0-15,-1 6-3 16,4 1 2-16,0 5 4 16,0 4-3-16,0 2 0 15,0 1 1-15,4 3 1 16,-1 0-1-16,1 6-1 0,-1-4 1 31,1 4-4-31,2 0 2 16,1 0 6-16,4 0-4 15,-1 0 3-15,11 0-3 16,-4-3-3-16,1 3 1 0,2-3 4 16,1 2-3-16,3-2-2 15,-3 3 1-15,0-3 1 16,-4 3 0-16,4 0 2 16,-4 0-1-16,-3 3-40 0,0 0 31 31,0 0-84-31,-7 3 70 0,-4 3-111 15,-6 3 101-15,-4 4-214 16,-3 2 188 0,-8 3-62-16</inkml:trace>
  <inkml:trace contextRef="#ctx0" brushRef="#br0" timeOffset="29424.3234">560 2598 252 0,'-7'6'111'0,"4"-3"-87"0,3 0-30 31,0-3 77-31,0 0-57 0,0 0 71 16,0 0-65-16,7 0 33 15,3 0-38-15,1 0 16 0,2 0-23 16,8-3 15-16,3 0-17 16,1-3 6-16,-1 3-9 15,4-1 6-15,-1-2-6 0,5 0 6 16,-1 0-6-16,-4 0 1 15,-2 0-3-15,-5 3-12 0,1 0 9 16,-3-1-8-16,-5 4 7 16,-2 0-93-16,-4 0 75 15,-4 4-158-15,-3-4 137 16</inkml:trace>
  <inkml:trace contextRef="#ctx0" brushRef="#br0" timeOffset="30357.722">1395 2305 284 0,'17'-6'128'0,"-13"6"-101"0,10-6-34 0,-7 6 90 0,-4 0-67 16,0 0 46 0,1 0-46-16,-1 0 8 0,1 0-17 0,-4 0 15 0,0 0-17 15,3 0 21-15,-3 0-20 16,0 0 0-16,-7 0-4 16,0 3 1-16,-6 0-2 15,-1 0-1-15,0 0 1 16,0-3-1-16,0 0 0 31,0 0 2-31,4 0-1 0,0 0-1 16,-1-3 1-16,1 0 1 15,-1 0-1-15,4 0-1 16,1 0 1-16,-1 3-7 16,0 0 5-16,3 0 0 15,1 3 1-15,-1 3-3 16,1 3 2-16,-1 4 4 0,-3 2-3 15,1 3 12-15,-1 1-10 16,-4 2 5 0,4-2-5-16,0-1 5 15,0 4-6-15,0-4 9 16,4 1-8-16,0-1 5 16,-1-2-6-16,1-1 11 15,-1-3-9-15,4-2-7 0,0-1 4 16,0-3 5-16,0-6-5 15,11 3 4-15,-1-3-3 16,0-3 2-16,1 0-2 16,3 0-1-16,-1 0 1 15,5 0-1-15,-1 0 0 16,0 0-6-16,4 3 5 0,-4 0 0 16,4 3 1-16,-3 3-6 15,-1 3 5-15,-3 0 0 16,0 4 1-16,-1 2 2 15,-2 13-1-15,-4-4-1 0,0 1 1 16,-4-3-4-16,-3-1 2 31,-3 1 4-31,-1-4-3 16,-6 1 3-16,-4-1-2 16,-3 1 5-16,-1-4-5 0,1-3 0 15,-4 4 0-15,0-4 1 16,1 3-1-16,-1-2 2 15,-3-4-2-15,-1 0-6 16,1 0 4-16,7-2 8 0,0-1-5 16,3-3-7-16,0 0 5 15,3 0-23-15,1 0 17 16,3-3-72-16,4 0 60 16,-1 0-91-16,4-3 83 15,4-3-128-15,6 0 117 16,11-7-199-16</inkml:trace>
  <inkml:trace contextRef="#ctx0" brushRef="#br0" timeOffset="31058.8491">1991 2385 236 0,'7'-28'108'0,"-4"22"-85"0,1 0-29 0,-1 6 88 0,-3-3-66 15,0 0 68-15,0-3-63 16,0 3 17-16,-3 0-26 0,-1 0 20 0,1 3-24 16,-4 0 7-16,0 3-11 15,-7 0 6-15,0 3-7 16,0 3 9-16,0 0-9 15,1 7 4-15,-5-1-5 16,1 1 13-16,0 2-11 16,-1 1 14-1,1 2-13-15,3 4 0 16,-3-1-3-16,-1 4 1 16,1 6-2-16,3 6 5 15,0 0-5-15,4-3 0 16,0 0 0-16,3-6 1 15,3-4-1-15,1-2 2 16,3 9 4-16,7-10-6 16,3-2 3-16,0-7-3 0,1-2 5 15,3-1-5-15,0-9 0 16,3 3 0-16,0-6 4 16,1 0-4-16,-1-9 3 15,0 0-3-15,-3-4 2 16,0 1-2-16,-7 0 2 0,0-4-2 15,0-2-3-15,-4 0 1 16,-3-1 1-16,0 4 0 16,-3-4 2-16,-4 1-1 15,0-4-6-15,-4 4 4 16,-2 2 0-16,-1 7 1 31,-4 0-3-31,1 9 2 0,-7 3-5 16,3 0 5-16,0 0 3 15,4 9-2-15,3-2-25 16,0-1 20-16,4 0-77 16,3 0 63-16,3 1-90 15,4-4 83-15,7-3-168 0,11 0 149 16,2-3-160 0</inkml:trace>
  <inkml:trace contextRef="#ctx0" brushRef="#br0" timeOffset="32062.5267">2233 2428 124 0,'-10'-15'55'0,"-1"15"-43"0,1-16-15 0,10 13 127 16,-3 0-98-16,-1 0 67 0,4 0-69 16,0 0 24-16,0 0-35 15,0 0 28-15,4 0-30 0,-1 0 33 0,4 0-33 16,0-3 17-16,0 2-20 16,3 1 6-16,4 0-10 15,0-3 6-15,3 3-7 16,1 0 4-16,2 0-6 15,1 3 9-15,0 0-8 16,3 0 10-16,4 0-9 0,-4 3-4 16,4 0 1-16,-7 0 5 15,-1 3-4-15,-2 0 6 16,-1 7-6-16,0-4 14 31,-3 3-11-31,-3 1 0 0,-1-1-2 16,-3 0 4-16,-7 1-5 15,-4-1 11-15,-3 0-9 16,-3 4 2-16,0-1-4 16,-4 0-1-16,-3 1 1 15,-4-1 1-15,-4 1-1 16,5-4 8-16,-8 0-7 0,7-3 7 16,0 4-6-16,4-7 6 15,-4 0-12 1,4 0 3-16,3-3 3 15,4 0 0 1,3 0-2-16,3-3-6 0,4 0 4 31,0 0 0-31,7 0 1 16,4 0 0-16,3-3 0 16,-1 0 0-16,5 0 0 0,3 0 0 15,3 0 0-15,-3 3-3 16,3 0 2-16,-3 0 1 15,-1 3 0-15,1 0 2 16,0 3-1-16,-4 1-3 0,1 5 1 16,-1 0 1-16,-3 7 0 15,0-4-3-15,-4 4 2 16,0-4 6-16,-3 0-4 16,-3-2-3-16,-4 2 2 15,-4 7 3 1,1-4-3-16,-4 7 6 15,-4-7-5-15,-2-2 9 32,-1-1-8-32,0 3 2 0,-3-2-3 15,-4-4 2-15,-3-3-2 0,-1 1 5 16,1-1-5-16,-7-3 3 16,7 0-3-1,-1-3-3-15,5-3 1 16,2 0 6-16,-6 3-6 15,3 0 1-15,1 0-3 16,2 1-87 0,1 2 70-16,3 0-242 15,0 3 202-15,7 0-236 16</inkml:trace>
  <inkml:trace contextRef="#ctx0" brushRef="#br0" timeOffset="55505.3998">-3527 3817 316 0,'-3'-12'141'0,"3"8"-111"0,0-2-38 0,0 6 59 0,0-3-42 15,0 0 72-15,0 0-62 16,3 3 12-16,-3 0-22 15,0 0 0-15,0 0-7 0,4 6 2 16,-4 3-3-16,0 4 11 16,0 2-10-16,0 4 11 15,0 2-10-15,0 4 13 0,0-1-12 16,-4 4-11-16,1 6 6 16,-1 6 9-16,1 3-7 0,-1 6 6 15,1 1-6-15,3 2-3 16,0-6 2-16,0 0 3 15,0-3-3-15,3-6 3 32,1-3-2-32,-1-3 11 0,4-3-10 15,0-1 3-15,0-5-4 16,3-4 5-16,1 1-5 16,3-4 0-16,-1-2 0 15,5-7 4-15,3 0-4 16,3-3 3-16,-3-3-3 15,3-3-1-15,0 0 1 0,4-3 1 16,0 0-1-16,-4-1-3 16,0 1 1-16,0 3 4 15,-3 0-3-15,-4 0 0 16,-3 0 1-16,-3 0-1 16,-4 3 0-16,-1 0-59 15,-6 0 46-15,-3 0-102 16,-4 0 88-16,-7 3-167 15,-3 3 148-15</inkml:trace>
  <inkml:trace contextRef="#ctx0" brushRef="#br0" timeOffset="55969.794">-3749 4276 228 0,'-10'-22'105'0,"7"22"-83"0,3 18-28 0,0-21 80 0,0 0-60 16,0 3 80 0,0 0-71-16,0 0 28 15,0 0-37-15,7 0 20 0,-1 0-25 0,1 0 20 16,4 0-22-16,-1 0 19 16,1 0-19-16,2 0 18 15,5 0-18-15,3-3 4 16,6 3-7-16,1-3 3 15,3 0-6-15,0 0 3 0,4 3-3 16,3-9 5-16,-3 3-5 16,-1-1 0-16,-3 4 0 15,1 0 1-15,-1 0-1 16,-3 0-15-16,-4 3 12 16,-7 9-258-16,-7 10 204 15,-20-1-269-15</inkml:trace>
  <inkml:trace contextRef="#ctx0" brushRef="#br0" timeOffset="33756.0908">-617 3626 304 0,'10'-16'134'0,"-3"10"-105"0,0-3-37 0,-4 6 89 0,1 3-65 15,-4 0 20-15,0 0-26 16,-4 3-3-16,-3 3-5 15,0 6 15-15,-3 4-13 0,0 15 10 0,-4 5-11 16,-7 4 7-16,-3 9-7 16,0 4 4-16,-4-1-6 15,0 6 0-15,-7 0 0 0,1 10-1 16,3-7 0-16,0-2 2 16,3-4-1-16,0-6-57 15,4-3 45-15,3-6-109 16,4-9 92-16</inkml:trace>
  <inkml:trace contextRef="#ctx0" brushRef="#br0" timeOffset="34319.5266">-326 4157 320 0,'-4'-6'144'0,"8"2"-113"0,-1 1-39 0,0 0 120 16,-3 3-90-16,0 0 58 16,0 0-59-16,0 0-1 0,-3 3-13 15,0 4 9-15,-4 5-12 0,-7 6-2 16,0 13-1-16,-3-3 4 16,-4 2-4-16,0 1 3 15,-3-3-3-15,3 5-1 0,0 1 1 16,0-3 1-16,4-7-1 15,0-2-37-15,3-4 28 32,4 1-86-32,-1-7 72 0,4-3-123 15,4-3 111-15,-1-3-229 16,8-12 202 0,3-9-22-16</inkml:trace>
  <inkml:trace contextRef="#ctx0" brushRef="#br0" timeOffset="35526.5652">-171 3942 224 0,'4'-15'101'0,"6"5"-79"0,-13 13-28 0,3-3 91 16,7 0-68-16,-7 0 61 16,0 0-58-16,3 0 40 15,1 0-44-15,-4 0 25 0,0 0-31 16,0 0 15-16,-4 10-19 16,1-1 8-16,-8 3-10 15,1 3 9-15,0 1-10 0,-1 2-1 16,-3 7-1-16,0 2 1 31,-3 4-1-31,0 3-1 16,-4 6 1-16,0 0-1 0,-6-1 0 0,2-5 8 15,1 0-6-15,3-6-1 16,0 2 0-16,1-5-13 16,2-4 10-16,5 1-33 0,-1-4 27 31,3-9-56-31,4-2-32 15,4-17-45 1,3 1 101-16,3-6-206 16</inkml:trace>
  <inkml:trace contextRef="#ctx0" brushRef="#br0" timeOffset="35892.5798">-378 3982 284 0,'0'-13'128'0,"-11"13"-101"0,18-6-34 31,-3 0 110-31,-1 3-83 0,1 0 53 16,-1 0-54-1,4 0 23-15,0 3-31 0,3 6 17 0,1 0-21 16,-1 6 13-16,0 1-15 15,4 2-5-15,4 4 0 16,-5 5 14-16,-2 7-11 16,-1 6 7-16,8 6-7 0,-5-4-2 15,1 7 0-15,0-9 1 16,0-3-1-16,0 3 5 16,0 0-5-16,0-7-5 15,-1-2 3-15,1-3-143 0,0-4 113 16,0 1-401 15</inkml:trace>
  <inkml:trace contextRef="#ctx0" brushRef="#br0" timeOffset="37711.2599">408 3807 192 0,'-4'-3'88'0,"8"0"-69"0,-4 0-24 16,0 3 100-16,0 0-76 16,3-3 45-1,1-1 0-15,-4 1-46 16,0 0 37-16,0 0-42 0,3-6 35 0,1 3-35 15,-4 0 15 1,0 0-20-16,0 3 6 16,0 0-10-16,3 3 6 15,1 6 1 1,-4 3-8-16,0 0 5 0,3 0-7 16,-3 4 6-16,4-1-6 15,-1 0-3-15,-3 0 2 16,0 4 5-16,3-1-4 0,-3 7 6 15,0 2-6-15,0-2 0 16,0-1 0-16,0 4 1 16,0 2-1-16,0 1 2 15,0 3-2-15,0-4 2 0,0 1-2 16,0 2-1 0,0 4 1-16,0-3 1 0,0-3-1 31,0-7-3-31,0 1 1 0,0-4 6 15,4-3-4-15,-4 1 6 16,0-4-6-16,0-3-3 16,3 0 2-16,-3 1 5 15,0-4-4-15,0 0-3 16,0 0 2-16,0-6 5 0,0 0-4 16,0 0 6-16,0 0-6 15,0 0-3 1,0 0 2-16,0 0 5 15,0-3-4-15,0-3 0 16,0-3 0-16,-3-4 4 0,-1-21-4 16,1-2 0-16,0-1-3 15,-1 0 1-15,1-3 1 16,3 6 0-16,0 4-3 16,0-7 2-16,-4 3-2 15,4 3 2-15,0 1 1 16,0 2 0-16,0 7-3 15,0-1 2 1,0 1 4-16,0-1-3 16,0 4 0-16,4-13-2 15,-1 3 1 1,1 7-2-16,2 3 2 0,-2-1 1 16,-1 4 0-1,1 2 2-15,-1 1-1 0,1 3-1 16,-1-3 1-16,1 6-4 15,-1-1 2-15,4 1-2 16,0 0 2-16,0 3 1 16,0 0 0-16,3 0-3 0,1 0 2 15,3 0 1-15,-1 0 0 16,1 0 0-16,0 0 0 16,3 0 5-16,4-1-4 0,3 1-3 15,-3 0 2-15,0 0 0 16,-4 0 0-16,-3 0-6 15,-3 0 5-15,-1 3-62 32,-3 0 50-32,0 0-94 15,-7 0 82-15,0 6-93 16,-4 0 89-16,1 0-95 0,-4 4 93 16,-7-1-181-1</inkml:trace>
  <inkml:trace contextRef="#ctx0" brushRef="#br0" timeOffset="38194.3732">425 4014 300 0,'-3'0'134'0,"6"0"-105"0,1 0-37 31,-4 0 92-31,0 0-68 0,7 0 51 15,-1 0-49-15,5 0 9 16,-1 0-19-16,4-3 18 0,3 0-20 16,1 0 3-16,-1 3-7 0,0 0 5 15,4-3-6-15,3-1 3 16,-3-2-3-16,7 0-1 16,-11 3 1-16,4 0 1 15,0 0-1-15,-7 0-1 16,-4 0 1-16,-3 3-1 15,0 0-17 1,0 0-57-16,-7 6-47 16,-4 0 88 15,-3 0-158-31,0 0 147 0,-6 7-131 16</inkml:trace>
  <inkml:trace contextRef="#ctx0" brushRef="#br0" timeOffset="38683.085">411 4420 192 0,'-7'6'85'0,"7"-3"-67"0,-3 1-23 0,3-4 106 16,3 9-2-16,-3 0-69 15,4-3 24-15,-1 0-40 16,1 1 41-16,3 2-41 0,0-6 27 15,0 3-31-15,3-6 18 0,4-3-21 16,3 0 4-16,4-3-7 16,3-4 0-16,0 4-3 15,8 0 2-15,-5 0-2 16,8 0-1-16,-11 0 1 31,4-1 1-31,-7 1-1 0,-1 3 5 16,-2 0-5-16,-4 0-3 15,3 0-73 1,-10 0 58-16,-4 3-120 16,1-3 105-16,3-3-308 15,-7 0 262 1,0-7 15-16</inkml:trace>
  <inkml:trace contextRef="#ctx0" brushRef="#br0" timeOffset="39299.8722">1035 3872 356 0,'-4'-18'161'0,"8"18"-127"0,3-6-43 0,-7 6 89 16,3 0-65-16,-3 0 45 15,7 3-44-15,0 3-1 16,0 6-9-16,0 7 9 0,0 5-11 15,-4 1-2-15,1 3-1 16,-1 5-1-16,1 7 0 0,-4 7 8 16,0 2-6-16,0-3 2 15,0 0-3-15,0-9-1 16,0-6 1-16,0-3 1 16,0-7-1-16,0-2 8 0,0-4-7 31,0-3 5-31,0-2-6 0,0-7 0 0,0-3 0 15,-4-3-1-15,1-3 0 16,-1-7-20-16,1-11 16 16,-1-10-21-1,1-6 18-15,-1-3-4 16,1-4 7-16,-1 7 3 16,1 0 1-16,0-3 0 15,3 6 0-15,0 3 0 0,0 4 0 16,3 2 16-16,0 3-12 15,4 4 10-15,0 2-11 16,0 4 13-16,4 3-12 0,-1-1 3 16,4 1-5-16,3 0 5 31,4-1-6-31,0-2 3 0,3 3-3 0,0 2-1 16,1 1 1-16,-5-3-1 15,5 0 0-15,-1 2 5 16,3 1-4-16,-6 0-22 15,-3 3 16-15,-5 3-107 16,-2 0 87-16,-18 18-139 31,-3 3-161-15</inkml:trace>
  <inkml:trace contextRef="#ctx0" brushRef="#br0" timeOffset="39685.4645">1104 4014 244 0,'-3'3'111'0,"3"0"-87"0,3 0-30 0,-3-3 97 16,0 0-73-16,3 3 47 15,1 0-48-15,-1 0 36 16,4 0-40-16,0 0 30 0,4-3-32 16,6 0 11-16,0 0-16 15,1-3 8-15,2 0-11 16,5 0 2-16,-5 0-4 0,1 0 11 15,7 0-10-15,-4 0 0 32,0 3-1-32,-3-3-1 15,-3 3 0-15,-5 0 2 16,-2-3-1-16,-1 3-1 0,-3 0 1 16,0 0-52-16,-10 0-46 15,-1 3 71 1,-6 0-125-16,-1 0 116 15,4 3-239 1</inkml:trace>
  <inkml:trace contextRef="#ctx0" brushRef="#br0" timeOffset="42130.4249">1956 3777 244 0,'0'-6'111'0,"0"6"-87"0,10 3-30 0,-10-6 94 15,0 0-71-15,0 3 68 31,0-7-25-31,0 1-41 16,-3 0 14-16,0 3-25 0,-1 0 20 16,-3 0-1-16,0 0-19 0,0 3 7 15,0 0-11-15,0 3 3 16,-3 3 7 0,0 0-11-16,-4 3 2 0,3 1-4 31,-2 2 5-31,-1 0-5 0,0 4 6 15,0-1-6-15,0 7 6 16,-3 2-6 0,3 1 3-16,-3-1-3 15,-1-2 5-15,4 0-5 0,4-4 3 16,-4 10-3-16,0-1-1 16,4 1 1-16,0 0-1 15,-1 6 0-15,4 6 2 16,0-3-1-16,4-6-3 0,-1-1 1 15,4-5 1 1,0 0 0-16,4-4 0 0,-1 1 0 16,4-4 2-16,0 1-1 15,4-1 8 1,-1-6-7-16,7 1-1 0,-3-4 0 16,0 0 1-1,3-3-1-15,1-3-1 16,-1-6 1-16,0 0-1 0,1-3 0 15,-1-3 2 1,0-3-1-16,1-1 2 16,2-2-2-16,-2-1-1 0,-1 1 1 15,0 0 1-15,-6-19-4 16,-4 6 2 0,-4 3 0-16,-3 4 0 15,-7 2 2-15,0 4-1 0,-3 3-3 16,-1-1 1-16,-2 4-2 15,-1 6 2 1,-4 0 1-16,1 3 0 16,-4 3-3-16,-3 0 2 0,3 0 1 15,1 0 0-15,-1 4-6 0,0 8 5 16,4-6-34-16,-1 0 28 31,4-2-71-31,1 8 60 16,2-6-113-16,4 0 100 0,4-2-243 15,3-1 210-15,10-16-79 16</inkml:trace>
  <inkml:trace contextRef="#ctx0" brushRef="#br0" timeOffset="43089.3768">2188 3814 324 0,'-3'-9'144'0,"6"9"-113"0,1-4-39 16,-4 4 73-16,3 0-53 0,1-3 57 15,-1 0-52-15,4 0 17 16,0 0-24 0,3-3 16-16,8 3-14 15,-1 0 4-15,4 0-11 16,-1 0 0-16,1-7-4 15,0 10 8 1,7-6-7-16,-7 3 5 16,3 9-6-16,-3 0 3 15,3 1-3-15,-7-1 2 16,0 3-2-16,-3 0 8 0,-3 4-7 16,-1-1 2-16,-3 0-3 15,-4 4 8-15,-3-1-7 16,0 3 2-16,-3 1-3 0,-7-1 2 15,-1 1-2-15,-10-1 5 16,1 1-5-16,-8-1-3 16,4 1 2-16,-1-4 3 15,1 1-3-15,3-4 3 16,-3 0-2-16,7-3-1 16,-4 1 1-1,4-4 1-15,3 0-1 16,3-3-1-16,5 0 1 15,-1-3-4-15,3 0 2 16,8 0-2-16,3 0 2 16,6-3-2-16,1 3 2 15,0 0 6-15,3 0-4 16,4 0-5-16,-3 0 3 0,2 0 0 16,5 3 1-16,-1 0 0 15,0 0 0-15,-3 3-3 16,3 1 2-16,-3 2 1 15,-4 0 0-15,1 3 2 0,-5 1-1 16,1-1-1-16,0 7 1 16,-4 5-1-16,-3-5 0 0,0-1 5 15,-3 1-4-15,-4-4-3 16,-4 0 2-16,1 4 3 31,-4-4-3-31,-3-2 3 16,-1 2-2-16,-6 0 8 0,3-2-7 15,-10-1 2 1,-1 3 3-16,1-2-6 0,-3-4-3 16,-1 0 2-16,0-3 5 15,-3 0-4-15,-4-2-31 16,4-1 24-16,-4 0-130 16,1 0 106-16,3-12-420 31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28:58.76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1347 764 184 0,'0'-6'85'0,"3"9"-67"0,1-3-23 0,-1 3 75 16,-3-3-56-16,7 0 51 0,0 0-48 15,0 0-1 1,11 0 9-16,-8 0-19 0,4 0 8 16,3 0-10-16,4-3 12 15,0 0-12-15,-1 0-2 16,1 0-1 0,0-4 10-16,-4 1-9 15,1 0-3-15,-1-3 1 16,-3 0 3-16,0 2-3 15,-4-2 3-15,0 0-2 0,-3 0-1 16,-3-7 1-16,-4 1-7 16,-4 3 5-1,1-7 3-15,-4 4-2 0,-3 2-2 16,-1 4 1-16,-3 0 4 16,-3 9-3-16,0 0 0 15,-4 3 1-15,0 6-4 16,0 1 2-16,1-1 4 0,2 0-3 15,-3 3 3-15,4 4-2 16,0-4 2-16,0 3-2 16,-1 1 11-16,4 2-10 15,0 1 3-15,4-4-4 0,3 4 8 16,0-4-7-16,4 0 2 31,-1 1-3-31,1-1 8 16,3 1-7-16,0-1-1 15,3-3 0-15,1 4 10 0,6-4-9 16,1 0 5-16,2 4-5 16,1-4 5-16,7-3-6 15,-4 1 3-15,4-4-3 16,3 0 2-16,1-3-2 16,-5 0-1-16,5-3 1 0,-1 0 1 15,0 0-1-15,-3 0-1 16,7 0 1-16,-4 0-4 15,-3 0 2-15,-4 0 6 0,0 0-4 16,1-3-5-16,-1 3 3 16,-3 0-53-16,-4 0 42 31,-3 0-82-31,0 0 71 16,0-3-168-16,7 0 14 31</inkml:trace>
  <inkml:trace contextRef="#ctx0" brushRef="#br0" timeOffset="616.7413">2216 705 112 0,'4'-12'52'0,"-1"6"-41"0,1 3-14 0,-1 0 57 16,-3 0-43-16,0 0 77 0,0 0-67 16,-3-4 19-16,-1-5-28 15,1 0 14-15,-4 3-19 0,0-1 21 16,0 4-21-16,0 0 5 0,-7 3-8 16,0 12 3-16,1-12-6 15,-1 0 9-15,-4 9-8 31,1 0 5-31,-4 0-6 0,1 1 6 16,-1 2-6-16,0 0 3 16,4 0-3-16,-1 1 5 0,1 2-5 15,3 3 6-15,0 1-6 16,0-1 3-16,4 0-3 31,0 4 2-31,-1-1-2 0,4-2-1 0,4-1 1 16,-1 1 10-16,4-1-9 15,0 0-3-15,0 1 1 16,4-1 5-16,3 1-4 16,0 2 11-16,3-3-9 15,1-2 2-15,2-1-4 0,1-3 8 32,10 0-7-32,-3-2-1 15,0-4 0-15,3 0 1 16,1-3-1-16,-1 0 2 15,0 0-2-15,0 0-3 0,1-3 1 16,-5 3 1-16,-2-3 0 16,-1 0-31-16,-3-1 24 15,0 4-59-15,-4-3 51 16,4 0-84 0,3-3-162-16</inkml:trace>
  <inkml:trace contextRef="#ctx0" brushRef="#br0" timeOffset="1215.9305">2521 364 160 0,'-3'-16'75'0,"6"10"-59"0,15-9-20 16,-12 12 76-16,1-7-58 16,-3-2 57-16,-1 3-53 15,1 0 11-15,-1-1-21 16,-3 4 18-16,4 0-1 0,-4 0-17 16,0 3 5-1,0 3-10-15,0 0-2 16,0 6 2-16,0 6-2 0,0 4 8 15,0-1-7-15,0 0 2 16,-4 4-3-16,4 2 2 16,-7 7-2-16,7 0 8 15,0 6-7-15,0 9 2 16,0-3-3 0,0 3 5-16,-3-3-5 15,3-3 14-15,0 0-11 16,0 0 3-16,-4-3-5 15,4 0 5-15,0-4-6 16,0 1 6-16,4-3-6 16,-4-3 3-16,0 2-3 15,3-5 5-15,-3-4-5 0,0-2 6 16,0-4-6-16,0 0 0 16,0-2 0-16,0-4-1 15,0 0 0-15,0-3 2 16,-7 0-1-16,7-3-45 0,-3-3 34 15,-1 0-86-15,-2-3 74 16,-1-4-179-16,0-2 155 16,0 0-113-1</inkml:trace>
  <inkml:trace contextRef="#ctx0" brushRef="#br0" timeOffset="1653.5072">2268 496 180 0,'0'-3'82'0,"4"0"-65"0,-4 0-21 15,0 3 98-15,0 0-75 0,0 0 39 32,3 0-42-32,1 0 18 15,-1 0-24-15,-3 0 10 0,4 0-14 0,3 0 16 16,3 0-17-16,11 0 12 15,0 0-7 1,3 0-7-16,3 0 8 16,1 0-9-16,10 0 5 15,-3-3-6-15,0 0 0 0,-1 0 0 32,4-1-1-32,-3 4 0 0,0 0-20 15,-4 0 16-15,0 4-133 16,0-1 106-16,0 0-259 15</inkml:trace>
  <inkml:trace contextRef="#ctx0" brushRef="#br0" timeOffset="-833.2231">897 647 148 0,'-4'-9'69'16,"8"9"-55"-16,-4-6-18 0,0 6 104 15,3-10-32-15,1 1-44 0,-1 3 14 16,1 0-29-16,-1 3 14 0,-3 0-17 16,0-1 8-16,4 4-10 15,-4 0 3-15,3 13 1 16,-3 2-6-1,3 1 8-15,-3 2-8 0,0 4 7 16,0-1-6-16,0 4 6 16,0-4-6-16,4 4 1 31,-4-3-3-31,3-1 5 0,-3 1-5 16,4-4 6-16,-4 1-6 15,0-1 9-15,7 1-8 16,-7-1 7-16,0-3-6 15,7-2 1-15,0-1-3 16,-4-3 2-16,1 0 1 16,-1-2-3-16,-3-7 8 15,0 0-7-15,0 0-1 16,0 0 0-16,3-3 1 16,-3-4-1-16,-3 1 2 15,3-3-2-15,0 0 2 0,0-4-2 16,-3 1-3-16,6 0 1 15,-6-4 1-15,6 1 0 16,0-3 2-16,1 2-1 16,-1 1-3-16,1-4 1 0,-4 4 4 15,7 0-3-15,0-1-5 16,-4 1 4-16,1-1 3 31,-1 1-2-31,1 3-2 16,-1-1 1-16,1 4 1 15,-1 0 0-15,0 3-3 0,1 0 2 16,3-1 6-16,0 1-4 16,3-6-3-1,1 3 2-15,-1 9 0 16,0-10 2-16,1 4-1 0,-1 0-6 16,0 3 4-16,1 0-95 15,-1 9 75-15,1 0-267 16,-4 4 222-1,-4-4-46-15</inkml:trace>
  <inkml:trace contextRef="#ctx0" brushRef="#br0" timeOffset="-1814.18">599 638 116 0,'0'-6'55'0,"0"-19"-43"0,0-9-15 0,0 28 116 16,0 0-90-16,0 0 35 0,0-1-41 15,0 1 39-15,3 0-42 16,1 0 24-16,-4 0-28 0,0 3 25 31,0 0-26-31,0 0 12 0,3-1-15 16,-3 1 5-16,0 3-8 0,0 0 4 15,0 0-6-15,4 7 0 16,-1-1 0-16,-3 0 4 16,0 22 5-1,0-1-8 1,0 4 3-16,0-3-4 0,0-4 2 16,0 7-2-16,0-3 11 15,4 0-10-15,-4-1 11 16,3-5-10-16,1-1 2 15,-4-2-4-15,3-1 8 16,-3-2-7-16,0-1-1 0,0-3 0 31,0 4 1-31,0-7-1 16,0 0 2-16,4 1-2 16,-4-4 2-16,0 0-2 0,0 0-1 15,0-6 1-15,0 0-52 16,0 0 40-16,0 0-99 15,0 0 84-15,0 0-300 16,0 0 252-16,-4 0 13 16</inkml:trace>
  <inkml:trace contextRef="#ctx0" brushRef="#br0" timeOffset="-2561.8584">76 124 180 0,'-7'-10'82'0,"7"-11"-65"0,3 8-21 0,-3 10 11 0,0 0-6 15,0-6 69 1,0 0-32-16,0 3-23 15,0-1 15-15,0 1-23 0,-3 3 16 0,-1 0-18 16,1 0 12-16,0 3-12 16,-1 0 2-16,1 9-5 31,-1 1 5-31,1 11-3 16,-1 1-2-16,1 5 1 15,-1 1-2-15,-3 6 8 16,4 3-7-16,-1-3-1 15,1 3 0-15,0 0 1 0,-1 3-1 32,1 12 5-32,-1 0-5 0,4-5 11 0,0-4-9 15,0-3 2-15,0-6-4 0,0-4 13 16,4 4-10-16,-1-6-5 16,1-7 1-16,-4 4 8 15,3-6-6-15,0-4 7 31,-3-3-6-31,0-9 12 0,0-3 5 16,0-6-14-16,0-3 0 16,0-3-4-16,0 2-2 31,-3-11 1-31,0-13 4 16,3-6-4-16,-4 0-3 0,1 0 2 15,-1 0 0-15,4 0 0 16,0 3 0-16,0 0 0 15,0-3-3-15,-3 0 2 16,3 3-2-16,0 3 2 16,0 9 6-16,0-2-4 0,0-7-5 15,0-6 3-15,0 9 3 16,0 3-2-16,0 4-5 16,0 5 4-16,0 4-3 15,0-1 3-15,0 4-2 0,0 3 2 31,0 3 4-31,0 0-3 16,0 3 3-16,0-1-2 0,0 1-9 16,0 3 6-16,0 0-2 15,0 0 3 1,0 0 4-16,0 0-3 0,3 3 0 16,-3 4 1-16,4-1-1 15,-1 0 0-15,1 6-3 16,2 10 5-1,5-4-7-15,-1 1 4 16,4-4 3-16,0 4-2 16,3-1-2-16,-3 4 1 15,3-4 4-15,1 7-3 16,3-10-2-16,-1 10 1 16,1-4 4-16,0 4-3 0,0 3-2 15,-4-1 1-15,0 7 1 16,1-3 0-16,-5 3 5 15,1 3-4-15,0-3 0 0,-3 3 0 16,-1-7 7-16,-3 1-6 16,0 0 7-16,-4-3-6 31,-6 2 1-15,-1 1 5-16,-3-6-6 15,0-4-2-15,-3 1 0 16,-4-4 4-16,0-2-4 0,-6-1 3 15,-5 1-3-15,5-4 5 16,-5-3-5-16,1 0 0 0,3 4 0 16,-3-7 1-16,3 0-1 31,0 0-1-31,4 0 1 16,0-3-1-16,3 1 0 0,0-1-23 0,4 0 18 15,3-3-68-15,3 0 57 16,4 0-87-16,4 0 78 15,6 0-195 1,4-3 169-16,0 3-71 0</inkml:trace>
  <inkml:trace contextRef="#ctx0" brushRef="#br0" timeOffset="3055.3949">3820 327 220 0,'-3'-22'98'0,"3"19"-77"0,0 3-26 0,0 0 8 15,0 0-4-15,0 0 60 16,0 0-47-16,0 3 8 16,-4 6-14-16,1 1-1 0,-1-1-4 15,1 6 8-15,-1 4-7 0,1 12 21 16,-1-1-17-16,1 16 3 16,-1 1-7-1,1-4 8-15,3 0-8 16,0-6 2-16,0 0-3 15,0 0 13-15,0-6-10 0,0-4 6 16,0-5-7-16,0-4 9 16,0-2-9-16,0-4 21 15,0-3-18-15,0-3 8 16,0-6-10 0,-4 0 3-16,1-6-5 0,3-9 13 15,-3-4-11-15,-1-8-2 0,4-4-1 0,-3-18-4 16,3-4 2-16,0 1 6 31,0 3-4-31,3-4-3 16,1 4 2-16,-1 3 0 0,0 3 0 15,1 6-6-15,3 3 5 16,0 6-3 0,-4 7 3-16,4 2-2 0,0 7 2 15,0 6-13-15,0 6 11 0,0 6 1 16,0 6 1-16,0 10-5 15,3 2 5-15,1 1 0 16,-1 3 1-16,4 6 0 16,0 3 0-16,-1-7 2 15,1 10-1-15,0-3 2 16,0-6-2-16,-4-6 8 16,1-1-7-16,3-5 10 15,-4-4-9-15,0-2 7 16,1-7-7-16,-1-3 4 15,-3-6-6-15,0-10 11 0,4-8-9 32,-5 5-7-32,5-14 4 0,3-4 7 15,0 0-5-15,3 6-4 16,0-12 2-16,-3 6 0 16,0-3 0-16,0 7-6 0,0 5 5 15,-4 0-3-15,0 7 3 16,1 2 1-1,-1 4 0-15,1 0-6 0,-5 6 5 16,1 3-8-16,0 6 6 16,0 0 2-16,-3 9 1 15,-1 3-3-15,1 7 2 16,-1 0-2-16,1 2 2 16,-1 4 1-16,-3 3 0 15,3 6 2-15,-3 6-1 0,4 6 2 16,-1-6-2-16,-3-3-1 15,4-3 1-15,-4-6 4 0,3 0-4 32,-3-1 9-32,0-5-8 15,4 3-1-15,-4-7 5 16,0-2-5 0,0-4-3-16,0-3 2 0,0-2-3 15,0-4 2-15,0 0-80 16,0-3 63-16,0-3-142 15,3-3 122-15</inkml:trace>
  <inkml:trace contextRef="#ctx0" brushRef="#br0" timeOffset="3768.8966">4773 659 228 0,'0'-15'101'0,"3"15"-79"0,4-28-28 0,-4 13 52 16,-3 2-38-16,0-2 48 15,-3 3-42-15,-1-1 4 16,1 1-12-16,-4 0 7 0,0-1-10 15,-3 4 2-15,-1 0-4 0,-2 3 2 16,-5 3-2-16,1 3-1 16,3 3 1-16,-3 3-1 15,3 3 0-15,0 16 0 0,0-1 0 16,0 4-3-16,4 0 2 16,0 0 4-16,3 2-3 31,3 4 6-31,1-6-5 0,3 0 11 15,3-4-9-15,4-2 4 16,3-4-5 0,1-2 10-16,3-1-9 0,0-3 7 15,3-2-7-15,0-4 1 16,0-6-3-16,-3 0 5 16,0-3-5-16,0-7-3 0,0-8 2 15,0 0 5-15,0-4-4 16,-4-3-3-16,0-2 2 0,-3-7 0 15,-3-3 0 1,-1 6 0-16,1 6 0 0,-4 4-3 16,0 5 2-16,0 4-5 31,0 3 5-31,-4 3-3 0,1 12 3 16,-1 9-5-16,1 4 5 15,-1-1 6-15,1 1-5 16,3 2 4-16,0-2-3 0,3-1 5 15,1-2-5-15,3-1 9 16,0 4-8 0,3-4-4-16,1-3 2 0,-1 1 5 15,0 2-4-15,1-3-14 0,-1-3 11 16,0 1-79-16,1-10 63 31,-1 0-138-31,18 0-63 31</inkml:trace>
  <inkml:trace contextRef="#ctx0" brushRef="#br0" timeOffset="4564.1743">5063 604 208 0,'0'-34'92'0,"7"12"-73"0,-3 7-24 16,-1 12 50-16,1-3-37 0,3 0 48 16,0-1-42-16,3 4 7 15,4 0-14-15,3 3-5 0,4 0-1 16,0 3 7-16,0 4-6 16,-4-1 2-16,7 21-3 15,0-2 2-15,1 0-2 16,-1-1 5-16,-3 1-5 0,-4-4 14 15,-3 1-11-15,0-4 3 16,-4 1-5-16,-6 3 10 16,-4-1-9-16,-4-2-1 15,-6-4-1-15,-4 0 4 16,-3-2-4-16,-4-4-3 0,-4 0 2 31,1-3 8-31,0 0-6 16,0-3-51-16,0 1 38 15,6-4-88-15,1 0 75 16,6 0-232-16</inkml:trace>
  <inkml:trace contextRef="#ctx0" brushRef="#br0" timeOffset="4132.2832">5147 530 244 0,'0'-9'111'0,"3"9"-87"0,1 0-30 0,-4 0 55 15,0 0-40-15,0 0 50 16,0 0-45-16,3 6-3 16,0 6-7-16,1 10-1 0,-1-1-2 0,4 4 11 15,0 6-10-15,0-1 8 16,0 4-7-16,0 3 1 31,0 0-3-31,0 0 5 0,0 0-5 16,-4 0 0-16,1 3 0 15,-1 12 4-15,1-8-4 16,-1-4 3-16,1-7-3 16,-1-2 2-16,1-3-2 15,-1-3-29-15,-3-7 23 16,0-3-58-16,0-5 48 0,-7-4-116 16,0-3 100-16,-7-3-180 15</inkml:trace>
  <inkml:trace contextRef="#ctx0" brushRef="#br0" timeOffset="5401.9706">5462 625 148 0,'7'-43'69'0,"10"19"-55"0,11 5-18 0,-18 13 59 16,1 0-44-16,2 0 60 15,1 0-53-15,4 2 8 16,-1 1-18-16,4 3 0 0,3 3-6 16,4 4 2-16,-1 8-3 15,-2 13-1-15,-1-1 1 16,-3 1 7-16,-4 0-6 16,0-4 13-16,-3 1-11 15,-4 3 9-15,-3 0-10 16,-3-4 16-16,-4-5-15 15,-4-1 12-15,-3-3-11 16,-3-2 8-16,-7-1-10 0,-7-3 2 16,-1-3-4-16,1 1 2 15,0-4-2-15,0 0-9 16,6-3 6-16,1-3-58 16,3 0 47-16,4 0-152 15,3-4 127-15,7 1-141 16</inkml:trace>
  <inkml:trace contextRef="#ctx0" brushRef="#br0" timeOffset="4967.6636">5583 548 224 0,'-3'-24'101'0,"3"24"-79"0,7-3-28 16,-4 3 18-16,0 0-11 16,-3 0 59-16,0 0-47 15,4 21 18 1,-1 1-17-16,1-1-9 0,3 7 3 15,-4 0-7-15,1-1 9 16,-4 7-8-16,3 3 2 0,-3 0-3 16,0 6-1-16,0 0 1 15,0 10 1-15,0 2-1 0,0-2 2 16,0-4-2-16,-3-3 2 16,3-3-2-16,0-9 2 15,0 6 4 1,0-6-6-16,0-6-17 0,0-4 13 15,0-5-69-15,0-4 56 16,-4-6-185 0,4-3 155-16,-3-6-70 15</inkml:trace>
  <inkml:trace contextRef="#ctx0" brushRef="#br0" timeOffset="6065.0136">6078 742 212 0,'7'-3'98'0,"4"3"-77"0,-1 3-26 0,-3-3 61 16,0 0-45-16,3 3 58 15,1-3-53-15,3 0 10 0,-1-3-18 16,8 0 6-16,-4 0-11 0,8 0 2 16,-4-3-4-16,-1 0 5 15,-2 0-5-15,-5-1 3 16,1-2-3-16,-3 3 5 15,-1-3-5-15,-3 0 3 16,-3-4-9-16,-4-5 5 31,-7-10-4-31,0 7 3 16,-7 2 4-16,-4 4-3 16,-2 2-2-16,2 4 1 0,-2 0-5 15,-1 3 5-15,3 3-3 16,1 3 3-16,0 0 4 15,0 12-3-15,-4 0-2 16,3 7 1-16,-2-1-2 0,2 4 2 16,4-4 4-16,1 1-3 15,2 2 6-15,1-2-5 16,3-1 9-16,0 1-8 16,4-4 5-16,-1 7-6 15,4-1 23-15,0-2-19 16,7-4 6-1,0 0-7-15,3-5 8 16,4-1-9-16,0 3 10 16,3-3-10-16,4-2-1 15,0-1-1-15,0-3-1 16,6 0 0-16,5 0 5 16,-5 0-4-16,1-3 0 0,0 0 0 15,-4 0-41-15,0 0 32 0,-3 0-70 16,0 0 59-16,0 0-156 15,-1 0 134-15,1 0-156 16</inkml:trace>
  <inkml:trace contextRef="#ctx0" brushRef="#br0" timeOffset="6844.7013">6847 752 212 0,'7'-13'95'0,"-7"13"-75"0,11-15-25 16,-8 15 55-16,4-6-40 16,-4 3 64-16,-3-7-57 15,0 4 7-15,-3-3-16 16,-4 3 5-16,-3-16-10 0,-1 4 4 0,-6 2-5 16,0 4-1-16,-4 0 0 15,4-1-1-15,-4 4 0 16,-10 0 0-16,-1 0 0 15,5 12 0-15,2 3 0 16,5 6 0-16,2 4 0 0,1-1 0 16,3 4 0-16,0-1-3 15,4 1 2-15,3 2 4 16,0-2-3-16,4 5 0 16,3 1 1-16,0-4 1 15,3 1-1-15,1-4-1 16,2-2 1-1,8-1 1-15,0-3-1 16,0 1 5-16,-4-7-5 16,1 0 6-16,3-3-6 15,0 0 0-15,3-6 0 16,-3 0 1-16,0-6-1 16,-1 3-1-16,5-10 1 15,-4 4 4-15,-1-10-4 0,-2 4-5 16,-1-19 3-16,-3 3 0 15,0-9 1-15,0 6 2 0,0-3-1 16,0 6-3-16,-4-6 1 16,-3 6 1-16,0-3 0 15,0 7 0-15,0-4 0 16,0 3-3 0,0 3 2-16,0 7 1 15,0 2 0-15,0 4-3 16,0 6 2-16,0-1-10 15,0 10 8-15,0 0 4 16,-3 10-1-16,-1-1 0 0,4 9 1 16,0-2 1-16,0 14-1 15,0-2-3-15,0 18 1 16,0-6 15-16,0 7-11 16,0-7 7-16,7 6-7 0,0-6 9 15,0 3-9-15,-3-9-4 16,3 6 1-16,-4-6 3 15,4 3-3 1,-4-7 3-16,1 7-2 0,-1 0-157 16,1 3 122-16,-1-6-243 15</inkml:trace>
  <inkml:trace contextRef="#ctx0" brushRef="#br0" timeOffset="9557.3807">7911 878 132 0,'-4'0'59'0,"4"0"-47"0,4 0-15 16,-4 0 79-16,0 0-60 0,0 0 59 15,0 0-56-15,0 0 26 16,0 0-32-16,0 0 9 0,0 0-16 15,3 0 13-15,-3 0-14 16,0 0 9-16,0 0-11 16,0 0 4-16,0 0-5 31,0 0 8-31,0 0-8 0,-3 3-4 16,-1 0 2-16,1 0 3 15,-8-3-6-15,4 3 3 16,-6-3 0-1,2 0 0-15,8 3 0 16,-1 0 5 0,4-3-4-16,0 0 14 0,7 3-11 15,4-3 20-15,2 0-18 16,8 0 11-16,7 0-12 16,3 0 8-16,0 0-10 15,11-3 10-15,-1 3-10 16,-3 0 7-16,1 0-7 0,-1 0 9 31,0 0-9-31,0 0 4 0,-4 0-5 16,-2-3 8-16,-1 0-8 15,-3 0 10-15,-4 0-9 16,-3 0-1-16,-4 0-1 16,-3 3 1-16,-4 0-1 15,-3 0-1-15,-4 0 1 16,-3 0-88-16,-3 0 68 0,-4 0-108 15,0 0 96-15,0 3-279 16</inkml:trace>
  <inkml:trace contextRef="#ctx0" brushRef="#br0" timeOffset="10190.2226">7949 687 140 0,'-4'0'62'0,"4"3"-49"0,0-6-16 0,0 3 96 0,0 0-74 15,0 0 50-15,-3-3-50 16,3 0 31-16,-4 0-37 16,1 0 26-16,-1 0-29 0,1 3 23 15,-1-4-24-15,1 1 20 16,0 3-22-16,-1 0 2 15,1 0-6 1,-1 0-2-16,1 0 0 16,-1 0 1-16,1 0-1 15,3 0-3-15,-4 0 1 0,-3 0 4 16,7 0-3-16,0 0 6 16,0 0-5-16,14 0 9 15,7-3 0 1,10 3-7-16,4 0-1 0,6 0-1 15,-6 0-1-15,13 0 0 16,-2-3 5-16,2 3-4 16,1 0 6-16,-8 0-6 15,-3-3 3-15,-7 0-3 16,-3 0 5-16,-7 0-5 16,-4 0 0-16,-6 3-6 15,-5 0 4-15,-6 0-104 16,0 0 83-16,0 6-248 31,7 0 208-31,4 0-83 16</inkml:trace>
  <inkml:trace contextRef="#ctx0" brushRef="#br0" timeOffset="11290.5978">9826 219 184 0,'0'-12'82'0,"0"9"-65"0,3-4-21 0,-3 7 65 0,4-3-49 16,-1-3 60-16,1 0-54 16,-4 0 30-16,3 0-35 15,1 0 15-15,-1-1-20 0,1 1 20 16,-4 0-21-16,3 0 22 15,-3 3-22-15,4-3 19 16,-4 3-8 0,3 0-12-16,-3-1 8 0,4 1-11 15,-4 0 2-15,0 3-4 16,0 0 8 0,0 0-7-16,0 0-1 15,0 0 0-15,0 0-1 16,0 0 0-16,0 6 2 15,0 1-1-15,0 5-3 16,0-3 1-16,0 3 1 0,0 4 0 16,0-1 0-16,0 1 0 15,0 5 0-15,0 1 0 16,0-1 2-16,-4-2-1 16,1 2-6-16,3 4 4 15,-4 3 3-15,1 6-2 0,3-4 3 16,0 10-2-16,-4 0-3 15,4-3 1-15,0-3 1 16,0 0 0-16,0 0 2 16,0-3-1-16,0-7 5 0,0 1-5 15,0-3 0-15,0-4 0 16,0 0 1-16,0-5-1 31,0-1 8-31,0-3-7 16,0 1-1-16,0-4 0 0,0 0 4 15,4-3-4-15,-4-3-3 16,0 3 2-16,0-3 3 16,0 0-3-16,0 0 3 15,0 0-2-15,0 0-1 16,3 3 1-16,-3-3-7 0,0 0 5 16,0 0-101-16,0-3 80 15,0 0-239-15,4-12 42 31</inkml:trace>
  <inkml:trace contextRef="#ctx0" brushRef="#br0" timeOffset="11954.071">10093 641 164 0,'-4'-3'75'0,"4"6"-59"0,0-3-20 31,0 0 87-16,0-9-16-15,0-1-45 16,0 4 27-16,-3 0-37 0,-1 3 21 0,1 0-24 16,-1 0 23-1,1-7 1-15,-1 1-24 16,1 3 8-16,0 0-13 16,3 0 17-16,0 3-16 15,0 0-2-15,3 0-1 16,-3-1-2-16,10 1 0 0,4 0 0 15,4 0 0-15,-5 3 0 0,8 0 0 32,0-3 5-32,3 3-4 0,-3 0 0 15,3 0 0-15,-3 9-1 0,-4-12 0 16,1 3 5-16,-4 0-4 31,-4-3 0-31,0 0 0 16,-3 3 1-16,-7 0-1 0,0 0-20 15,0 0 15 1,0 0-69-16,-3 0 57 0,3 0-95 16,-4 6 84-16,1 0-217 15</inkml:trace>
  <inkml:trace contextRef="#ctx0" brushRef="#br0" timeOffset="12901.5837">10519 394 208 0,'10'-12'95'0,"-10"6"-75"0,11 3-25 0,-8 3 36 0,0-3-26 16,1 0 69-1,-1 3-57-15,1 0 35 0,-1 0-38 16,1 0-6-16,-1 0-4 0,1 0-4 16,-4 0 1-16,3 3 1 15,1 9-1-15,-1 0 2 16,1 4-2-16,-1 2 2 0,0 4-2 16,1 9 8-16,-1 6-7 15,1 0 2-15,3-4-3 16,0 1-1-16,-4-3 1 15,1-3 4-15,-1-7-4 16,1-2 0-16,-1 2 0 16,0 4 7-1,1-3-6-15,-1-7 5 0,1-3-6 16,-1 1 20-16,1-4-17 16,-1-3 22-1,-3-6-20-15,0 0 5 16,4-3-7-16,3-6 5 15,-4-4-6-15,4-2 1 16,0-4-3-16,0-2-1 0,0 2 1 16,0 4 1-16,0-16-1 15,3-15-1-15,-3 15 1 16,0 7-1-16,0-4 0 16,3-6-3-16,1 6 2 15,-1 4-2-15,-3 5 2 16,0 7-5-16,0 3 5 15,-4 6-6-15,4 6 6 16,-3 6-8-16,-1 6 6 0,1 7 2 16,-1 3 1-16,1-7 0 0,-1 10 0 15,4 12 0 1,0-3 0-16,0-3 0 0,3-4 0 31,-3-2 2-31,0-6-1 0,3-1 2 16,-3-9-2-16,-3-2 8 15,3-1-7-15,0-3 16 0,0-3-14 16,0 0 12-16,-1-6-11 16,1 0 2-16,0-9-5 15,0 3 2-15,7-13-3 32,-4 4-1-32,8-16 1 0,-4 6-1 15,3-6 0-15,-3 3 0 16,3-3 0-16,-3 7 0 15,0-1 0-15,0 3-3 16,-4 4 2-16,0 2-2 16,1 4 2-16,-4 0 1 0,0 2 0 15,0 4-9-15,-4 3 7 16,1 0-60 0,-1 3 48-16,0 0-76 15,-3 6 68-15,0 0-121 0,0 6 109 16,0-3-192-1</inkml:trace>
  <inkml:trace contextRef="#ctx0" brushRef="#br0" timeOffset="14476.615">11513 478 252 0,'34'-10'111'0,"-34"10"-87"0,-20-9-30 0,20 9 43 0,0-3-30 16,0 0 51-16,-4-3-45 16,1 0 12-16,-1-1-18 15,4 1-5-15,-10 0 0 0,3 0 3 16,-3 0-4-16,-1 3 0 0,-3 0 0 0,4 0-4 31,-7 0 2-31,6 3-2 0,-3 3 2 16,4 0-2-16,0 3 2 15,-1 0 1-15,1 6 0 0,-1 1 2 16,8 8-1 0,-1-2-3-16,1 8 1 0,0-2 1 15,6 3 0-15,0-7 5 16,4 4-4 0,0-4 9-16,-7 1-8 15,0-4 13-15,7-2-11 16,0-4 9-16,4 0-10 15,-1-2 10-15,4-4-10 16,-4-3 10-16,4-3-10 16,0 0 4-16,3-6-5 15,-3 0 5-15,3-13-6 0,1 4 3 16,-8-10-3-16,0 4 11 16,1-4-10-16,-1 3 3 0,-6 1-4 15,-1 2 2-15,-3 1-2 16,0 3 2-16,4 2-2 31,-1 1-6-31,-3 3 4 0,0 2-6 0,-3 7 6 16,-1 0-3-16,-3 10 3 15,4-1 1-15,6 16 0 16,1-4 0-16,-4 4 0 0,0-4 2 16,3 4-1-1,1-3-1-15,3-1 1 0,0-2 7 31,3-1-6-31,-3-3 10 0,7-2-9 16,-4-1-1-16,7-3-1 16,-3-3 10-16,4 1-9 15,-1-4 5-15,4-6-5 16,-4 3 8 0,0-10-8-16,-3 4 2 15,0-9-3-15,0 2-3 0,0-14 1 0,-4 2 4 16,1-3-3-16,-5 7 0 15,1-1 1-15,0 4-1 16,-3-1 0-16,-1 4 0 16,1 3 0-16,-1 2-6 0,1 7 5 15,-1 0-6-15,-3 9 6 32,0-2 0-32,0 17 1 15,0-2-3-15,4 2 2 16,-4-2 4-16,3 2-3 15,0-2 6-15,15 2-5 0,-4-2 3 16,6-1-3-16,-2-3 5 16,-1-2-5-16,-3-1 0 15,0-3 0-15,-4 1 10 0,7-7-9 32,1 0 3-32,-1-6-4 0,-3 0 5 15,3-7-5-15,1 1 0 16,-1-9 0-16,-3 2-1 15,0-8 0-15,-1 2 0 16,-2-3 0-16,-1 4 0 0,1-1 0 0,-4 4-9 16,0 2 7-16,-1 4 1 15,-2 0 1-15,-1 3-9 16,1 6 7-16,-1-1-2 31,-3 8 3-31,0-1-2 16,0 18 2-16,0-2-5 15,0 5 5-15,0-2 0 0,0 12 1 16,0-7 0-16,0 4 0 0,0-3 2 16,0 6-1-16,0-7-6 15,0 13 4-15,0-6 3 0,-3 22-2 16,-1-13 3-16,-6 6-2 31,3-6-3-31,-3 6 1 0,3-8 6 0,0-1-4 16,3-7-3-16,-6 1 2 15,0-3 3-15,-8 0-3 16,4-3 3 0,1-1-2-16,-1-2 2 15,-4 0-2-15,5-4 5 16,2 1-5-16,4-7 0 16,-17-3 0-16,3 1 1 0,11-4-1 15,3-3 5-15,-4 0-5 16,1-3-5-16,-4-6 3 15,0 0 8-15,-6-6-5 16,2 3 5-16,1-7-6 16,3 1 3-1,0-3-3-15,4-1 11 0,-1-5-10 16,5 2 5-16,2-5-5 16,1 2 2-16,3-6-3 15,0 4 2-15,13-16-2 16,1 6-1-16,0-6 1 0,-3 6-1 15,-5 0 0-15,1 3-48 16,14 1 38-16,-4 5-123 0,-3 0 103 16,-3 4-330-1,16-10 278-15,-2 6-3 16</inkml:trace>
  <inkml:trace contextRef="#ctx0" brushRef="#br0" timeOffset="19320.9146">9816 167 44 0,'3'-7'19'0,"1"4"-15"0,-1-3-5 0,-3 6 115 0,3-3-90 16,1 0 50-1,-1 0-53-15,-3 3 18 16,4-3-28-16,3-3 19 0,-4 3-23 16,1 0 30-16,-4-4-28 0,0 4 21 15,0-6 1 1,0 3-23-16,0 0 17 15,-4 0-20 1,4 3 12-16,-3-1-12 0,3 1 5 16,-4 10-7-16,4-4 6 15,-3 0-6-15,-1 3 4 16,1 0-6 0,-1 0 3-16,-2 3-3 0,-1-2-3 0,0 5 1 15,-4-3 4-15,1 3-3 16,-4 1 3-16,0 2-2 0,0-3-1 31,0 4 1-31,1-4 1 16,2 7-1-16,1-7 8 0,-1 3-7 15,1-2 5-15,0-1-6 16,3-3 9-16,0 0-8 16,3-2-1-16,1-1 0 15,-1-3 4-15,4 0-4 0,0-3 17 16,0 0-14-16,4-6 1 15,-1 0-3-15,4-1 1 16,0-5-2-16,0 0 2 16,0-4-2-16,7-2-3 15,-4 3 1 1,1-4 4-16,3-2-3 16,-1 5-2-16,5-8 1 0,-4-4 1 31,-4 6 0-31,0 4 0 15,1 2-6-15,-1 4 5 0,1 0 3 16,-5 3-2-16,-2 2-2 16,-1 1 1-16,1 3-2 15,-1 0 2-15,-3 3 4 16,0 0-3-16,0 0-8 16,0 15 6-16,0 1 4 0,0-1-2 15,0-2-5-15,0 5 7 16,0 4-3-1,0-1 1 1,-3 1 1-16,-1-7 1 0,1 10-1 0,3-4-3 16,-4 4 1-16,1 0 4 15,0-1-3-15,-1 4 3 32,1 0-2-32,-1 2-3 15,1-2 1-15,-1 0 4 16,1 9-3-16,-1 0 0 0,4-7 1 0,-3 7 1 15,3-6-1-15,0 0 2 0,0-3-2 16,0-1 2-16,0-2-2 16,0-3-1-16,0-1 1 15,0-2 4-15,0-4-4 16,0 0 0-16,0 1 0 31,0-1 4-31,0 1-4 0,0-4 3 16,0 0-3-16,-4 1-1 15,1 2 1-15,3-6 1 0,0 0-1 16,-7 1 2-16,4-1-2 16,-1-3-1-16,1 0 1 15,-1 0 1 1,4 0-1-16,-3-2 2 0,3-1-2 16,-4-3 2-16,4 0-2 15,-3 0 2-15,-1 0-2 16,-3 0-1-1,0 0 1 1,0 0-1-16,-3 0 0 16,0 0 0-16,-1-3 2 15,1 3-1-15,0 0-1 16,-4 0 1-16,0 0-4 0,0 0 2 16,4 0 4-16,-4 0-3 15,3 0-5-15,1 0 4 16,0 0 3-16,-1 0-2 15,4 0 0-15,0 0 1 16,4 0 1-16,-1 0-1 0,1 0 2 16,-1 0-2-16,4 0 5 15,0 0-5-15,7 0 0 0,0 0 0 32,7 0 4-32,3 0-4 15,4-4 3-15,3 4-3 16,1 0-3-16,2-3 1 0,1 3 6 0,0 0-4 15,0-3-3-15,-1 3 2 16,-2 0 0-16,-5-3 0 16,1 0 5-16,0 3-4 15,-4-3 0-15,-3 0 0 16,-4 0 1-16,1 0-1 16,-4 3 2-1,0 0-2-15,-4-3 5 16,1 3-5-16,-1 0 3 0,1 0-3 15,-4 0-34-15,0 0 26 16,0 0-191-16,-4 3 154 16,1 0-294-1</inkml:trace>
  <inkml:trace contextRef="#ctx0" brushRef="#br0" timeOffset="15762.8228">13778 410 180 0,'3'-9'82'0,"1"9"-65"0,-1-7-21 0,1 7 45 16,-1-3-33-16,-3 0 56 16,0 0-49-16,0 0 24 15,-3-3-28-15,-1 3 16 0,-3 0-20 16,1 0 4-16,-1 0-7 16,-4 0-11-16,-3-1 5 0,-3 1 4 15,-4 3-2-15,4 0 3 16,-4 3-2-16,0 1-1 15,1-1 1-15,2 0-4 16,-2 3 2-16,2 3 4 0,-3 0-3 16,4 1 0-16,-4-1 1 15,7 0 1-15,1 3-1 32,2-2-3-32,1-1 1 15,6 3 4-15,-3-3-3 0,7 1 6 16,7-1-5-1,4 0 3-15,3 0-3 0,3-2 8 16,0-1-7-16,7 6-4 16,1-3 2-16,2 0 3 15,1 1-3-15,0-1 0 0,0 6 1 16,-4-2 1 0,0 2-1-16,0-3 2 0,-3 1-2 15,-4-1-3-15,-3 0 1 16,-3 1 9-16,-4-1-6 15,-7 0 2-15,-4 1-3 16,-6-1 13-16,-4-3-10 0,0-3 9 16,-3 4-10-16,-8 5 7 15,-2-9-7-15,-4 6 1 32,-4-9-3-32,4 4 2 0,-7-7-2 15,3 6 2-15,0 0-2 16,4-9-1-16,3 6 1 15,4-6 1-15,3 0-1 16,4 3-1-16,3-3 1 0,4 3-29 16,3 0 22-16,4-3-49 15,3 3 42-15,6 6-81 16,5-6 72-16,6-3-237 16,11 0 200-16,3-4 10 15</inkml:trace>
  <inkml:trace contextRef="#ctx0" brushRef="#br0" timeOffset="16842.5339">14034 647 220 0,'4'-9'101'0,"-1"9"-79"0,8-3-28 16,-4 3 10-16,-1 0-5 15,1 0 51-15,0 0-39 32,0 0 24-32,4-7-25 0,3-2-1 0,-1 3-6 0,-2 3 1 15,3-6-3-15,-4-1 11 0,4 1-10 16,-4 0 14-16,4 0-12 16,-4-4 0-16,-3 1-2 15,-7 0 1-15,0 3-2 16,0-1 2-16,-7 1-2 31,1 0-1-31,-12 0 1 16,1-4-1-16,-4 4 0 0,0 3-3 15,1 0 2-15,-1 0 1 16,-7 3 0-16,4 3 5 16,3 3-4-16,0 3 6 15,4 0-6-15,0 3 3 16,-1 0-3-16,4 4-1 0,1-1 1 15,2 10 4 1,4 5-4-16,0 1 6 16,4 0-6-16,3-4 6 15,3 1-6-15,1-3 14 16,3-1-11-16,0-2 9 16,3-1-10-16,7 1 7 15,4-4-7-15,0-3 4 16,0 1-6-16,3-4 3 15,4-3-3-15,-1 0 2 0,-2-3-2 0,-5 0 5 16,5-6-5-16,-5 0-3 16,12-6 2-16,-8 3 5 15,4-7-4 1,-4 4 6-16,0-9-6 16,-3 2 0-16,0-15 0 15,-4 4 1-15,0-7-1 16,-3 3-1-16,-3-6 1 15,-1 6 4-15,0-6-4 16,-3 7 3-16,0-7-3 16,0 6-6-16,0-6 4 0,0 6 0 0,0 0 1 15,-4 4 2-15,1 2-1 16,-1 4-3-16,1 2 1 31,-1 4 1-31,1 2 0 16,-1 4-6-16,1 3 5 0,-1 0-6 15,-3 6 6-15,0 0 3 16,0 9-2-16,0 3-2 16,0 1 1-16,0-4-2 15,0 12 2-15,0-2 4 16,0 6-3-16,0-7 6 16,0 10-5-16,0 12 0 15,0 0 0-15,0 0 1 16,4 6-1-16,-1-9-1 0,0 0 1 15,4-6 10-15,4-4-9 16,-1 4 3-16,4-9-4 16,0-4 5-16,-4-6-5 15,1-2 3-15,2-1-3 16,1-3 2-16,7 0-2 16,-4-3 2-16,4 0-2 15,0-3 2-15,3 0-2 16,-3 0-23-16,0-3 17 15,0 0-59-15,-4-3 49 16,0 0-89-16,-3-3 79 0,-4-1-232 16,-6-8 198-16,-1 3-29 31</inkml:trace>
  <inkml:trace contextRef="#ctx0" brushRef="#br0" timeOffset="17218.2275">14273 308 184 0,'-10'-6'85'0,"10"6"-67"0,-4 0-23 16,4 0 58 15,-6 0 16-31,2 0-49 0,1 0 22 16,-1 0-31-16,1 0 13 0,-1-3-18 15,1 0 22-15,-1 6-21 16,4-3 22-16,4 3-22 16,-4-3 22-16,7 0-22 15,-4 0 16-15,14 0-17 0,15 0 11 16,-8-3-12-16,-3 0-6 0,10 0 1 15,-3 0 3-15,10 0-3 16,-7 0-2-16,7 3 1 16,-7 0-131-16,7 6 104 15,-7-3-321 1</inkml:trace>
  <inkml:trace contextRef="#ctx0" brushRef="#br0" timeOffset="21095.7202">15599 505 156 0,'4'-3'69'0,"3"3"-55"0,-4-3-18 16,-3 3 81-16,4 0-61 15,-1-3 56 1,1 0-54-1,-1 0 22-15,0 0-29 0,1 0 10 16,-4-3-15-16,0-1 10 0,0-2-11 16,0 0 8-16,-4 0-10 0,1-1 10 15,-4 1-10-15,-3 0 2 16,-1 0-4-16,-6 3 5 0,0-1-5 31,-4 1 3-31,0 0-3 16,-3 0-3-16,0 6 1 15,3 0-2-15,0 6 2 16,1 0 4-16,2 4-3 16,1 2 0-16,3 3 1 15,-3 4-10-15,3 8 7 0,0 10 7 16,4 0-5-16,3 0 1 16,4-6 0-16,3-3 13 15,3-1-11 1,0-5 7-16,4 0-7 0,0-1 4 15,4-9-6-15,2 4 3 0,1-10-3 16,4-3 5-16,-1-3-5 16,0-6 3-16,4 0-3 0,-4-3-1 15,1-4 1-15,-1-2 1 32,0-10-1-32,4-6 5 0,-4 1-5 15,-3 2-5-15,-4 3 3 16,1 1 0-16,-1 5 1 15,-3 4 8-15,-4 2-6 0,1 7-9 16,-1 3 5 0,-3 3 1-16,0 6 1 15,0 13 2-15,0 5-1 0,4-2-1 0,-1 3 1 16,4-4-1-16,0 1 0 31,3-1 2-31,4-2-1 16,0-4-1-16,0-3 1 15,0-2-1-15,0-1 0 0,6 0-68 16,5-6 54 0,-5-3-105-16,1-3 91 0,0 0-189 15,3-3 166 1,4-3-37-16</inkml:trace>
  <inkml:trace contextRef="#ctx0" brushRef="#br0" timeOffset="21649.3164">16211 450 212 0,'4'-9'98'0,"-1"6"-77"0,1-4-26 0,-1 4 69 15,-3 0-51-15,0 0 46 0,0 0-44 32,-3 0 12-32,-1 0-20 15,-3 0 7-15,-3 0-10 0,-4 0 12 16,-7 3-12-16,-3 3 6 0,3 0-7 15,1 3-5-15,-1 0 2 0,0 0 8 16,1 4-6-16,-1-1-1 16,3 3 0-16,5 0-1 15,2 1 0-15,4-1 2 16,4-3-1 0,3 7-1-16,7-1 1 0,3 7-1 15,4-4 0-15,3-6 0 16,11 1 0-16,-7 2 0 15,3-3 0-15,0 1 0 16,0-1 0-16,-3 0-3 16,0 1 2-16,-4-4 6 15,-3 3-4-15,-4-3 3 0,-3 1-3 16,-3-1 2-16,-4 0-2 16,-7-3 8-16,-4 4-7 15,-2-4 2-15,-5 0-3 16,-6 0 5-16,0 0-5 0,0-3-3 15,-1 0 2-15,1 7 3 32,0-10-3-32,0-3-2 0,7 3 1 15,3 0-36-15,0 0 29 16,7-4-58-16,4 4 50 16,3 0-88-16,6-3 79 15,5-3-187 1,10 0 162-16,10-3-9 15</inkml:trace>
  <inkml:trace contextRef="#ctx0" brushRef="#br0" timeOffset="22208.2694">16647 474 220 0,'21'-12'101'0,"-18"12"-79"0,4-9-28 0,-3 6 74 15,-4 0-55-15,0 0 41 16,-4-3-40-16,-6 2 6 16,-4 1-13-16,0 0 9 0,4 3-12 15,-1 0 3-15,-6 3-5 0,-14 4 2 16,3-1-3-16,1 0 2 16,2 3-2-16,1 0 5 0,7 1-5 15,0-1-5-15,3 0 3 16,3 0 3-16,5-3-2 15,2 1 0-15,8 8 1 16,2-3 1-16,8 1-1 16,4-4 5-16,2 6-5 15,5 1-3 1,-1-4 2-16,-3 0-3 16,3-2 2-16,0-1 6 15,-3 0-4-15,-1 0 0 16,-2 0 0-16,-4 4 7 15,-8-4-6-15,1-3 7 0,-7 3-6 16,-3 4 1-16,-4-1-3 16,-3-3 8-16,-4 1-7 15,-4-4 5-15,-6 6-6 0,0 0-3 16,-4-2 2-16,1-1 3 16,-1-3-3-1,4-9 3-15,0 3-2 0,3-3-20 16,4 0 15-16,13 0-47 15,4 0-36-15,7-4 64 16,7 1-125-16,7 0 113 16,6-3-138-1</inkml:trace>
  <inkml:trace contextRef="#ctx0" brushRef="#br0" timeOffset="22715.9461">17145 508 212 0,'17'-9'98'0,"-17"9"-77"0,11-9-26 16,-8 9 72-16,1-3-54 15,-1 0 38-15,-3 0-37 32,0 0 11-32,-7-1-18 0,4 1 13 0,-8 0-15 0,4 0-3 15,-6 3 0-15,2 0 6 16,-6 0-6-16,0 0 2 15,-4 6-3-15,4-3 2 16,-4 4-2 0,4-1 5-16,-8 9-5 0,5-2 6 15,-5 5-6 1,1-3 3-16,3 4-3 16,4-1 2-16,3 1-2 15,0-4-1-15,4 4 1 16,3-1-1-16,4 1 0 15,-1-4 8-15,8 0-6 16,-1-2 7-16,8-1-6 16,-1-3 6-16,7-3-6 0,0 1 1 15,8-1-3-15,-1-3 2 16,4 0-2-16,-8 0-1 0,5-3 1 16,-5 0 1-16,4-3-1 15,-3 0-1-15,0-3 1 16,-4 0-4-16,-3-4 2 15,-4 1-24-15,-3 0 19 0,0 0-51 32,-3-1 44-32,-1 1-93 15,-3 3 82-15,0 3-245 16</inkml:trace>
  <inkml:trace contextRef="#ctx0" brushRef="#br0" timeOffset="22958.1432">17646 511 72 0,'4'-6'36'0,"-4"6"-29"0,3-3-9 0,1 3 35 0,-4 0-26 16,0 0 17-16,0 0-18 16,0 0-31-16,-4 0 21 15,1 0-101 1</inkml:trace>
  <inkml:trace contextRef="#ctx0" brushRef="#br0" timeOffset="23426.044">17097 530 124 0,'0'0'59'16,"0"0"-47"-16,6 0-15 0,-2 0 85 0,-1 0-65 15,1 0 56-15,-1 0-55 16,1 0 33-1,3 0-37-15,0 0 25 0,3 0-29 16,-3 0 20-16,3 6-22 16,-3 0 7-16,4 10-11 15,-5-4 6-15,1 6-7 16,0-2-2-16,-7 2 0 16,0-2 1-16,-3 2-1 15,-1-2-1-15,-3 2 1 0,1-3 1 16,-5 4-1-16,1-4-99 15,-7 4 78-15,3-4-297 16</inkml:trace>
  <inkml:trace contextRef="#ctx0" brushRef="#br0" timeOffset="24203.5699">17639 508 208 0,'0'-6'95'0,"0"6"-75"0,4-3-25 15,-1 3 55-15,1 0-40 16,-1 0 69-16,-3-3-60 16,0 0 17-16,0 0-26 15,0 0 11-15,0 0-16 0,0 0 9 0,-3 0-11 16,-1-1 16-16,-6 4-15 15,0 0 4-15,-8 0-6 16,4 0-1-16,-6 4 0 16,2-1 7-16,-2 3-6 0,2-3 5 15,-9 6-6-15,3-3 0 16,-1 13 0-16,5-4 1 16,-1 4-1-1,4-4-3-15,3 3 1 0,0-2 6 16,4 2-4-16,-1-2 6 15,4-1-6-15,0 1 9 16,4-1-8-16,3-3 10 16,3 1-9-1,1-4 7-15,13 0-7 0,-3-3 1 16,7 0-3-16,-4 1-1 0,7-4 1 16,-3 0-1-16,7 0 0 15,-8 0 0-15,5-3 0 16,-5 0-48-16,1 0 38 31,-4 0-84-31,-3 0 72 0,0 0-119 0,-4 0 107 16,1 0-194-1</inkml:trace>
  <inkml:trace contextRef="#ctx0" brushRef="#br0" timeOffset="24697.0772">17907 496 216 0,'-4'-12'98'0,"4"12"-77"0,4-10-26 16,-1 10 61-16,4-3-45 15,-3 0 63-15,-1 0-56 16,0 0 25-16,1 0-31 16,-1 0 18-16,1 0-22 0,-1 3 18 15,1 0-19-15,-1 0 18 0,1 3-18 16,-1-3 7-16,1 6-10 16,-1 0 6-16,1 4-7 15,-4-1 9-15,3 15-9 16,-3-2 2-16,3 3-4 15,-3-4 2-15,4 4-2 16,-4-4 5-16,3 4-5 0,1-3 6 31,-1 2-6-31,1-5 3 0,-1 2-3 16,1-2 2-16,-1-4-2 16,1 0 2-16,-1-2-2 15,1-4-1-15,-1 0 1 16,0-3-21-16,1-3 16 15,-1-3-77-15,-3-3 62 16,0 0-121-16,4-3 107 0,-4 0-268 16</inkml:trace>
  <inkml:trace contextRef="#ctx0" brushRef="#br0" timeOffset="25451.39">18454 576 216 0,'10'-6'98'0,"-10"6"-77"0,11-25-26 0,-8 22 22 16,1 0-15-16,-1 0 61 15,1-3-49-15,-1 3 43 0,-3-3-43 16,0 0-1-16,0-1-9 0,0 1 3 0,-3 0-6 15,-1 3 9-15,-6 0-8 16,-1 0 7 0,-6 0-6-16,3 0 4 15,-3 3-6-15,-1 0 6 16,-2 3-6-16,2 0-3 0,-6 6 2 0,3-3 5 16,-3 16-4-16,3-4 3 15,1 4-3-15,2-4-1 16,4 7 1-16,1-7 4 15,2 4-4-15,4-4 9 16,4 1-8-16,-1-4 2 31,11 4-3-31,-3-4 2 0,6 1-2 16,0-4 8-16,4-6-7 16,-3 0-4-16,6-3 2 15,-3 0 3-15,3-3-3 16,-3 0 0-16,3-6 1 15,-3 3-1-15,4-6 0 0,-5 0 2 16,5-4-1-16,-4 1 2 0,-4-10-2 16,0 4-6-16,-3-7 4 15,0 4 0-15,-3-1 1 16,-1 4 8-16,1 2-6 16,-1 4 7-1,-3 0-6-15,0 2-2 16,0 4 0-1,0 0-7-15,0 3 5 0,0 3 3 16,4 9-2-16,-1 1 6 16,0 8-5-16,1-3 14 15,-1 1-11-15,1-1 9 16,3 4-10 0,0-4 7-16,3 0-7 15,0-2-5-15,8-1 2 0,-4-3 0 0,6 1 0 16,-2-1 2-16,3 0-1 15,-4-3-59 1,4 0 45-16,-4-3-107 16,-3-3 92-16,0 0-296 15</inkml:trace>
  <inkml:trace contextRef="#ctx0" brushRef="#br0" timeOffset="25898.6758">18911 225 256 0,'0'-18'115'0,"0"18"-91"0,0-10-30 15,0 10 43-15,0 0-30 16,0 0 59-16,0 0-51 15,0 0 17-15,4 0-23 16,-1 0 2-16,1 7-7 16,-4-4 8-16,3 6-9 0,-3 0 13 15,0 10-12-15,0-4 14 16,0 3-13-16,0 1 0 0,-3 9-3 16,-1-7 10-16,4 16-10 15,0-6 5-15,0 9-5 16,0-6 8-1,0 3-8-15,0-6-1 0,4 2 0 16,-1-5 7-16,4 0-6 16,-4-7-4-16,4-2 2 15,0-1 5-15,-3-2-4 16,-1-4-42-16,1-3 33 16,-4 1-68-16,-4-7 58 15,4 0-127-15,-7-6 111 0,0 0-217 16</inkml:trace>
  <inkml:trace contextRef="#ctx0" brushRef="#br0" timeOffset="26314.8264">18502 441 220 0,'-13'-7'101'0,"13"7"-79"0,-4 0-28 0,4 0 74 15,0 0-55-15,0 0 58 16,0 0-54-16,0 0 3 0,4 0-13 16,-1 0 12-16,11-3-15 15,-4 0 15-15,15 3-14 0,-5 0 9 0,15 0-11 16,0 0 2-16,3 0-4 16,-7 0 5-16,10 0-5 15,-3 0 11-15,-3 0-9 16,-4 0 7-16,0 0-7 15,-6 0 9-15,-1 0-9 16,-3 0 7 0,-4 0-7-16,0 0-2 15,-3 0 0-15,-3 0-1 16,-1 0 0-16,-3 0 5 0,0 0-4 16,0 0-3-16,-4 0 2 15,1 0 3-15,-1 0-3 16,1 0-36-16,-4 0 28 15,0 0-100-15,0 3 83 16,0 0-186-16,0 1 162 16</inkml:trace>
  <inkml:trace contextRef="#ctx0" brushRef="#br0" timeOffset="26736.0975">19192 431 124 0,'3'-9'55'0,"-3"9"-43"0,11-3-15 0,-8 3 4 15,-3 0-2-15,7 0 57 16,0-3-44 0,0 0 35-16,-7 3-35 15,0 0 16-15,7 0-20 16,-4 0 34-16,1 0-32 0,-1 0 27 15,1 0-28-15,-1 0 12 16,-3 6-15-16,0 0 22 16,0 7-22-16,0-4 26 15,0 12-24-15,0-2 15 0,0 9-17 16,0-4 20-16,0 4-20 16,0-4 17-16,3 4-18 15,-3-6 7-15,4 2-9 16,-1-5 6-16,1 2-6 15,-4-2-2-15,0-4 0 16,0 1-7-16,7-7 5 16,-4 0-73-16,1-6 58 15,-1 0-112-15,1-3 98 16,-1 0-256 0</inkml:trace>
  <inkml:trace contextRef="#ctx0" brushRef="#br0" timeOffset="27618.1004">19424 490 256 0,'-4'-16'115'0,"4"16"-91"0,0-9-30 16,0 9 29-16,4 0-19 15,-4 0 71-15,0 0-58 0,0 0 38 16,3 0-40-16,1 0-3 0,-1 9-8 15,1-2 11-15,3 11-11 16,-7-2 23-16,13 8-21 16,-6-2 15-16,7 5-16 0,-3-5 6 15,2 3-8-15,-2-4 9 32,3 1-9-32,-4-4 4 15,4 1-5-15,-4-1 2 0,4-2-3 16,-3-4 5-16,-1-6-5 15,0 0 3-15,1-6-3 16,-1 0 16-16,0-3-13 16,-3 0-16-16,0-6 11 15,0 0-1-15,0-7 1 0,-3 4-11 16,3-19 10-16,3 6 0 16,0-5 2-16,-3 5-6 15,4 0 5-15,-4 4-6 16,3 2 6-16,-3 4 3 15,7 6-2-15,-7-1-5 16,7 4 4-16,-4 3 0 0,4 3 1 16,3 0 0-16,0 0 0 15,1 0 2-15,3 3-1 16,-4-3-1-16,4 0 1 16,-1 0-1-16,5 0 0 0,-5 0 2 15,1-3-1-15,-3 0 5 31,-1 0-5-31,-3 0-3 0,0-3 2 16,-4 0 3-16,-3-4-3 16,-4 1-5-16,-3 0 4 15,0 0 0-15,-7-1 1 16,1 1-6-16,-8 0 5 0,3 3 0 16,-3 0 1-16,1 3-6 15,-5 0 5-15,4-1 0 16,-3 8 1-16,3-1 0 15,0 6 0-15,4-3-3 16,0 9 2-16,-1-2 1 16,1 8 0-16,-4-2 0 0,14 8 0 15,-4-2 11-15,4 3-9 32,0-4 11-32,4 1-10 0,6-3 4 15,1-1-5-15,-1-2 16 16,14-4-14-1,-3 0-4-15,7-2 0 0,-4-4-3 16,0-3 2-16,1 0-2 16,2-3 2-16,-6 0-61 15,-4-6 49-15,-3 0-122 0,-7-3 104 16,0 0-309 0</inkml:trace>
  <inkml:trace contextRef="#ctx0" brushRef="#br0" timeOffset="27871.6748">19372 191 376 0,'-7'-15'167'0,"7"15"-131"0,7-9-46 0,-4 9 23 16,-3 0-12-16,0 0 5 0,4-7-5 16,-4 4-3-16,0 0 2 15,0 0-98-15,-4 3 77 0,1 0-304 16</inkml:trace>
  <inkml:trace contextRef="#ctx0" brushRef="#br0" timeOffset="28456.6189">17702 256 420 0,'11'-12'190'0,"-11"12"-149"0,20-7-52 0,-16 7 48 0,3-3-32 0,0 0 27 16,0-3-24-16,0 3-4 15,-4 0-2-15,1 0-117 0,-4 3 90 32,0 0-383-32</inkml:trace>
  <inkml:trace contextRef="#ctx0" brushRef="#br0" timeOffset="32945.0876">-38 2222 196 0,'-7'3'88'0,"7"-3"-69"0,3 3-24 16,-3-3 55-16,7 3-40 15,0-3 72-15,3 0-63 16,1-3 45 0,6 0-47-16,4-3 16 0,0 0-24 15,3-6 3-15,4-1-8 16,3 4-3-16,0 0 0 16,0-3-4-16,-3-1 2 0,-7 4-24 15,-1 3 19-15,-2 0-68 16,-1 6 58-16,-3-3-95 15,0 6 84-15,0 0-206 16,-4-3 179-16,7 0 23 16</inkml:trace>
  <inkml:trace contextRef="#ctx0" brushRef="#br0" timeOffset="32681.6174">-21 1970 112 0,'0'-15'52'0,"3"9"-41"0,4-3-14 0,-3 6 43 16,3-4-32-16,0 1 92 15,0 0-77-15,-1-3 44 16,1 0-49-16,-3 3 18 0,3-1-26 16,0 1 13-16,-4 3-17 0,1 0 6 15,-1 0-9-15,4 3 1 16,-3 9-3-16,-1 0 8 15,0 4-7-15,1 5-1 0,-1 10 0 16,1 3 4-16,-1 21-4 31,-3-3 3-31,0-3-3 0,0 0-1 0,0 3 1 16,0-6 13-16,0-6-11 16,0 0-10-16,0-6 6 15,0-1 25-15,0-5-19 0,0-4 7 16,0-2-8-16,0-4 17 15,0-2-17-15,-3-7 16 32,3-6-15-32,-4-3 6 15,1-4-8-15,-1-5-2 16,1 0 0-16,0-13 1 0,-4-2-1 16,0-7 2-16,0 0-2 0,0-18-3 15,0 3 1-15,0 0 4 31,0 2-3-31,0 8-2 0,4 2 1 0,-1 3-5 16,1 6 5-16,3 4 3 16,0-4-2-16,0 10 3 15,3 2-2-15,4 4 5 16,0-3-7 0,3 5 1-16,1 1 0 15,3 0 0 1,3 3 5-16,0 0-4 15,1 0 6-15,2-1-6 16,5 4 0-16,-1-3 0 16,4 0 1-16,-4 0-1 0,4 3-1 15,-4 0 1-15,-3 0 1 16,-1 0-1-16,-2-4-9 16,-4 4 6-16,-4 3-72 15,0 0 58-15,-3 7-112 0,-7-1 98 16,-7 6-177-1,-3 6 157-15,-7 1-75 16</inkml:trace>
  <inkml:trace contextRef="#ctx0" brushRef="#br0" timeOffset="34903.4266">575 2041 156 0,'3'-6'72'0,"1"6"-57"0,-1 0-19 16,-3 0 67-16,0 0-50 16,0 0 40-16,0 6-39 15,0 3 26-15,0 3-30 16,0 7 18-16,0 12-21 0,0-1 4 16,0 1-7-16,4 0 3 0,-1 6-6 15,1 0 3-15,3-7-3 16,3-2 13-16,0-4-10 15,4-2 3-15,0-4-5 0,3-5 10 16,1-4-9-16,2-3 4 16,1-3-5-1,0-3 10-15,-4 0-9 0,1-3 13 0,-1-6-12 16,0-7 0-16,-3-2-2 16,0-3-2-16,0-4 1 15,-4-3 4-15,-3 1-4 16,0-4 3-16,0-3-3 15,-3 7 2-15,-1 5-2 32,-3 7 2-32,0 2-2 0,0 10-9 15,0 3 6-15,0 13 1 16,-3 5 1-16,-1 4 0 0,4 5 0 16,0 1-3-16,0 6 2 15,0-4 1-15,7-2 0 16,0 0 2-1,0-4-1-15,7-2 5 0,3-4-5 16,0-3 3-16,-3-2-3 16,0-4 5-16,3-3-5 15,1-6 6-15,-1-3-6 0,0-3 6 16,1-3-6-16,-1-1 0 16,0-11 0-16,1-4 1 31,-4-5-1-31,-1-4-1 0,-2-18 1 15,-1-1 4-15,1 1-4 16,-4 0-3-16,0 6 2 16,-1 6-3-16,-2-3 2 15,-4 3-2-15,0 12 2 16,0 4-2-16,0 5 2 16,0 7-5-16,0 3 5 0,0 15-8 15,0 6 4 1,0 7 3-16,3 5-2 15,-3 10 3-15,4 21 1 16,-1-2 0-16,1-4 2 16,3-3-1-16,10 0-1 15,-3-3 1-15,-4-6 4 0,4-6-4 16,0-4-3-16,0-2 2 16,0-4 8-16,0-2-6 15,-1-7 5-15,1-3-6 0,-3-3 3 16,3-3-3-16,-4-6 2 15,0-3-2-15,1-6 2 32,-1-7-2-32,1-5 2 0,-5-7-2 15,1-3 2-15,4-15-2 16,-11-3-1-16,7 3 1 16,0 0-4-16,-4 6 2 0,1 3-2 15,-1-3 2-15,0 3 4 31,-3 6-3-31,0 6 3 0,0 4-2 0,-3 2-1 16,0 7 1-16,6 3-1 16,-3 2 0-16,0 4-3 15,0 6 2-15,0 6-10 16,-3 7 8-16,-1 2 1 16,8 4 2-16,-1 2 2 0,-3 7-1 31,0 2-1-31,3 4 1 15,1 9 4-15,-1 3-4 0,1 0 0 16,-1-3 0-16,4-6-1 16,0 6 0-16,0-3 5 15,0-6-4-15,0-3-3 16,0-4 2 0,0-5 11-16,3-4-9 0,1-2 3 0,-1-4-4 15,0-3 8-15,1-3-7 16,3-3 10-16,0-3-9 15,-1-3 7-15,1-3-7 16,-3-12 1-16,3-1-3 0,-1-2 5 31,-2-1-5-31,-1-2-3 0,4-4 2 0,0-3 3 32,-4 4-3-32,-3 5-5 15,0 7 4-15,0 6 0 16,-7 9-5-16,4 9 5 15,-1 6 0-15,0 4 1 16,4 2 0-16,4 7 0 16,-4-1 2-16,3-2-1 15,1 0 2-15,2-4-2 16,1 1 2-16,4-4-2 16,-1-3 8-16,-3-2-7 0,0-4 5 15,6-3-6-15,-2-6 3 16,2 0-3-1,-2-3 8-15,-4-3-7 0,0-3 2 0,-1-7-3 32,1-8 2-32,-3-1-2 15,-1 0 2-15,-3 1-2 16,0 2-6-16,0 4 4 16,0 0-8-16,0 2 6 0,0 4-1 15,0 6 3-15,-1 3-5 16,1 3 5-16,0 6-3 15,0 6 3-15,0 3 1 16,0 7 0-16,0 6 5 16,-3-1-4-16,-1 4-8 0,0 6 5 15,1 6 1-15,-4 18 1 16,0-5-3-16,-4-1 2 16,1 0 6-16,0-3-4 15,-4-6 0-15,0-3 0 16,-4 0 4-16,1 0-4 15,-1-3 3-15,-2-6-3 16,-1-3 5-16,-4 6-5 16,-2-10 6-16,-1 1-6 0,0-6 17 15,0-13-14-15,4-9 10 0,-4-3-11 32,0-6 7-32,1-7-7 15,-5-5-2-15,5-4 0 16,2-3 7-16,1 7-6 15,7-13 5-15,3 3-6 0,7 1 3 16,0-1-3 0,7-6-6-16,-1 6 4 0,12-15 0 15,3 6-41 1,3 4 33-16,4 2-109 16,6 3 91-16,4 6-199 15,4 7 173-15</inkml:trace>
  <inkml:trace contextRef="#ctx0" brushRef="#br0" timeOffset="36285.6928">3083 2263 192 0,'-45'-9'88'0,"42"9"-69"0,-8 0-24 16,8 0 95-16,3 0-72 0,0 0 52 15,0 0-51-15,3 0 20 16,4-3-28-16,4 0 21 0,6 0-23 15,0 0 6-15,4 0-11 0,4 0-2 16,2-1-1-16,1 1-4 16,3 0 2-16,0 0-52 31,-3 3 41-31,3-6-133 16,-3 3 112-16,3 3-213 15</inkml:trace>
  <inkml:trace contextRef="#ctx0" brushRef="#br0" timeOffset="36048.2209">3201 1965 224 0,'0'-22'101'0,"4"16"-79"0,6 0-28 16,-6 6 18-16,-1-3-11 15,0 0 39-15,-3 0-31 16,0-1 39-16,0 1-36 16,0 0 16-16,0 3-20 15,0 0 1-15,0 0-7 16,0 0 8-16,-3 3-8 15,0 4-1-15,-1 2 0 16,-6 3 1-16,-1 7-1 0,1 8-1 16,-1 16 1-16,-2 0-1 15,-1 1 0-15,-4-1 0 16,1-3 0-16,0-3 5 16,3 0-4-16,4-7 6 15,-1-5-6-15,4-3 14 0,0-7-11 16,0-3 14-16,4-3-13 15,-1-2 23-15,4-7-22 16,4-3 6-16,-1-10-8 16,1-5 8-16,6-7-9 15,4-3-4 1,0-21 1-16,0-3 0 16,0-4 0-16,3 4 0 15,0 3 0-15,-3 9 2 16,3-16-1-16,1 13-1 15,-1 3 1-15,4 6-4 0,-7 7 2 16,0 2 4-16,-4 10-3 16,0 5-8-16,1 10 6 15,-1 10-4-15,1 2 4 16,-4 10-2-16,-1 2 3 0,1 7 1 16,0 9 0-16,0 3 2 15,4 19-1-15,-1-7-6 16,0 0 4-16,4-5 8 15,0-4-5 1,-3-3-1-16,2-6 0 16,-2-6 4-16,-1-4-4 15,-3-5 6-15,0-4-6 16,0-2 9-16,-4-4-8 16,-3-3-21-16,0-2 16 0,-3-4-67 15,-4-3 54 1,0-3-108-16,-10-7 94 0,-4-5-191 15,-3-4 169 1,-4 1-33-16</inkml:trace>
  <inkml:trace contextRef="#ctx0" brushRef="#br0" timeOffset="36787.5452">3950 2042 276 0,'0'-10'125'0,"7"4"-99"0,-7 0-33 15,0 6 29-15,0-3-19 16,-4 0 35-16,-3 0-29 15,-3 0 24-15,-4 0-24 0,-3 3 6 0,-4 0-11 16,0 3-2-16,-3 3-1 16,-1 0 13-16,1 3-11 0,3 1-7 15,4-1 4-15,0 0 2 16,3 0-2-16,4 10 0 16,6-4 3 15,4 7-2-31,4-4-3 0,6 1 1 15,4-4 4-15,7 0-3 16,-1-2 0-16,1-1 1 16,3 0 1-16,4 1-1 15,-4 2-3-15,-3-3 1 16,0 1 1-16,-4-1 0 16,-6-3 8-16,-4 7 8 15,-7-1-12-15,-7 0 13 16,-7 1-13-16,-7-4-2 15,-3-3-1-15,-4 1 1 16,-3-1-1-16,3-3-1 16,0 0 1-16,1 0 1 15,2-3-1 1,-2-3-1-16,6 0 1 16,4 0-49-16,3 0 38 15,3 0-84-15,22 0-85 16,3-6 133-16,6-9-133 15</inkml:trace>
  <inkml:trace contextRef="#ctx0" brushRef="#br0" timeOffset="37335.1242">4397 2106 272 0,'10'-27'121'0,"-7"20"-95"0,1 1-33 0,-4 3 68 0,0 0-50 16,-4 0 36-16,-3-3-35 16,-3 3 2-16,-4 0-9 15,-3 3 4-15,-7 0-6 0,-1 0-5 16,1 3 2-16,-4 3-3 16,1 3 2-16,-1 0-2 15,4 7 2 1,3 2 4-16,4 1-3 15,-1-4 3-15,8 1-2 16,3-1-1-16,4-3 1 0,3 4 1 16,10-4-1-16,7 0-1 15,1 1 1-15,-1-1-1 16,4 0 0-16,3 1 0 16,0-4 0-16,0 0 0 0,1 0 0 15,-5 7 0-15,-2 2 0 16,-4-3-3-16,-4 1 2 15,0-4 6-15,-6-3-4 16,-4 1 11-16,-7-1-9 16,-3 0 4-16,-4 0-5 15,-4 1-1 1,-2-1 0-16,-5 0 4 16,1 0-4-16,-7-3 3 15,3 1-3-15,4-4-3 16,0 0 1-16,-1-3-2 15,12 0 2-15,2 0-50 16,1-3 40-16,6 0-80 0,4 0 70 16,7-4-148-16,18 1 129 0,9 3-114 31</inkml:trace>
  <inkml:trace contextRef="#ctx0" brushRef="#br0" timeOffset="39669.4612">6514 1841 272 0,'3'-24'125'0,"-3"21"-99"0,4 0-33 0,-4 3 54 16,3 0-39-16,-3 0 48 0,0 0-42 15,0 0-10-15,0 12-1 16,0 3 2-16,0 1-4 0,0 2 20 16,0 4-17-16,0 6 8 0,3 2-9 0,-3 13 12 31,0 7-11-31,4 2 6 0,-1-3-7 15,-3 1 12 1,4-1-11-16,-1-9-2 0,4-3-1 16,0-6 7-16,-3-1-6 15,-1-2 2-15,1-3-3 16,-1-7 5-16,-3-2-5 16,0-4-14-1,0-3 11-15,0-3-73 16,-7-3 58-16,0-3-116 15,0-6 101-15,0-3-243 16</inkml:trace>
  <inkml:trace contextRef="#ctx0" brushRef="#br0" timeOffset="40260.081">6313 2174 256 0,'-14'-31'115'0,"3"31"-91"0,4-3-30 15,7 3 29-15,0 0-19 16,7 0 66 0,4-6-24-16,3 6-30 0,3 0 7 0,7 3-17 15,4-9 1-15,3 9-5 16,0 0 8-16,4-3-8 16,3 0 5-16,-7 0-6 15,0 0 0-15,1 3 0 16,-5-3 7-16,-2 0-6 15,-5 0 16 1,1 0-6 0,-4 0-7-16,-3 0-9 15,0 0 9 1,-7-9-4-16,-7 9 2 0,7-6-2 16,0 0-6-16,-4-1 4 15,1 4 0-15,-1 0 1 16,-3 0 5-16,4 0-4 15,-4 0-3-15,0 3 2 0,0 0-3 16,0 0 2-16,0 9-13 31,-4-3-3-31,4 1 12 0,-3-1-4 16,6 9 7-16,1-3-2 16,-4 4 3-1,0 2-8-15,3 4 7 0,-3 2 1 16,0 1 1-16,0 6 2 15,0-3-1-15,4-4-3 16,-1 1 1-16,-3-4 4 16,4-2-3-16,3-1 6 0,0-2-5 31,-4-4-92-31,1 0 71 0,-1-5-214 16,4-1 180-16,-11-6-81 15</inkml:trace>
  <inkml:trace contextRef="#ctx0" brushRef="#br0" timeOffset="40487.3215">6846 1958 356 0,'-3'-18'157'0,"6"15"-123"0,-3-3-43 15,0 3 55-15,4 0-38 16,-4 0 53-16,0-1-46 31,3 1-10-31,-3 0-2 0,0 3-14 0,0 0 8 16,0 0-69-16,4 6 57 15,-4 4-105-15,0 2 92 16,0 3-268 0</inkml:trace>
  <inkml:trace contextRef="#ctx0" brushRef="#br0" timeOffset="38686.8495">5644 2131 272 0,'0'-46'121'0,"3"43"-95"0,1-4-33 15,-4 7 48-15,0-3-34 16,0 0 54-16,0 0-46 16,0 3 18-16,0 0-24 15,3 6-14-15,-3 7 5 0,4 8 5 16,-4 4-5-16,0 3 21 0,0 2-17 0,0 1 10 15,0 3-10-15,0-3 6 16,0-3-7-16,0-1 6 16,0-2-6-16,0-4-2 15,0 1 0-15,0-4 4 16,0-2-4-16,3-4 0 16,1 0 0-16,-1-2-41 0,1-4 32 15,-1-3-82-15,14-3-107 16,8-3 147-1,2-3-138 1</inkml:trace>
  <inkml:trace contextRef="#ctx0" brushRef="#br0" timeOffset="38321.4975">5367 2112 260 0,'21'-24'115'0,"-11"21"-91"0,0-3-30 16,-3 6 85-16,-3-4-63 15,-1 1 62-15,-3 0-59 16,0 0 16-16,-3-3-25 0,-4 3-3 0,-4 0-5 15,4 0 7-15,-10 3-7 16,-4 0-4-16,1 3 2 16,-5 3-3-16,-2 3 2 15,2 7-2-15,1 8 2 16,3-2 1-16,0 3 0 16,4-1 2-16,0 1-1 0,6 2-3 15,1-2 1-15,0 0 1 16,6-1 0-16,1-2 8 0,6-4-6 15,1-2-1-15,6-1 0 16,7-3 13 0,4 1-11-16,0-4-1 0,3-3-1 31,4 0-1-31,0-3 0 0,-1 1 2 16,1-1-1-16,-4-3 2 15,-3 0-2-15,-4 0-6 16,-3 0 4-16,-3 0-62 15,-1 0 50-15,0 0-128 16,-3 0 109-16,7-7-261 16</inkml:trace>
  <inkml:trace contextRef="#ctx0" brushRef="#br0" timeOffset="39287.3302">6146 2251 288 0,'-3'-12'131'0,"3"5"-103"0,-4-2-35 16,4 6 57-16,-7-6-41 16,1-6 39-16,-5-4-36 0,-3 4 13 0,-3-1-18 15,0 7-7-15,-1 0 1 0,-2 6-4 16,-1 9 2-16,0 9 4 31,0 4-3-31,-3 2 6 16,7 4-5-16,-1-4 0 0,4 7 0 15,4 3 1-15,3-3-1 16,4-7 5-16,6 1-5 0,4-4 9 16,3 1-8-16,4-4 7 15,4 1-6-15,-1-4 1 16,7-3-3-16,-7 0 2 16,8-9 4-1,-4 0-6-15,-1-3 3 16,-2-3-3-16,-5-6 2 15,1-1-2-15,-3-8 2 16,-4-1-2-16,-4-2-6 0,-3-1 4 16,0 0 3-16,0 4-2 15,0 6-2-15,-3-1 1 16,-1 7-5-16,1 3 5 16,-1 3 0-1,1 9 1-15,-1 0-3 16,1 9 2-16,-1-2 6 15,4 8-4-15,4 4 3 16,3-4-3-16,0 1 5 16,3-1-5-16,1-2 3 15,2-1-3-15,5-2 2 16,-4-4-2-16,6 0 2 0,5-2-2 16,-5-4-59-16,-2-3 45 15,-1-3-107-15,0-3 92 16,4-3-288-1</inkml:trace>
  <inkml:trace contextRef="#ctx0" brushRef="#br0" timeOffset="41172.5663">6961 2119 244 0,'10'27'111'0,"-3"4"-87"0,0-3-30 0,-4-16 52 15,1 3-38-15,3 4 54 16,0 6-47-16,0 2 35 31,-1-2-37-31,1-4 15 0,4 1-20 0,-1 0 17 16,1-4-18-16,2 1 10 15,1-4-12-15,0-3 8 16,-3-3-10-16,-5 1 4 16,1-7-5-16,-3-3 5 15,-1-3-6-15,1-3 3 16,-4-4-3-16,0 1 2 0,-4-6-2 16,1-4-9-16,-1-5 6 15,8-1-10-15,-1 0 9 16,1 7-4-16,3-1 5 15,-4 7-10-15,11 6 12 16,3 0-1 0,1 3-5-1,2 3 5-15,8 3 0 0,0 0 1 16,0 0 2-16,-1-3-1 16,1 0 5-16,0-3-5 0,-4 0 0 15,-3 0 0-15,0-3 7 16,-4-1-6-16,-3-2-1 15,-4-3 0 1,-6 3 1-16,-8-22-4 16,-3 3 2-16,-3 7-6 15,-4 2 5-15,0 4-3 16,-3 2 3-16,-4 7-2 16,-3 3 2-16,0 3-8 15,6 9 7-15,1 13 1 16,3-1 1-16,0 7 5 0,7-3-4 15,0-1 11-15,4 1-9 16,3 3 10-16,3-1-10 16,8-2 13-16,6 0-12 0,0-4 6 15,4-2-7-15,3-1 1 16,4-2-3-16,3-4 8 31,1 0-7-31,-5-3-43 0,1-2 33 16,3-4-150-16,0 0 123 15,0-3-300 1</inkml:trace>
  <inkml:trace contextRef="#ctx0" brushRef="#br0" timeOffset="41792.8109">8198 2217 280 0,'-14'-12'128'0,"14"3"-101"0,-14 12-34 15,14-3 37-15,-4 0-25 16,1 0 51-16,-4 3-43 16,3 0 48-1,1 0-46-15,3-3 21 0,0 0-26 16,7 3 13-16,3 0-17 15,4 3 14-15,4 0-15 16,2 0 9-16,5-2-11 16,2-1 2-16,4-3-4 15,1 3-1-15,-1-3 1 0,0 0 1 16,-3 0-1-16,-4 0-37 0,-3 0 28 16,-7 3-95-16,-4 0 80 15,-10-3-159-15,0 6 139 16,-3-3-191-1</inkml:trace>
  <inkml:trace contextRef="#ctx0" brushRef="#br0" timeOffset="42096.2288">8069 2448 280 0,'-7'-3'128'0,"7"3"-101"0,0 3-34 0,0-3 51 16,0 0-36-16,0 0 73 15,7 0-63-15,0 0 30 16,4 0-35-16,-1 3 9 0,11-3-16 16,0 0 2-1,3 3-6-15,4-3 13 0,3 0-11 16,3 0-2-16,5 0-1 0,-1 0 1 0,0 0-1 31,0 0-62-31,-3 0 48 0,-4 0-251 16,-7 6 205-16</inkml:trace>
  <inkml:trace contextRef="#ctx0" brushRef="#br0" timeOffset="46096.0963">9687 1928 244 0,'0'-10'108'0,"4"10"-85"0,3-3-29 16,3 0 57-16,-3 0-41 0,0 0 72 16,0 0-63-16,7 0 43 15,-7-3-46-15,-7 6 22 0,7-3-28 16,0 3 14-16,0 0-18 15,0 3 3 1,-4 0-7-16,0 3 8 0,4 6-8 16,-3 4 5-16,-1 5-6 15,1 4 6-15,-1 12-6 16,1 6-3-16,-1 3 2 16,1 0 3-1,-1 1-3-15,1-1 3 0,-1-3-2 16,0-3-1-16,-3-3 1 15,4 0 7-15,-1-3-6 16,1-4 2-16,-4-5-3 16,3-3 5-16,-3-4-5 0,0-3 9 15,0-5-8-15,0-4 10 16,-3-6-9-16,-1-3 2 16,1-6-4-16,3-7-1 15,-4-9 1-15,1-2 4 16,0-7-4-16,-1-9-3 15,1 0 2-15,-1-13 0 0,1 1 0 32,3 3 0-32,-4-1 0 15,4 7-3-15,0 6 2 0,0 6 1 16,0 3 0-16,0 4-3 16,0 5 2-16,0 7-5 15,0 2 5-15,0 7-11 16,4 3 9-16,3 3 1 15,0 6 2-15,3 4 0 16,4 5 0-16,0 10-3 0,3 5 2 16,4 13 6-16,3 1-4 15,-3-1-3-15,3 0 2 16,0 0 3-16,0 0-3 16,1-3 6-16,-1-3-5 15,0-3 0-15,0 3 0 0,1-3 4 31,-4-4-4-31,-4-2 3 16,0 0-3-16,0-7 2 16,-3-2-2-16,-3-7 11 15,-1-3-10-15,-3 1 11 0,0-7-10 16,-4-3 13-16,1-6-12 16,-1-4 0-16,-3-5-2 15,0-7-2-15,0-5 1 0,0-10 1 16,0 0-1-16,0-3-3 15,0-6 1-15,0-10 4 16,0 4-3-16,0 3 0 16,0 2 1-16,4 7-4 15,-1 6 2-15,4 4 1 16,-3 2 0-16,-1 6-3 0,1 1 2 16,-1 5-2-16,1 4 2 15,-1 0 1-15,0 3 0 16,1 2-9-16,-1 4 7 15,1 0-52-15,-1 3 42 0,1 0-74 32,-4 0 65-32,0 0-105 15,7 6 96-15,0 1-314 16</inkml:trace>
  <inkml:trace contextRef="#ctx0" brushRef="#br0" timeOffset="46448.2155">10456 2337 340 0,'-3'-3'151'0,"3"-3"-119"0,3 6-41 0,-3 0 41 16,11-3 48-16,3 3-60 15,-1-3 34-15,5 0-39 16,-1 0-4-16,7 0-7 0,1-1-3 16,2 1 0-16,1 0 1 15,0 0-1-15,-4 0 5 0,-3 3-5 16,0-3-50-16,-4 3 38 15,-3-3-150 1,0 0-189 0</inkml:trace>
  <inkml:trace contextRef="#ctx0" brushRef="#br0" timeOffset="48414.6893">10966 2042 356 0,'-4'-16'157'0,"8"16"-123"0,-1-3-43 0,0 3 19 16,-3 0-10-16,4 6 30 16,-1 0-23-16,1 7 34 15,6 8-31-15,-3 10 6 0,7 3-11 16,-4-3-3-16,1 3-1 0,-1 3 13 15,1 0-11-15,-1-4 10 16,0-5-10-16,1 0 4 16,-1-4-5-16,1-2 8 0,-1-4-8 15,0-2 7-15,-3-4-6 16,0-3 6-16,0-6-6 16,0-3 9-16,3-3-9 15,1-3-1-15,-4-3-1 16,3-6 7-1,1-10-6-15,-1-3-7 16,0-3 5-16,1 1-4 16,-1-7 3-16,0-3 1 15,1 6 0-15,-1 6-9 16,1 7 7-16,-1 2-4 16,-3 7 4-16,0 6-5 15,3 18 6-15,-3 6-3 0,0 7 3 16,0 3-2-16,0 3 2 15,0-1 1-15,3 1 0 16,-3 0 2-16,4-3-1 16,-1-1-1-16,0-2 1 0,1-3 4 15,-1-4-4 1,1-3 14-16,2-5-11 0,-2-4 17 16,-1-3-16-16,1-6 4 0,-4-3-7 15,6-4 8-15,1 1-8 16,4-12-1-16,-5-4 0 15,1-6 1-15,0 0-1 32,0 1-9-32,0-7 6 15,3-3 1-15,-3 6 1 0,3 6 0 16,1 7 0-16,-4-1-6 16,3 7 5-16,-3 2-3 15,3 4 3-15,0 3-22 16,-3 0 18-16,3 3-6 15,1 3 7-15,3 0-2 0,-1 0 4 16,-2 3-2-16,2-3 3 16,-2 0 6-16,-1 0-4 15,-3 0-3-15,-7 0 2 16,0 0 0-16,0 0 0 16,0 0 2-16,-4 0-1 0,-3 0-1 15,0 0 1-15,-3 0-7 31,-4 0 5-31,-4 3-3 16,-3 6 3-16,-3 13-8 0,0-1 7 16,0 1-2-16,-1 5 3 15,1 1 4-15,0 6-3 16,3 0 0-16,0-6 1 16,3-1-4-16,5-2 2 15,2-4 6-15,4 1-4 0,4-4 0 16,2-2 0-16,1-4 7 15,0-3-6-15,0-2 7 16,0-4-6-16,0-3 6 16,4-7-6-16,-1 1-10 15,4-6 5-15,-4-3 10 16,1-4-7-16,-1-6 3 0,0-2-3 16,1-1-1-16,-1 0 1 15,-3 4-1-15,0 2 0 16,-4 7 0-16,4-1 0 15,-3 7-9-15,-1 3 7 0,-3 6-2 16,0 0 3-16,0 9 4 31,0 7-3-31,4 2-2 0,-1 1 1 16,1 2 1-16,3 4 0 16,0-1 2-16,3-2-1 15,4-4 8-15,-4-5-7 16,1-1 10-16,6 0-9 15,4 1 4-15,-1-4-5 16,-2-3-4-16,-4-3 2 0,-4-3 11 16,4-3-9-16,0 0 3 15,0-6-4-15,-1 0-3 16,1-10 1-16,4-12 6 16,-8 10-4-16,0 2 0 15,-3-2 0-15,0 2 1 0,0-2-1 31,0-7-3-31,-3 9 1 16,-4 19-13-16,3 7 8 16,0 5 3-16,1 3 2 15,-1 1 1-15,1-1 0 16,3 4 0-16,7 5 5 16,-1 1-4-16,1-4 6 15,0-2-6-15,0-4 6 16,-4-2-6-16,11-4 6 15,-3-3-3-15,-5-6-2 16,-2-3 4-16,3-3-5 16,-4-7 3-16,0-5-3 0,-3-1 2 15,0 4-2-15,0 3-3 32,0-7 1-32,0 4-8 15,0 0 7-15,0 2 1 16,0 1 1-16,-4 3-6 15,4 6 5-15,-3 0-8 0,3 9 6 16,-4 0-1-16,4 9 3 16,-4-2-8-16,1 11 7 15,-1-5 10-15,4 14-7 16,-3-5-3-16,3 18 2 0,-4-9-3 16,1 16 2-16,-1-10 4 15,-3 6-3-15,0-6 6 16,-3 3-5-16,-1-9 0 15,-3 6 0-15,4-6 1 16,-8-3-1-16,-9 9 5 0,-1-9-5 16,-3-6 6-16,-1-7-6 15,1-5-3-15,0-7 2 16,0-6 8-16,-4-3-6 16,4-6 5-16,-1-3-6 15,1-4 0-15,7-2 0 31,0 0-4-31,6-10 2 0,4-3 9 16,4 1-6-16,3-1 2 16,7 0-3-16,0 0-1 15,6-12 1-15,1 3-4 16,4 4 2-16,-1 2-19 16,4 0 16-16,3 0-97 15,7 4 79-15,0 2-228 0,-3 10 193 16,-7 2-203-1</inkml:trace>
  <inkml:trace contextRef="#ctx0" brushRef="#br0" timeOffset="50194.5775">13352 2119 160 0,'7'-25'72'0,"0"22"-57"0,7 0-19 15,-7 0 37-15,6 0-27 16,8 0 65-16,-3-1-55 16,-1 1 50-16,-3 0-49 15,0 0 24-15,-4-3-30 0,4 0 25 0,-4 0-27 32,1 0 18-32,-4-1-20 15,-1 1 13-15,-6 0-15 0,0 0 9 16,-3 0-11-16,-4 0 2 15,-17 3-4 1,0-1-1-16,-1 4 1 16,1 4-1-16,0 2-3 15,0 3 2-15,3 0 6 0,4 4-4 16,3-1-5-16,0 0 3 16,3 7 3-16,8 5-2 15,3-2 3-15,3-1-2 16,8 1-1-16,3-1 1 15,10 1-1-15,-3 0 0 16,6 2 0-16,1 1 0 0,-7-7 11 31,7 7-9-31,-4 0 17 0,-7-4-15 0,0-2 4 32,-6-1-6-32,-1-3 16 15,-6 1-14-15,-4-4 10 0,-7 0-11 16,-4-2 2-16,-9-1-4 15,-8-3 5-15,-3 0-5 0,0-3-3 16,-4-3 2 0,4 0 5-16,3-3-4 0,4 0 3 15,3 0-3-15,4-3 2 16,-1 3-2-16,11 0-9 16,4 0 6-16,10 0-2 15,10 0 3 1,4-1 1-16,3 1 0 15,14 0 0-15,0 0 0 0,4 0 2 16,0 0-1-16,3-3-1 0,-4 0 1 16,4-7-1-16,-3 1 0 15,-1-6 5-15,-3-1-4 16,-3 1 0 0,-4-1 0-16,-7 1 4 0,-3-1-4 15,-7-2 3-15,-3 2-3 16,-5-5-3-16,-6-4 1 15,-3 6-8-15,-7 4 7 16,-4 6 4 0,-4-1-2-16,1 13 3 0,0 0-2 15,-4 13-15 1,4-1 12-16,-4 3 0 16,0 1 1-16,4 2-2 15,3 4 2-15,4-1 1 16,-1 4 0-16,4 3 0 0,4-4 0 15,10 1 0-15,3-1 0 0,0-5 2 16,8-1-1 0,3-2 5-16,3-4-5 0,4-3 0 15,3-2 0-15,3-4 1 16,4-3-1 0,-3-3 5-16,-4-4-5 15,0-2 3-15,-3-6-3 16,-4-7 5-16,1-6-5 15,-5-5 3-15,-2-4-3 16,-4-16-3-16,-1 1 1 16,-2 0 6-16,-1 2-4 15,-3 4-3-15,0 3 2 16,0 3-3-16,-4 0 2 0,1 9 1 16,-1 4 0-16,-3-1 5 0,4 6-4 15,-4 4-3 1,0 6 2-16,0 2-3 0,0 4 2 15,-4 12-8 1,1 7 7-16,-1 5 1 16,-2 4-2-16,-1 2 2 15,0 7-2-15,0 3 2 16,3 6-2-16,1 9 2 16,3-6 12-1,0 0-9-15,3 1 5 0,4-8-5 16,0-2 5-16,7-3-6 15,3 3 0-15,1-6 0 16,-1-7 7-16,0-5-6 16,1-4 2-16,2-3-3 15,1-3-1-15,3 0 1 16,1-2 4-16,-1-8-4 16,-3-5 0-16,-1 0 0 15,1 3-41-15,-3-3 32 16,-1 2-70-16,-7-5 59 15,-3 3-81-15,-3 0 76 0,-1-4-115 16,-10 1 106-16,-3 3-209 16</inkml:trace>
  <inkml:trace contextRef="#ctx0" brushRef="#br0" timeOffset="50663.4489">13937 1968 208 0,'-20'-3'92'0,"16"3"-73"0,-3 0-24 0,4 0 75 15,-1 0-56-15,1 0 65 16,-4 0-59-16,0 0 29 15,3 0-36-15,-2 0 24 0,-1 0-28 16,3 3 35-16,1-3-34 0,-1 0 27 0,1 0-28 16,-1 0 21-16,4 3-23 15,0-3 8-15,0 0-11 32,7 3 9-32,4 0-10 0,6 3 13 0,11-6-12 15,-1 3 0-15,5-3-2 16,6 0 4-16,3 0-5 15,1 0 6-15,-1 0-6 16,4 0-3-16,4 0 2 16,-8-3 8-16,-3 3-6 31,-6 0-1-31,-5 0 0 0,-6 0-1 16,-4-6 0-16,-3 3-65 15,-3 3 51-15,-4 0-196 16,-7 0 162-16,-7 3-292 15</inkml:trace>
  <inkml:trace contextRef="#ctx0" brushRef="#br0" timeOffset="53668.148">17387 2156 204 0,'49'-19'92'0,"-49"19"-73"0,27-22-24 15,-20 19 83-15,4 0-62 16,-1 0 64-16,0 0-59 0,-3 0 50 16,0-3-53-16,0 0 33 0,-7 0-37 15,0-1 6-15,-3 1-14 16,-1 0 4-16,-6 3-7 15,-1 0 4-15,-9 3-6 0,2 0-5 16,-2 6 3-16,2-3 0 16,-2 16 1-16,2-4 2 15,-3 4-1-15,4-1-9 16,3 4 6-16,4-4 7 16,-1 4-5-1,5-4 4-15,2 1-3 16,1-4 2-16,6 3-2 15,1 1 8-15,9-4-7 16,-2-2-1-16,10-1 0 16,-4-3-1-16,7-3 0 15,-3 0 2-15,7 1-1 16,-4-4-29-16,4-6 23 0,-4 3-58 16,0 0 48-16,-3 0-77 15,0-3 70-15,-4-1-102 16,0-2 94-16,1 0-208 15</inkml:trace>
  <inkml:trace contextRef="#ctx0" brushRef="#br0" timeOffset="53915.3626">17768 2069 264 0,'0'-18'121'0,"0"18"-95"0,4-9-33 31,-1 9 73-31,-3 0-53 16,0 0 43-16,0 0-42 15,0 0 18-15,0 3-23 16,0 0 17-16,0 9-19 0,0 0 4 0,0 13-7 16,0-7 11-16,0 10-11 15,0-6 6-15,0 2-7 16,0-2 4-16,4 3-6 16,-1-4 6-16,4 4-6 15,-4-7-25-15,4 1 19 16,-3-4-99-16,-1-6 80 0,1-3-251 15</inkml:trace>
  <inkml:trace contextRef="#ctx0" brushRef="#br0" timeOffset="54115.0972">17855 1906 340 0,'-11'-15'151'0,"11"15"-119"0,-3-13-41 15,3 13 24-15,0 0-14 16,0 0 17-16,0 0-14 16,0 0-2-16,0 3 0 15,0 1-42-15,3 2 32 0,1 0-112 16,3 3 92-16,-4 0-221 16</inkml:trace>
  <inkml:trace contextRef="#ctx0" brushRef="#br0" timeOffset="51611.604">15302 2103 244 0,'-3'-28'111'0,"6"28"-87"0,-3-6-30 0,0 3 38 15,-3 0-27-15,-1 0 52 16,1-3-44-16,-8 0 26 15,1 0-29 1,-4 3 11-16,-3 3-12 16,-1 3-9-16,1 3 1 0,0 3 4 15,-1 6-4-15,1 10 6 16,-7 3-6-16,3-1 6 16,-3 4-6-16,10 3 14 15,0 0-11-15,7 0 12 16,4-3-12-16,6-7 17 15,4-2-16 1,3-4 15-16,1-2-15 16,3-1-3-16,3-6 0 0,-3-3 14 15,0-2-12-15,0-8 7 16,3-2-8-16,-3-3-2 16,7-6 0-16,-4-4 1 15,0-5-1-15,-6-1-1 16,2 0 1-16,-6 1-1 0,4-4 0 15,-4 6 0-15,0-2-3 16,-4 21-6 0,-3 3 7-1,-3 6 3-15,6 3-1 16,1 3 3-16,-1 4-2 16,4-1-1-16,0 1 1 0,0-4 1 15,3 6-1-15,4-2 2 16,0 2-2-16,3-9 2 15,1 4-2-15,-1-1-9 16,0-3 6-16,0-3-66 16,1 1 53-16,3-10-93 15,-1-7 83 1,1-2-129-16,0 0 117 16,3-1-171-1</inkml:trace>
  <inkml:trace contextRef="#ctx0" brushRef="#br0" timeOffset="52111.4769">15915 2060 244 0,'14'-12'111'0,"-7"9"-87"0,0-7-30 0,-4 7 57 15,4 0-41-15,-3-3 50 16,-4 0-46-16,-4 0 41 16,-3 3-41-16,-3 0 13 0,-4 0-20 15,0 3-1-15,-3 6-4 16,-4 0 4-16,-3 3-5 15,0 0 9 1,3 4-8-16,3-1-4 16,5 3 2-16,2 7 5 15,4-4-4-15,4-2 3 16,3 2-3-16,10-2-3 0,8-1 1 16,-1 0 1-16,4-2 0 15,6-1 5 1,1 0-4-16,0 1-5 0,-1 2 3 15,1 1 0-15,-7-4 1 0,-4 6 2 16,-3-2-1-16,-3-4 8 16,-8 3-7-16,-3-2 7 15,-7-1-6-15,-7-3 6 16,-7 0-6-16,-3 1-5 16,0-4 2-16,-4 0 3 0,-6-3-3 15,2-3-2-15,5 0 1 16,2 0 4-16,5 0-3 15,2 0-30-15,4-6-36 32,8 0 49-17,6-3-72-15,6-1 68 16,19-2-116-16,2 0 105 0,8-1-168 16</inkml:trace>
  <inkml:trace contextRef="#ctx0" brushRef="#br0" timeOffset="52628.1082">16421 2112 204 0,'34'-27'92'0,"-20"24"-73"0,0-4-24 0,-7 4 95 15,0 0-72-15,-4-3 58 16,-3 0-56-16,-7 0 23 0,-3 0-32 16,-7 3 17-16,-4 0-21 0,-7-1 7 15,-3 4-10-15,-4 4 3 16,4 2-5-16,7 0 8 31,0 0-8-31,3 3-4 0,4 0 2 16,3 4 5-16,7 5-4 15,3-2-3-15,4-1 2 16,7-3 5-16,4 4-4 16,3-7-5-16,13 3 3 15,1 1 6-15,0-1-5 16,3 0 1-16,0 1 0 0,-7-4-1 15,8 3 0-15,-5-3 0 16,-6 4 0-16,-4-1 5 16,-3 3-4-16,-7 1 6 15,-3-4-6-15,-8 3 14 16,-3-2-11-16,-7-1 6 16,-6-3-7-16,-1 1-2 0,-7-4 0 15,-3-3-1-15,3 0 0 0,0 0 0 16,1-3 0-16,3 0-6 15,3 0 5-15,3 0-31 16,1-6-28 0,7 3 44-16,3 0-78 31,7-7 73-31,3 1-126 0,8 0 112 16,20 0-163-1</inkml:trace>
  <inkml:trace contextRef="#ctx0" brushRef="#br0" timeOffset="54986.0016">18281 2199 272 0,'10'-3'125'0,"-10"3"-99"0,11-7-33 15,-8 7 57-15,0-6-41 16,-3 0 64-16,-3 0-56 16,0 0 38-16,-8-3-41 15,1-1 6-15,-8 10-13 0,5 0-3 0,-8 13-2 16,0-1-2-16,0 6 1 31,4-2 1-31,0 2-1 16,3-2 2-16,7 8-2 0,0-2 8 15,7-1-7-15,0-2 7 16,7-4-6-16,0 1 4 16,7-4-6-16,-4-3 3 15,7-3-3-15,-3 0 5 16,3-6-5-16,-3 0 3 0,-3-9-3 15,-1 0-1-15,0-9 1 16,1 2-1-16,-1-5 0 16,-3 2 0-16,0-9 0 15,0 4-6-15,-3 2 5 16,-1 4-8-16,0 9 6 16,1 2-1-1,-4 10 3-15,0 1-2 16,3 8 2-16,1-3-2 0,3 6 2 15,0-2 6 1,7 2-4-16,-4 1 0 0,11-1 0 16,-4 0 4-16,4-2-4 15,-4-4 3-15,4-3-3 16,-4 0 2-16,4-6-2 0,-4 0 5 31,1-6-5-31,-4 0-3 0,-1-9 2 16,-2 2 0-16,-1-21 0 15,1 7 2-15,-1-13-1 16,0 6 2-16,1-6-2 16,-1 6-1-16,0-9 1 15,-3 6-1-15,0-3 0 16,-3 9-3-16,6 0 2 16,-3 3 1-16,-3 4 0 15,-1 2 0-15,1 4 0 16,-4 2-12-16,0 10 10 15,0 0-5-15,-4 12 5 0,1 0-2 16,-1 13 3-16,1-4 4 0,-4 10-3 16,0-4 3-16,7 13-2 15,-4-6 2-15,4 18-2 16,0-9 5-16,4 0-5 16,3-3 3-16,0 0-3 15,0-6 2-15,6-1-2 16,1-2 5-16,0-4-5 0,0-2-14 15,0-7 11 1,0-2-54-16,0-4 44 0,-4-3-94 16,-3-6 82-16,-7-10-181 15,3 4 157-15,1 0-133 16</inkml:trace>
  <inkml:trace contextRef="#ctx0" brushRef="#br0" timeOffset="55371.3052">18457 1995 280 0,'-20'-9'128'0,"20"9"-101"0,0-3-34 0,0 3 57 15,0 0-41-15,0 0 41 16,7 0-37-16,-1 0 21 0,5 0-24 16,-1 0 2-16,11-6-8 0,-4 6 8 0,11 0-9 15,-4 0 16-15,11 0-15 16,0 0 1-16,-1 0-3 15,-3 0 12-15,4-3-10 16,-7 3 9-16,6 0-10 31,-6 0 7-31,-4 0-7 0,-3 0 6 16,-4 9-6-16,-3-6-5 16,-3 9 2-16,-1-2 3 15,0 8-3-15,-3 1 6 16,0 5-5-16,0-2 0 15,0 2 0-15,-3-2 1 16,3 0-1-16,-1-4 2 0,1 1-2 16,0-4-59-16,0 0 45 15,-3-2-90-15,-4-1 78 16,0-3-151-16,0-6 134 16,0 0-174-1</inkml:trace>
  <inkml:trace contextRef="#ctx0" brushRef="#br0" timeOffset="56250.6103">19070 1906 316 0,'-3'-15'144'0,"3"15"-113"0,3-19-39 0,1 19 50 16,-4-6-35-16,0 0 40 31,3 0-35-31,-3 3 8 0,4 0-14 16,-4 0-13-16,3-1 6 0,-3 1-17 15,4 6 14-15,-1 1-37 16,1 2 31-16,-1 0-4 16,4 0 9-16,0 0 1 15,0 3 3-15,0 1-5 16,3 8 5-16,-3-2 3 16,0 8-2-16,3-2 28 0,1 18-21 15,-1-6 33-15,4 3-30 16,-3-7 40-16,6 4-38 15,-3-6 25-15,3 0-27 16,-3-7 11-16,0-2-15 16,0-1 16-1,-4-6-17-15,0 1 9 0,1-7-10 16,-4 0 3-16,0-6-5 16,0 0 2-16,-1-9-3 15,-2 0-3 1,-1-10 1-16,1 1 1 0,-1-7 0 15,1 3-3-15,3 1 2 16,0 2-5-16,3 4 5 0,-3 0-3 16,10 5 3-16,-3 1 1 15,7 3 0-15,-4 0 0 16,7 3 0-16,-3 0-6 16,3 0 5-16,-3 0 6 15,4-1-5-15,-5 1 7 16,1-3-6-16,-4 0 6 0,1-3-6 15,-4 0-3-15,-1-4 2 16,-2 4-3-16,-8-3 2 16,4-1-2-16,-7 1 2 15,0-3-5-15,-7 2 5 16,4 4-6-16,-8 0 6 16,1 3-3-1,-4 3 3-15,4 0-8 0,-4 3 7 16,4 0-2-16,-4 3 3 15,3 0 1-15,-3 6 0 16,1 0 0 0,2 7 0-16,1-4 2 0,3 9-1 15,0-5 5-15,7 15-5 16,0-4 14-16,7 1-11 0,0-3 14 16,7-1-13-16,-4-2 3 15,11-1-6-15,-4-2 5 16,11-1-6-16,-7-2 3 15,10-4-3-15,-7-3 5 16,7 1-5-16,-7-4-14 16,4-3 11-1,-4 0-98-15,1-3 78 16,-5 0-286-16,-6-6 238 16,0 0-138-1</inkml:trace>
  <inkml:trace contextRef="#ctx0" brushRef="#br0" timeOffset="60502.311">14855 3172 212 0,'-3'-53'95'0,"3"47"-75"0,0-3-25 0,3 6 50 15,1 0-37-15,-1-4 31 16,1 1-29-16,-1 0 40 0,1 0-38 15,-1 0 25-15,0 3-27 0,-3 0 17 16,0 0-20-16,0 3-7 16,0 6 1-16,0 3 4 15,0 6-4-15,-3 19 6 16,0 3-6-16,-1 0 9 16,-3 0-8-16,0 9 2 0,4-6-3 15,-1 0 2-15,1 0-2 16,-1 0 8-16,1-3-7 15,-1-3 7-15,4-6-6 16,0 3 1 0,0-1-3-16,0-8 2 15,0-4-2-15,0-5 2 16,0-4-2-16,0 0 8 16,-3-12-7-16,-1-6 5 15,1-3-6-15,0-7 0 16,-1-5 0-16,1-4-1 0,-1-3 0 15,1-9-3-15,3 0 2 16,0 9-2-16,0-9 2 16,0-15 4-16,0 9-3 15,0 6-5-15,0 6 4 16,0 6 8-16,0 6-5 0,0 4 2 16,3 6-3-16,1 5-3 15,3 7 1-15,3 22-2 0,4 3 2 16,0 5 9-16,3 4-6 15,0 3-4-15,4 3 2 32,-4 0 3-32,4 3-3 15,7 1 6-15,-4-4-5 16,0 3 9-16,1 0-8 0,-5-3 7 16,1-9-6-16,0-4 15 15,-4-8-14-15,1-7 15 16,-5-3-14-16,1-12 14 15,-3-6-14-15,-1-6 9 16,4-10-11-16,-7-3 4 0,3-3-5 16,-3-9-4-16,0-3 2 15,0 0 0-15,0-3 0 16,-4 6 0-16,1-6 0 0,-4 0-3 16,3 3 2-1,-3 9 1-15,4 3 0 16,-4 6-12-16,7 7 10 15,0 2 0-15,0 7-29 16,-4 3 24 0,4 3-62-16,-4 3 53 15,1 3-82-15,3 9 74 16,0 13-132-16,-4-3 119 16,4 2-193-1</inkml:trace>
  <inkml:trace contextRef="#ctx0" brushRef="#br0" timeOffset="60836.5831">15493 3470 316 0,'-4'-3'141'0,"8"0"-111"0,-4 3-38 0,0 0 50 16,0 0-35-16,6 0 54 0,1 0-46 31,4 0 32-31,6-3-35 16,4 3-1-16,0 0-7 0,3 0 0 0,4 0-3 15,10 3 2-15,0-3-2 16,-4 0 5-16,1 0-5 16,0 0 3-16,-4-3-3 15,0 3-3-15,-3 0 1 16,-7 0-10-16,-4 0 8 15,-3 0-69-15,-7 3 57 16,-7-3-88-16,-7 6 78 16,-4 3-136-16,-6 4 122 15,-7 2-144-15</inkml:trace>
  <inkml:trace contextRef="#ctx0" brushRef="#br0" timeOffset="61137.4091">15486 3729 224 0,'-14'27'101'0,"10"-23"-79"0,1 2-28 0,3-6 77 32,0 0-57-32,3 3 59 0,-3-3-54 15,7 3 40-15,4-3-43 16,-1 0 36-16,7 0-39 0,8-3 16 16,2 0-21-16,4 0 1 15,1 0-7-15,9-1 10 16,1-5-9-16,-1-6 2 15,4 9-4-15,-3-7 2 0,-4 4-2 16,-3 6-1-16,-4-6 1 16,-7 9-1-16,-3 0 0 15,-4 3-56-15,-6 0 44 16,-1-3-80-16,-7 12-93 16,-3-2 138-1,-3-1-189-15</inkml:trace>
  <inkml:trace contextRef="#ctx0" brushRef="#br0" timeOffset="61985.4409">17037 3018 272 0,'21'-31'121'0,"-14"22"-95"0,3-1-33 15,-3 10 76-15,0-3-56 0,0 3 47 16,0 0-45-16,-3 3 6 15,-1 7-14-15,0 5 11 0,-3 6-13 16,0 20 3-16,-3 5-6 16,0 3 10-16,-4 0-9 15,3-12 2-15,-6 19-4 0,-1-7 8 16,4 0-7-16,1-3-4 16,-1-3 2-16,0 4 5 15,3-1-4-15,1-3 9 16,-1-12-8-16,1-1-1 15,-1-5 0-15,4-10-7 16,-3-2 5 0,3-4-62-16,-4-3 50 15,-6-27-116 1,0-1-187 0</inkml:trace>
  <inkml:trace contextRef="#ctx0" brushRef="#br0" timeOffset="62302.0625">16500 3433 272 0,'-17'-18'125'0,"14"18"-99"0,-1 0-33 0,4 0 17 16,4 0-9-16,6 0 67 16,0 0-54-16,8 0 49 31,9 0-47-31,8 0 14 0,7-6-21 0,3-1 11 15,7-2-15-15,3 3 6 16,4 0-8-16,0 0 9 16,7 0-9-16,-11-1-1 15,-3 4-1-15,-4-3-1 16,-6 3 0-16,-7 0 0 16,-8 0 0-16,-6 3-45 0,-4 0 35 15,-10 3-80 1,-10 3-77-16,-7 0 124 15,-15 7-186 1</inkml:trace>
  <inkml:trace contextRef="#ctx0" brushRef="#br0" timeOffset="62573.2578">16442 3627 272 0,'-28'6'121'0,"24"-6"-95"0,1 3-33 0,3-3 37 0,0 0-25 16,7 0 62 0,3 0-51-16,8 0 55 0,6-3-54 15,7 0 20-15,11 0-26 0,6 0 4 16,1 0-11-16,9-3 3 16,5-3-5-16,3-1 2 15,-4 1-3-15,7-3 2 0,-10 6-2 16,-4 3-15-16,-6 0 12 15,-7-1-107-15,6 1 85 16,-3 0-271-16,-3 0 228 16,-4 0-63-16</inkml:trace>
  <inkml:trace contextRef="#ctx0" brushRef="#br0" timeOffset="61669.3886">16739 3061 280 0,'7'-19'125'0,"-3"10"-99"0,3 0-33 0,-4 6 54 16,4 0-39 0,0-4 43-16,0 4-39 15,0 0 31-15,-4 3-32 16,-3 0 0-16,4 9-8 0,-4 7-5 0,0 15 2 16,-4 9 11-16,1 3-9 0,-4 6 0 15,0 0-1 1,-3 1 7-1,-1-4-6-15,4 0-1 0,-3 0 0 0,0 0 1 16,-1 0-1-16,4-5 2 16,0 5-2-16,0-9 5 15,0-7-5-15,4-2-22 16,0-6 16-16,-1-10-51 16,1-3 43-16,3-3-87 15,0-9 76 1,3-15-154-16,4-10 136 15,3-6-102 1</inkml:trace>
  <inkml:trace contextRef="#ctx0" brushRef="#br0" timeOffset="63742.0778">18059 3883 332 0,'-14'-3'151'0,"14"-4"-119"0,4 7-41 0,-1 0 35 31,4 0-22-31,7-3 52 0,3 3-44 15,7-3 60-15,8 3-54 16,2-3 8-16,4 0-18 0,11-3-6 16,-1 3 0-16,1-3-2 15,-1 0 0-15,1-1-98 16,-4-2 77-16,-7 0-271 0,10-3 226 16,-9-1-108-1</inkml:trace>
  <inkml:trace contextRef="#ctx0" brushRef="#br0" timeOffset="63526.2388">17966 3325 324 0,'-14'-6'148'0,"0"12"-117"0,0 4-39 0,7-1 11 0,-3 0-4 15,3 7 0-15,-4 5 1 16,8 1 28-16,-1-1-22 15,11 4 28-15,0-1-25 0,7-2-2 0,3 0-4 16,1-1 3-16,3-2-5 16,-1-1 14-16,5-6-11 31,-1-2 9-31,-3-4-10 16,-1-6 7-16,-2-3-7 0,-4-3 1 15,-4-7-3 1,-3-5-9-16,-4-1 6 0,-3-2-4 15,-3-4 4-15,-4-6-7 16,-3 4 6-16,-1 2 2 16,1 3 1-16,3 7 2 0,3 0-1 15,1 2-1-15,6 4 1 16,8 6 4-16,3-3-4 16,6 3 9-16,12 0-8 15,-1 0 2-15,3 0-3 16,-6-1 8-16,17-2-7 15,0-3 2-15,-3 0-3 0,-4-3 2 16,-4-10-2-16,-2-6 5 16,-5 1-5-16,-2-4 3 15,-8 0-3-15,-7-3-3 16,-3 3 1-16,-3 4 1 0,-8-1 0 16,-3 0-3-16,0 7 2 31,-3 2 1-31,0 7 0 0,-4 3-12 15,0 2 10-15,-7 4 3 16,4 6-1 0,3 4-2-16,0 5 1 0,4 3 9 15,-1 10-6-15,4 3 10 16,0 18-9-16,0-3 10 16,4 3-10-16,0 3 7 0,-1 4-7 15,4-4 6-15,0 3-6 16,0 4 9-16,4 11-9 15,-1-2 2 1,0 0-4-16,1-4 8 16,3-2-7-16,0-7 10 15,0-3-9-15,0-2 10 16,-4-4-10-16,1-3 4 0,3-3-5 16,-1-3 2-16,-2-7-3 0,-1 4 2 15,1 0-2-15,-8 0 8 16,8-7-2-1,-8-5-4-15,4-7-2 32,0-3 0-32,4 1 4 0,-8-4-4 15,4-9-11-15,-3 0 8 0,-1-10-64 16,-6 1 51 0,3 0-92-1,-3-4 82-15,3 1-163 0,-7-4 144 16,-3 1-208-1</inkml:trace>
  <inkml:trace contextRef="#ctx0" brushRef="#br0" timeOffset="65227.7968">19739 3350 324 0,'0'-12'144'0,"0"12"-113"0,0 3-39 0,7 0 28 16,-4 0-18-16,1 3 50 16,-4 16-9-1,3-1-30 1,1-2 9-16,-1 8-16 0,-3 1 7 16,0 3-10-16,11-3 21 15,-11-4-18-15,0 10 8 16,3-3-10-16,0-3 1 15,-3-7-4-15,0-2 8 0,0-7-7 16,0-3 2-16,4-21 8 16,-1 0-9-1,1-4-12-15,-1-5 7 0,1-4 3 16,6-3-1-16,1-2-8 16,2 2 6-16,1-6-2 15,-3 6 3-15,9 7-2 16,-6 2 2-16,0 7-8 15,-3 3 7-15,6 2-4 0,-10 11 4 16,7 2-2-16,0 6 3 16,-8 3 1-16,8 4 0 15,-7-1 5-15,-3 4-4 16,6-1 11-16,-6 4-9 16,-1-3-1-16,0 8-1 31,1-8 1-31,-1 6-1 0,4-4 2 15,0-5-2-15,0-4-3 16,-3-2-66 0,-1-7-73-1,-6-12 104-15,10-10-296 16</inkml:trace>
  <inkml:trace contextRef="#ctx0" brushRef="#br0" timeOffset="66061.1914">20258 3513 300 0,'7'-3'134'0,"-3"6"-105"0,10 0-37 31,-4 0 17-31,4 0-9 0,-4-3 44 16,11 0-34-16,-7 0 44 15,7 0-41-15,0-3 17 0,-4 0-22 16,7 0-5-16,-7-3-1 15,1 0 6-15,3 0-6 0,-8 0 5 16,1-7-6 0,-3 7 0-16,-11-3 0 0,7 3-7 15,-14-7 5-15,7 4 3 16,-11 0-2-16,4 0-5 16,-10 3 4-16,0-7 0 15,-8 7 1-15,1 3-3 0,0 0 2 16,-4 12 4-16,11 3-3 31,-4 1 6-31,0-1-5 0,7 0 3 16,-3 4-3-16,0 2 11 15,6 1-10-15,1 2 11 16,3 1-10-16,0-1 2 16,4 10-4-16,3 3 5 15,3-3-5-15,4-6 9 16,0-1-8-16,3-2 10 0,1-4-9 15,3-6 7-15,3-2-7 16,0-1-2-16,4-3 0 16,0-6 1-16,-4 0-1 15,7-3 2-15,-3-3-2 16,0-3 5-16,7-16-5 16,3 3 0-16,-3-2 0 0,-4-4-1 15,0 10 0-15,-3 2-12 16,0-5 10-16,6-10 12 15,5 6-9-15,-8 4-2 0,0 2 1 16,-3 7-6-16,-4-3 5 16,-3 5 0-16,-4-2 1 31,1 3-3-31,3 3 2 0,-4 9 1 16,0 3-9-1,-3 3 7-15,0 3 1 16,4 4 1-16,-4 2 2 15,0 4-1-15,3 2 5 16,-3 16-5-16,0-6 11 16,0-3-9-16,-4 0 4 0,-3-3-5 15,0-1 10-15,0-5-9 16,-3-4 7-16,-4-2-7 16,-7-4 6-16,4-6-6 15,-8 3-2-15,-6-9 0 16,-7 0-21-16,-4-3 16 15,-3 0-91 1,-17-6 73-16,-4-3-184 16,-17-13 158-16</inkml:trace>
  <inkml:trace contextRef="#ctx0" brushRef="#br0" timeOffset="64335.0188">19157 2984 156 0,'7'-13'69'0,"-4"10"-55"0,4 0-18 0,-3 3 87 0,-1-3-66 15,4 0 75-15,-3 0-69 16,-1 0 59-16,1 3-61 16,3-3 25-16,-4 3-33 0,-3 0 14 31,7 3-19-31,0 6 9 0,-4 3-12 15,1 10 5-15,-1 6-7 16,1 18 4-16,-4 0-6 16,0 0 9-16,0 0-8 15,0 7 2-15,3-7-3 16,1-3 5-16,3-3-5 16,-4 0 0-16,0-3 0 0,1-3 1 15,-1-3-1-15,1-4 8 16,-4 4-7-16,0-9-35 15,0-4 27-15,0-5-100 16,0-1 82-16,0-6-186 16,0-12 161-16,0-3-159 31</inkml:trace>
  <inkml:trace contextRef="#ctx0" brushRef="#br0" timeOffset="64658.6153">19431 3356 312 0,'0'-9'141'0,"3"9"-111"0,1-6-38 0,-1 3 39 16,1 3-26-16,2 0 57 15,5 3-48-15,-1 0 42 16,-3 3-42-16,0 6 2 0,0 7-11 15,3-1 2 1,-3 1-6-16,0-1 6 0,0 4-6 16,-3-1 6-16,-1 4-6 15,4-3 3-15,-4-1-3 16,1-2 2-16,-1 8-2 16,1-5-6-16,-1-4 4 15,1-2-76-15,-4-4 61 16,0-3-110-16,3-3 96 15</inkml:trace>
  <inkml:trace contextRef="#ctx0" brushRef="#br0" timeOffset="66613.7809">19562 3033 376 0,'0'-12'171'0,"0"12"-135"0,7 3-46 16,-7-3 26-16,4 3-15 0,-4-3 67 15,0 6-53-15,0-6 48 16,0 6-47-16,0 0 11 0,0-6-19 16,0 10 15-16,0-10-18 0,0 0 9 15,3 3-10-15,4 0 6 16,0-3-7-16,0 0 1 16,3-3-3-16,1 0 5 15,-1-7-5-15,0 4-3 16,1 0 2-16,-1 0-34 15,-3 0 27 1,-3 3-222-16,-4 3 179 16,-4 3-321-1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30:29.40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32 116 0,'4'-6'52'0,"-4"-7"-41"0,7 20-14 0,-7-7 102 15,0-4-79-15,0 1 41 16,3-3-44-1,1 3 38-15,-1 0-42 16,-3 0 31-16,0 3-33 0,0 0 22 16,0 0-24-16,0 0 25 15,4 6-25-15,-4 3 12 16,3-2-15-16,-3-1 19 0,7 12-2 16,-4 1-17-1,1-1 10-15,-1 1-13 16,1-1 7-16,-1 1-7 15,1 2 6-15,-1 4-6 16,-3-4 9-16,0 4-9 16,0 0 4-16,0-1-5 15,0 4 2-15,0 3-3 0,0 3 2 16,4 9-2-16,-4 6 5 16,3 0-5-16,-3 3-11 15,4-2 8-15,-1-1 20 16,1-3-15-16,-8-3 11 15,4 3-10-15,0 4 1 0,0 2-4 16,0 7 5-16,0-4-5 16,0 0 3-16,0 4-3 15,-3-10-1 1,3 0 1-16,0 1 4 16,0 2-4-16,0 3 0 15,0 7 0-15,0-3-1 16,0-1 0-16,0 7 2 15,0-10-1-15,0-3 5 16,0 4-5-16,0-1 0 16,3 4 0-16,-3 5-1 15,4-2 0-15,-1-7 5 0,-3 10-4 0,3-10-3 32,-3-2 2-32,4-1 3 0,-1 0-3 0,1 7 3 15,-1 3-2-15,4-1-1 16,0-5 1-16,0 5-1 15,0-5 0-15,0-7-3 0,3 0 2 16,4 0 4-16,-3 1-3 31,-1 5-2-31,0 4 1 0,1-4 9 0,-4-3-6 16,3 1-1-16,-3-1 0 16,0-9-1-16,0-3 0 15,0-9 2-15,0 9-1 31,0 0-1-31,0-3 1 16,0-3 1-16,-1 3-1 16,1 0-1-16,0-4 1 0,0-2 4 15,0-3-4-15,-3-3 0 16,-1-7 0-16,1 1 1 16,-1-1-1-16,0-6 8 15,1 1-7-15,-4-4 7 16,3 0-6-16,-3-9 1 0,0 0-3 15,0 0 5-15,0 0-5 0,0 0 6 16,0 0-6-16,4-3 3 16,-1 0-3-16,1 0-1 31,-4-3 1-31,0 0-15 16,0-4 11-16,-4 1-167 0,-3-3 133 15,-13 3-433 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30:37.54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164 1 120 0,'0'-4'55'0,"0"4"-43"0,0 0-15 0,0 0 113 0,0 0-87 15,0 0 42-15,0 4-46 0,0-4 30 0,0 3-36 31,-4 3 29-31,4 0-31 0,0 0 19 16,-3 0-22-16,3 0 21 0,0 4-22 16,0 2 19-16,0 0-19 15,0-2 13-15,-4 8-15 16,1 10 9 0,-1 6-11-16,4 6 10 0,0 0-10 15,0-3 7-15,-3 3-7 16,0-3 4-16,-1 3-6 15,-3 3 6-15,4 6-6 16,-1 6 0-16,-3 10 0 16,-3 0 4-16,3 5-4 15,0-8 6-15,-3 0-6 0,3 2 3 16,0 10-3-16,0 6 2 16,3-3-2-16,-3 0 2 0,4-3-2 15,0-3 5-15,-1 3-5 16,1 12 0-16,-1-3 0 15,1 0 1-15,-1-6-1 32,1 0-1-32,-1-3 1 0,1 6 4 15,-1 3-4-15,1-3-17 16,3 3 13-16,0-9 9 16,-4-3-5-16,4 0 6 15,0 3-6-15,0 9-3 16,0-6 2-16,0 0 5 15,0-3-4-15,0-7 3 0,0 1-3 16,0 6-3-16,0 0 1 16,4-3 6-16,-1-7-4 15,1-2-3-15,-1 0 2 16,1-10 3-16,-1-3-3 16,4 0 0-16,0-2 1 0,0-7 1 31,-4 3-1-31,1-6 11 15,-1 0-10-15,4-10 11 16,0-2-10-16,0-3 4 0,-3-4-5 16,3-6 13-16,-7-2-11 15,3-4 3-15,-3 0-5 16,0-6 8-16,4 0-8 16,-1-6 2-16,0-3-3 0,-3-7-101 15,0-2 78-15,-6-7-351 16,6-3 289-16,3-27-104 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30:38.35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 80 260 0,'-3'-22'118'0,"3"16"-93"0,3-3-32 0,1 6 79 16,-1-3-58-16,1 0 40 16,-1 0-40-16,1-1 34 15,-1 1-35-15,1 3 26 0,2 0-29 0,-2 0 6 16,-1 3-11-16,1 3 2 16,-1 3-5-16,1 7 2 15,-1 2-3-15,4 10 5 16,-7 2-5-16,0 4 3 15,0 3-3-15,0 6 11 32,0 0-10-32,0 12 5 0,0 1-5 15,0-4 5-15,0-6-6 16,0-3 6-16,0 0-6 16,0-9 6-16,0 0-6 15,0-4 6-15,0-5-6 16,0-4 9-16,0-5-8 0,-3-1-9 15,-1-3 5-15,1-3-91 16,-1-3 72-16,1-9-143 16,-1-6 125-16,1 0-271 15</inkml:trace>
  <inkml:trace contextRef="#ctx0" brushRef="#br0" timeOffset="621.4493">171 277 284 0,'-3'-18'128'0,"6"15"-101"0,0-4-34 15,4 7 48-15,0 0-34 16,-3 0 46-16,3 0-41 16,-4 7 15-16,1 2-20 0,3 6 13 0,0 4-15 15,-4 8 14-15,0 10-14 16,1 0 17-16,-4 0-17 15,3 0 7-15,1-3-9 16,-1-3 9-16,-3-4-9 16,0 1 4-16,0-6-5 15,0-4 10-15,0-2-9 0,0-4 4 16,0-3-5-16,0-3 8 16,0-6-8-16,0-9 2 15,4-3-3-15,-1-7-1 16,4-5 1-16,0-7-1 15,3-9 0 1,4-3 0-16,4 3 0 16,-1-3-3-16,0 9 2 0,1 3 1 15,-1 6 0-15,4 7-6 16,-1 2 5-16,1 7-3 16,-3 6 3-16,-1 6-8 15,0 6 7-15,-3 7-2 16,0 9 3-16,0 8 6 15,-4 1-4-15,1 0 6 0,-5 3-6 16,1-6 6-16,0 3-6 16,-3 0 3-16,-1-7-3 15,1-2 5-15,-1-4-5 16,-3-2 6-16,0-4-6 16,0-2 6-16,0-1-6 15,7-3-31 1,-7-3 24-16,4 1-82 15,-4-7 68-15,7 0-118 16,3-4 105-16,4-5-251 16,3-6 218-1,0-4 8-15</inkml:trace>
  <inkml:trace contextRef="#ctx0" brushRef="#br0" timeOffset="1285.0028">1030 422 260 0,'21'-49'118'0,"-11"42"-93"0,4-5-32 15,-7 6 82-15,0-3-61 16,-4-4 43-16,-3 1-42 16,0-3 15-16,-3-1-22 15,-4 4 3-15,-3 0-7 0,-4 2 0 0,-7 1-3 16,0 3-3-16,-3 3 1 16,3 3-2-16,-3 6 2 15,-4 3-2-15,0 7 2 16,4 5 1-16,3 7 0 15,1 12-3-15,2-3 2 16,8 0-2 0,0 3 2-16,3-3 1 15,7 0 0-15,0-3 8 16,10-4-6-16,0-5-1 16,8-3 0-16,-1-4 7 0,0-6-6 15,4-2-1-15,0-4 0 16,0-6 4-16,-1-6-4 15,1-10 6-15,-3-2-6 0,-5 2 11 16,1-17-9-16,-3 5-1 16,-1-28-1-16,-3-2 4 15,0-1-4-15,-4 4 9 16,1 0-8-16,-1 2 13 16,1 1-11-16,-1 6 9 15,-3 0-10 1,0 5-1-16,0 1-1 15,0 10-1-15,0 5 0 16,0 16-6-16,0 9 5 16,0 12-3-16,0 7 3 15,0 8 4-15,0 7-3 16,0 0 6-16,0 6-5 16,0 9 6-16,0 7-6 0,0 5 3 15,4 1-3-15,-1-7 5 16,4 4-5-16,0-7 3 15,0-9-3-15,0-3 2 0,0-6-2 16,0-3 8-16,0-3-7 16,0-7-9-16,0-2 5 15,-1-7-74-15,-2-3 59 0,-1-6-126 16,1-6 110-16,6-3-291 16</inkml:trace>
  <inkml:trace contextRef="#ctx0" brushRef="#br0" timeOffset="1804.0489">1252 431 288 0,'7'-18'128'0,"-4"18"-101"0,7 18-34 0,-3-21 76 16,0 3-56-16,0 0 33 15,7 6-34-15,3 0 13 16,1 4-19-16,3-4 3 0,-1-3-7 15,5 0-1-15,-5-9 0 16,1 0 1-16,0-4-1 16,-4-2 5-16,1 0-5 15,-5-1 3-15,-6 1-3 16,-3-3-1-16,-8-1 1 16,-3 1-7-16,-3 3 5 15,-4-1-3-15,-3 4 3 16,-4 3 1-16,-3 3 0 0,0 3 8 15,-1 3-6-15,5 3 7 16,-1 0-6-16,0 3 4 16,4 4-6-16,-1 11 9 15,4 1-8-15,1 0 10 16,2 2-9-16,1 7 4 16,3-3-5-16,3 0 13 0,4-1-11 15,4-2 9-15,3-3-10 16,0-4 13-16,7 1-12 0,-4-4 6 15,11-2-7-15,0-4 4 16,3-3-6-16,0-2 6 16,4-4-6-16,-1-3 9 31,5 0-8-31,-5-3-15 16,1-1 11-16,0-5-98 0,-4 0 78 15,0-10-135-15,4 4 119 16</inkml:trace>
  <inkml:trace contextRef="#ctx0" brushRef="#br0" timeOffset="2126.7841">2045 329 284 0,'10'-21'128'0,"-6"15"-101"0,3-4-34 15,-4 7 76-15,1 0-56 16,-4 0 52-16,-4 0-48 15,-3 3 13-15,-7 3-21 0,4 0 2 0,-11 13-7 16,-3 18 8-16,-4-1-9 16,-3 4 4-16,0 7-5 0,3-4-1 15,-3 3 0-15,3-6 4 16,1-4-4-16,2 1 0 16,5-3 0-16,-1-3 4 31,3-4-4-31,5-2-33 15,2-7 25-15,1-2-57 0,3-7 49 16,0-3-77-16,0-6 70 16,4-6-130-16,-1-4 116 15,4-14-150 1</inkml:trace>
  <inkml:trace contextRef="#ctx0" brushRef="#br0" timeOffset="2389.7081">1633 326 240 0,'-4'-30'108'0,"4"14"-85"0,0-2-29 15,0 12 88-15,0-1-66 16,0 1 51-16,0 3-49 16,4 0 34-16,-4 3-38 15,7 3 23-15,0 3-27 16,3 10 22-16,0 2-23 16,4 10 20-16,3 9-22 0,4 3 8 15,4 6-11 1,-1 3 6-16,7-3-7 0,0-2 1 15,0-4-3-15,0 0 8 16,1 0-7-16,-1 0-9 16,-3 6 5-16,-8 3-231 15,-6-6 182-15,-7-9-290 16</inkml:trace>
  <inkml:trace contextRef="#ctx0" brushRef="#br0" timeOffset="-4509.5709">4677 333 308 0,'7'-7'138'0,"7"7"-109"0,3-3-37 16,-6 3 78-16,3-3-57 0,-4 0 21 15,4 0-24-15,-4 0 8 16,1-3-13-16,2 0 11 0,-2-1-12 16,-8 1-2-16,1 0-1 15,-4 0 1-15,-4 0-1 16,-3 0-6-16,-3 0 4 0,-7 2 8 31,-4 1-5-31,-3 3 7 16,-4 3-6-16,7 4 6 15,-7-1-6-15,4 3 4 0,-4 0-6 16,4 0 11-16,3 4-9 16,4-1 7-16,3 0-7 15,4 4 1-15,3-1-3 16,3 4 2-16,8-1-2 0,3 1 5 15,7-1-5-15,0 4 3 16,3-4-3-16,0 1 5 16,4-1-5-16,3 1 3 15,1 2-3-15,-1 1 11 16,-3 2-10-16,-4-2 3 16,-3-4-4-1,-4 1 8-15,-3-4-7 16,-4 1 5-16,-3-1-6 15,-6-3 9-15,-8 1-8 16,-7-1 7-16,4-3-6 16,-4 0 1-16,-3-2-3 0,-4-1 2 15,0-3-2-15,4 0 2 16,0-3-2-16,3-3-3 16,4 0 1-16,3 0 1 15,3-4 0-15,4 1-12 0,0 0 10 16,4 0-64-16,3 0 51 15,0 0-103-15,3 0 90 16,4-4-175-16,4 1 155 16,6-13-172-1</inkml:trace>
  <inkml:trace contextRef="#ctx0" brushRef="#br0" timeOffset="-3624.5915">4958 526 292 0,'17'-9'131'0,"0"12"-103"0,4-12-35 0,-14 6 87 16,10 0-64-16,1 0 20 0,-1 0-26 16,4-3 11-16,-4-7-16 15,0 1 6-15,-3-6-8 0,0-1 4 16,-3 4-6-16,-4-1 3 15,-7 4-3-15,0 0-1 0,-7-1 1 16,-4 4 4-16,-3 3-4 16,4 0 3-16,-14 3-3 15,-1 3 2-15,1 3-2 16,3 0 8-16,1 3-7 31,-1 9 5-31,0 7-6 0,4-1 14 16,-1 1-11-16,8 6 0 15,-4-4-2-15,7 4 4 16,4 0-5-16,3-1 6 16,3 1-6-16,8-3 11 15,3-4-9-15,3-2 2 16,7-1-4-16,4-2 2 0,0-4-2 16,3-3-6-16,3-3 4 15,4-2 0-15,1-4 1 16,-5-4 16-16,1-2-12 15,-1-3 7-15,1-9-8 0,-4-4 1 16,-3-6-3-16,-4-2 5 31,-3-17-5-31,-4 1 0 16,1-3 0-16,-5-3-4 0,-2 5 2 16,-4 1 4-16,0 0-3 15,0 3 6-15,-7 0-5 16,0 3 3-16,0 3-3 15,0 3-1-15,0 0 1 16,0 6-1-16,0 7 0 0,0 2-3 16,0 7 2-16,-4 15-2 15,1 6-3 1,-1 7 4-16,1 5 1 16,-1 4 1-16,1 3 2 15,-1 2-1-15,1 4 5 16,3 3-5-16,-4 6 3 0,4 4-3 15,0 2-1-15,4 0 1 16,3-3 7-16,3 0-6 16,1-9 2-16,2 0-3 15,8 0 2-15,0-6-2 0,3-6 2 16,1-7-2-16,2-2 8 31,4-7-7-31,4 0-1 16,0-3 0-16,-4 0 4 15,0-9-4-15,4 0 0 16,-11-3 0-16,0 0-52 0,-3-3 40 16,-7-4-130-16,-4 1 108 15,-6 0-302 1</inkml:trace>
  <inkml:trace contextRef="#ctx0" brushRef="#br0" timeOffset="-3161.8383">5131 188 252 0,'-14'-3'115'0,"0"0"-91"0,14 6-30 0,-3-3 85 15,-1 0-63 1,1 0 70-16,3 0-65 0,0 0 24 16,0 0-33-16,3 0 38 0,4 0-38 15,0 0 25-15,4 0-27 16,6 0 17-16,11 0-20 0,6 0 7 15,4 0-10-15,11 0 3 16,3 0-5-16,3 0 2 16,4 0-3-16,0-3 5 15,0 0-5-15,0 3 3 16,-7 0-3-16,-11 0-1 31,-6 0 1-31,-4 0-55 0,-10 3 43 16,-11 6-299-16,-17 3 241 15,-24-27-198 1</inkml:trace>
  <inkml:trace contextRef="#ctx0" brushRef="#br0" timeOffset="-6412.2396">3534 170 192 0,'-3'-24'85'0,"3"21"-67"0,3-19-23 0,1 16 39 16,-4 0-28-16,0 0 68 0,3 0-57 15,-3-4 18-15,0 4-25 16,0 0 27-16,0 0-28 0,0 0 27 31,-3 0-27-31,-1 2 4 0,-3 1-9 16,0 3 0-16,-6 3-3 15,-1 1 5-15,0 2-5 0,-4 3 6 16,1 0-6-16,0 4 6 16,0 2-6-16,-1 0 6 15,1 4-6 1,3 5 11-16,0 7-9 0,4 3 4 15,3 3-5-15,0-6 10 16,7 12-9-16,0 0 16 16,7-6-15-16,3-3 10 15,4-6-11-15,0-4 4 0,3-2-5 16,4-7 5-16,-4-6-6 16,4-3 6-1,0-6-6-15,0-6-3 16,-4-3 2-16,0-3 5 15,-3-19-4-15,0-3 6 16,-4-6-6-16,-3 3 0 16,-3 0 0-16,-4 3-1 15,0 4 0-15,0 2-6 16,-4 3 5-16,1 7-3 0,-1 2 3 16,1 4-5-16,3 3 5 15,0 6-3-15,3 3 3 16,4 0 4-16,4 0-3 15,3 0 6-15,6 0-5 16,5 0 6-16,-1 0-6 0,4 0 6 16,3-3-6-16,3-4 3 15,1 1-3-15,-4-3-1 16,0-3 1-16,-3-7 7 16,-4 1-6-16,-6-4 2 0,2-2-3 15,-6-16-6-15,-3 3 4 16,-8 0 8-16,-3 3-5 31,-3 0-7-31,-8 3 5 0,4 4 2 16,-3 5-2-16,-4 0-8 15,0 7 6-15,0 3-2 0,1-1 3 16,-1 7-2-16,0 3 2 16,3 3-2-16,1 6 2 15,3 4 1 1,0 5 0-16,4 3 2 0,-1 10-1 15,1 6 13-15,-1 3-10 16,4 3 0-16,0-3-2 16,0 3 4-16,4 0-5 15,-1 0 0-15,-3 3 0 0,4 6 7 16,-4 4-6-16,3 2 2 31,1 4-3-31,-1-1 8 16,-3 1-7-16,4-7-1 15,-4-3 0-15,3 0 1 16,-3 1-1-16,0-1 2 16,0 0-2-16,0 4 8 0,0-4-7 15,0-3 2-15,-3-6-3 16,3 0 8-16,-4-9-7 0,4-3 2 16,-3-4-3-16,3-5 8 15,-4-4-7-15,1-3 5 16,-1 1-6-16,1-7 3 15,-1 0-3-15,1-3 2 16,-4-3-2-16,0-3 2 16,0 0-2-16,0-3-3 0,-3-3 1 15,-1-4 1-15,-2 1 0 16,-5-4-40-16,1-8 32 16,0-7-70-16,-4 3 59 15,4 1-78-15,-1 2 73 16,1 3-134-16,3 1 121 0,4 2-239 31</inkml:trace>
  <inkml:trace contextRef="#ctx0" brushRef="#br0" timeOffset="-6142.6416">3649 669 248 0,'0'-21'111'0,"6"2"-87"0,1 10-30 15,0 6 55-15,7 0-40 16,0-3 58-16,3 0-51 16,11-1 10-1,3 1-18-15,4 0-8 0,3 0 0 16,0 0 3-16,4 0-3 15,-1-1-53-15,-6-2 42 16,-1 0-324 0,-6 0 261-16,-4-1 21 15</inkml:trace>
  <inkml:trace contextRef="#ctx0" brushRef="#br0" timeOffset="-5410.7586">4296 161 276 0,'-7'-21'125'0,"18"5"-99"0,-4 10-33 15,3 6 15-15,0-3-8 32,1-3 61-32,-1 0-48 15,4 0 19-15,0-4-23 16,0 1 8-16,0 0-12 0,-1-3 5 15,-2-1-7-15,-1 1 1 16,1 0-3-16,-8-4-3 0,-3-5 1 16,0-4 4-16,-3 0-3 15,-4 4-2-15,-4-4 1 16,-3 7 1-16,-3-1 0 16,0 4 0-16,-4 3 0 0,0 2 5 15,0 1-4-15,1 6 14 16,-1 3-11-16,4 3 3 15,-1 3-5-15,1 4 19 0,3 8-17 16,0 10 16-16,4-1-15 16,3 7 11-16,0 0-11 15,0 3 11-15,4 0-12 16,-1 0 9-16,1 6-10 31,-1 3 7-31,4 10-7 0,0 8 9 16,0-2-9-16,0 3 4 15,0-1-5-15,0-8-1 16,0-1 0-16,4 4 10 16,-1-4-9-16,1 10 11 15,-1-4-10-15,1-5 2 16,-1-7-4-16,-3-3 8 0,0-3-7 16,0-6 5-16,0-6-6 15,-3-3 14-15,-1-7-11 16,-3-2 3-16,0-4-5 15,0-3 2-15,0 1-3 0,0-4 2 16,-3 0-2-16,0-3 8 16,-1-3-7-16,1 0-4 15,-4-3 2-15,-3-6 3 16,-4 0-3-16,0-6-8 0,0-1 6 16,4 1-55-16,-7-3 45 15,6-4-111-15,1-2 94 16,3-4-206-16,4 0 180 31,0-8-180-31</inkml:trace>
  <inkml:trace contextRef="#ctx0" brushRef="#br0" timeOffset="-5179.4016">4002 635 324 0,'14'-21'148'0,"-7"21"-117"0,10-6-39 0,-7 3 75 16,4 0-54-16,7-1 29 15,7 1-31-15,3 0-3 0,0-3-5 16,7 0-3-16,0 3 1 0,-3-3-85 31,-1 0 66-31,-2-1-286 16,-1-2 236-1,-7 0-44-15</inkml:trace>
  <inkml:trace contextRef="#ctx0" brushRef="#br0" timeOffset="37573.5269">4559 4068 324 0,'-6'-58'144'0,"6"49"-113"0,0-4-39 16,0 10 50-16,0-3-35 15,0 0 85-15,3-3-71 16,-3 5 28-16,3 1-35 16,-3 3-1-16,4 7-8 0,-1 11 16 0,1 10-17 0,-1 6 19 15,1 6-18-15,-1 9 9 32,-3 3-10-32,0 7 1 0,0 2-4 0,-3 10 5 15,3 0-5-15,-4-3 3 16,1-7-3-16,-1-5 2 15,8-1-2-15,-8-9 2 16,4-6-2-16,0-6 8 16,0-3-7-16,0-10-1 15,0 1 0 1,-3-13 10 0,-1 1-6-16,4-14-3 15,0-2-1-15,4-9 0 16,-1-13 1-16,1-3-1 15,3-2-3-15,0-20 1 16,3 1-2-16,0 6 2 16,4 3 1-16,0 3 0 0,4 6 0 15,-1 6 0-15,4 6-9 16,-4 4 7-16,7 6-2 16,-3 9 3-16,0 3-2 15,3 12 2-15,-3 3-2 0,0 10 2 16,-1 6 6-16,1 3-4 15,-4-4 0-15,-3 7 0 0,-3-6-1 16,-4 6 0-16,-4 0 5 16,-3-6-4-16,-3 0 3 15,-4-4-3-15,-7-2-1 16,-4-1 1-16,-2-2 4 31,2-3-4-31,-2-4 6 16,-1 0-6-16,-3-2-5 0,-1-4 3 15,1 0 8-15,0-3-5 16,3 0-4-16,0-6 2 0,4 0-3 16,3 0 2-16,-3 0-16 15,3 0 13-15,-3 0-46 32,-1-3-40-32,8-3 67 0,3-3-90 15,7-3 87-15,10-1-154 16,4-2 138-16,4-10-180 15</inkml:trace>
  <inkml:trace contextRef="#ctx0" brushRef="#br0" timeOffset="37962.6342">5114 4139 336 0,'-4'-25'151'0,"-6"19"-119"0,20-3-41 0,-6 3 86 32,-1 0 7-32,1-4-59 15,-1 20 9-15,0-4-5 0,4 9-22 16,-3 4 11-16,-1 12-13 16,1 2 11-1,-4 10-12-15,0 4 3 16,0 5-5-16,0 16 5 15,-4-4-6-15,4-2 3 0,-3-4-3 0,-1 1 2 16,1-7-2-16,-1-2-1 16,1-4 1-1,3 0 7-15,0-9-6 0,0 0 2 16,0-9-3-16,0 2 5 16,0-5-5-16,0-7-50 15,-3-2 38 1,3-16-111-16,-7-9-93 15,10-1 158-15,7-11-224 16</inkml:trace>
  <inkml:trace contextRef="#ctx0" brushRef="#br0" timeOffset="38963.7722">6080 4462 356 0,'0'-12'161'0,"3"6"-127"0,-3-3-43 16,0 6 105-16,0-4-77 15,-3 1 27 1,0 3-33-16,-8 0 9 16,1 0-16-16,-1 3 8 0,-3 3-11 15,-3 3 7-15,0 3-7 16,0 7-5-16,-4-1 2 0,0 10 0 15,0 6 0-15,0 3 2 16,4-1-1-16,0 1 5 16,-1 3-5-16,5 0 0 0,2 0 0 15,4-6 1-15,7-3-1 16,0-1 2-16,11-2-2 31,-1-4 2-31,4 4-2 0,7-6-1 16,-1-4 1-16,5-6 1 15,-1-3-1-15,0-3-45 0,0-3 34 0,-3-6-89 16,7-3 76-16,-4 0-172 16,0-13 150-16,8-2-219 15</inkml:trace>
  <inkml:trace contextRef="#ctx0" brushRef="#br0" timeOffset="39764.5478">6402 4191 340 0,'-10'-30'154'0,"13"20"-121"0,1 1-42 0,-1 6 58 16,7 0-41-16,-3 0 76 0,-3 0-64 16,-4 3 13-16,3 6-22 15,-3 6 12-15,7 4-18 0,-7 11 18 0,0 1-18 16,0 6 9-16,-7 6-10 15,4 6 3-15,-4 16-5 16,0-4 2-16,0 1-3 16,0-1-1-1,0-2 1 1,-3-10 4-16,6 6-4 0,-3-9 3 16,1-3-3-16,-1-3-1 15,-4-6 1-15,8-6-55 0,-1-10 43 0,1 0-75 16,-1-8 65-16,1-7-82 15,3-7 77-15,3-8-74 32,8 0 75-32,-1-19-99 0,14-6 94 15,4-16-132 1,3-5 123-16,-3-7 49 16,7 13-14-16,3 2 193 0,-7 7-147 15,4 0 77-15,-8 0-86 16,-3 9 53-16,-3 6-64 15,0 3 56-15,0 13-59 0,-7 0 41 16,-4 2-44-16,-3 4 13 0,-4 6-20 16,-3 9 19-16,-3 0-21 15,0 7 8-15,-8-1-11 16,1 0 9-16,-4 0-10 16,-7 4 2-16,-3-1-4 31,7 1-1-31,-8-1 1 0,1 0-1 15,0 1 0-15,3-1 0 16,-3-2 0-16,0-1 2 16,6 0-1-16,1-3-3 0,3 1 1 31,4-1 1-31,-1-3 0 16,4 0-3-16,0 0 2 0,4 1 4 0,-1-1-3 31,1-3 0-31,3 12 1 15,0 7-1 1,3-7 0-16,1 4-3 16,3-1 2-16,-4 4-2 15,8-4 2-15,6 7 4 16,-3-4-3-16,0 7 0 16,0-3 1-16,-1-4 1 15,-2 1-1-15,6-4-1 0,-3 1 1 16,0-4 1-16,0 0-1 15,-4 1 5-15,4-4-5 16,-4 0-36-16,4-2 27 16,-7-4-120-16,-3-3 99 0,6-3-185 15,-3 0 164-15,0-3-208 16</inkml:trace>
  <inkml:trace contextRef="#ctx0" brushRef="#br0" timeOffset="40434.2964">7379 4355 336 0,'0'-16'151'0,"3"13"-119"0,-3 0-41 15,0 3 66-15,-3-3-47 16,-8 0 28-16,5-3-28 0,-12 6 8 16,4 0-12-16,-6 6 10 0,-5-3-12 15,1 0 12-15,0 3-12 16,-4 0 12-16,4 4-12 16,-4-1 6-1,11 3-7-15,0 0 4 0,3 1-6 0,0-1 9 16,3 0-8-16,1-2-4 15,10 5 2-15,0-6-3 32,10 4 2-32,1-1 4 0,3 3-3 15,3 1 3-15,0-4-2 16,8 10-1-16,-1-7 1 16,0 3-4-16,0 1 2 15,-3-4-2-15,0 1 2 16,0-1 1-16,-4 7 0 15,-3-7 8-15,-4 0-6 16,-3 10 10-16,-7-3-9 0,-7-7 16 16,-3 7-15-16,-1-7 12 15,-2 0-11-15,-5-2 2 16,-6-4-5-16,-4 0 8 0,1 0-8 16,-1-3 7-16,0 1-6 15,0-4 4-15,-3 0-6 16,4-3-3-16,-5 0 2 15,8 0 0 1,10-3 0-16,0 0-6 16,1-4 5-16,2 7-36 15,4-3 28-15,7-6-63 16,11 0-37 0,3 3 79-16,3-7-136 15,0 1 127-15,7-3-220 16</inkml:trace>
  <inkml:trace contextRef="#ctx0" brushRef="#br0" timeOffset="40806.1581">7635 4413 364 0,'4'-18'164'0,"3"11"-129"0,6 1-44 0,-9 3 105 15,3 0-77-15,-4 0 55 16,1 0-55-16,-1 0 13 16,-3 3-23-16,0 6 2 0,0 3-7 31,0 7 5-31,0 5-6 0,0 4 9 16,0 12-9-16,-3 0 2 15,-1 0-4-15,-6 0 5 16,6 0-5-16,-3-4 0 15,4 7 0-15,0-3 1 16,-4-6-1-16,7-3-1 16,-4-3 1-16,-3-4 1 0,7-6-1 0,-3 1-31 15,3-1 23 1,0-5-106-16,0-4 87 0,0-6-149 31,3-3 133-31,8-4-286 16</inkml:trace>
  <inkml:trace contextRef="#ctx0" brushRef="#br0" timeOffset="41768.9363">7888 4395 364 0,'0'-10'164'0,"0"10"-129"0,10-3-44 0,-3 3 72 16,0 0-52-16,0 0 36 0,4 0-35 15,2 0 8-15,1 3-14 16,11 0 10-16,-1 1-12 0,0 2 9 16,7 0-10-16,-3 0 10 15,-7 0-10-15,3-3 10 16,0 3-10-16,-3-3 4 0,-7 1-5 31,0-1 10-31,-4 6-9 0,0-3 7 16,-3 6-7-16,-3 1 4 15,-8-1-6-15,-3 3 3 16,4 1-3-16,-4 5 8 16,-3 1-7-16,-4-4-1 15,-4 7 0-15,-2 0 1 16,-1 2-1-16,-7 4 2 0,-3-3-2 16,7-1-1-16,0-2 1 15,-1-3 1-15,5-4-1 16,2-2 5-16,1-1-5 15,3-3-3-15,4-3 2 16,3 4 3-16,3-10-3 16,8 6 0-16,3-3 1 0,3-6 1 15,4 6-1-15,3-2-1 16,7-4 1-16,4 0-1 16,-4 0 0-16,8-4 0 15,-5-2 0-15,8 3-3 16,0-3 2-16,-4 0 9 15,-4-3-6 1,12-4-7-16,-5 1 5 16,1-6 2-16,-1-1-2 0,-2-2 3 15,-5-1-2-15,8 3-3 16,-11-2 1-16,7-4 1 16,-3 1 0-16,-4-1 2 15,1-3-1-15,-5 4-1 16,-6-1 1-16,0 4-4 15,-4-1 2-15,1 4 4 0,-4 2-3 16,-4 1 0-16,-3-1 1 16,-3 4-4-16,-4 3 2 15,3 0 1-15,-6 2 0 16,0 1-3-16,-4 6 2 0,0 9 1 31,-3-2 0-31,-1 8 0 16,1 3 0-16,0 7-3 15,-4 9 2-15,10 0 4 16,-2 0-3-16,2-4-2 16,1 4 1-16,3-3 4 15,0 3-3-15,7-6-5 0,10-4 4 16,1 1 3-16,-1 0-2 16,7-4 6-16,8-2-5 0,-1-4-3 15,0-6 2 1,7 4 5-16,-6-10-4 0,-1 3 3 15,7-6-3-15,-14-6-37 16,8 3 28-16,-5-4-114 16,-9-2 94-16,-8-6-241 0,-6-7 207 15,-11-5-182 1</inkml:trace>
  <inkml:trace contextRef="#ctx0" brushRef="#br0" timeOffset="41999.2728">7957 3924 508 0,'-10'-25'227'0,"10"25"-179"0,7 0-61 0,-7 0 24 15,0 0-12-15,0 3-55 16,-7 3 44-16,0 6-299 16,-10 10 242-16,-32 12-159 15</inkml:trace>
  <inkml:trace contextRef="#ctx0" brushRef="#br0" timeOffset="32692.0679">2159 3856 336 0,'-10'-31'151'0,"10"28"-119"0,0 0-41 0,0 3 30 15,0-3-19-15,0 3 42 16,0 0-34-16,0 0-7 16,-4 6-1-16,1 3 6 0,-4 10-6 15,-7 8 5-15,4 20-6 32,-4 5 9-32,-4 3-8 0,-2 7 2 15,-1-1-3-15,4 4 8 16,3-3-7-16,0-13 7 0,4 22-6 15,3-7 15 1,0-11-14-16,3-1 1 0,4-3-3 16,4-12 4-16,3 0-5 31,3-3 6-31,4-9-6 16,3-7 6-16,0-2-6 0,4-10 6 15,0 0-6-15,3-12 6 16,4 0-6-16,3-7 6 15,-3-5-6-15,0-7 3 16,-4-12-3-16,-3 0-1 16,-4 0 1-16,0 3-1 0,-3 4 0 15,-4 5 0-15,-3 7 0 16,-3 2 0-16,-1 7 0 16,-3 6 0-16,0 9 0 15,-3 9-6-15,3 13 5 0,-4 3 6 16,4 3-5-16,0 0 1 15,4 3 0-15,3 0 7 16,0-4-6-16,3-5 2 16,4-3-3-1,0-4 8-15,7-2-7 16,-1-7 5-16,-2-3-6 16,-1-3 9-16,0-6-8 15,1 0 5-15,-4 0-6 16,-4-12 3-16,0-6-3 15,-6-7-17-15,-4-3 12 0,-4-2-9 16,-3-20 9-16,-3 7 0 16,-7 3 2-16,-8 6-4 15,1 4 5-15,0 5-3 16,3 3 3-16,0 4 1 16,8 6 0-16,2 2 0 0,4 4 0 15,4 0-3-15,6 3 2 16,8 0 1-16,13 0 0 15,4-3 0-15,6 6 0 16,8-3 2-16,3-4-1 0,0 1-1 16,3 0 1-16,1 0 1 31,-4 0-1-31,-7 0 2 16,-3-1-2-16,-8 1-3 15,-3 0 1-15,-6 3 1 16,-4 0 0-16,-7 3 2 0,-4 6-1 15,-6 6-6-15,-8 7 4 16,-3 6 0-16,-3 15 1 16,3 3 0-16,-3 0 0 0,3-3 0 15,4 3 0-15,6-6 2 16,4 3-1-16,0-12 2 16,4-4-2-16,3-2 2 15,-1-4-2-15,5-5 2 16,-1-4-2-16,1-3 13 15,-1-6-10-15,0-6-2 0,1-10-1 16,-1-2 7-16,4-10-6 16,-4-6 2-16,4-15-3 15,-3 6-3-15,-1 0 1 16,-3 6-2-16,3 3 2 16,-3 9-2-1,4 7 2-15,-4 6-5 16,0 5 5-16,-1 11-6 15,1 8 6-15,0 19 3 16,0 3-2-16,0 12 0 16,0 6 1-16,-3-3-1 0,-1 10 0 15,1 2 0-15,-4 13 0 16,0-3 0-16,0-3 0 16,-4 3 2-16,1-10-1 0,-8-5 2 15,1-1-2-15,-11-6 5 16,4-9-5-16,-4 0 6 15,-3-12-6-15,-1 0 6 16,1-10-6-16,-10-12 6 16,2-12-6-16,5 0 6 31,2-12-6-31,1-4 0 0,7-15 0 16,6 0 7-16,8-6-6 15,3-12-4-15,3-1 2 16,8 4 8-16,3 3-6 15,3 2 5-15,0 4-6 0,4 3 0 16,0 0 0-16,0 0-1 16,3 3 0-16,0 0 0 15,4-3 0-15,-4 10-3 16,-3-17 2-16,0 10-72 16,-4 7 57-16,0 2-157 15,1 3 133-15,2 4-330 16</inkml:trace>
  <inkml:trace contextRef="#ctx0" brushRef="#br0" timeOffset="33710.9223">3226 5063 296 0,'-14'-28'131'0,"18"25"-103"0,-1 0-35 16,0 0 85-16,4-3-63 16,-3 6 31-16,3-7-33 0,3-2 14 15,1 6-19-15,-1-3 20 0,0 0-21 16,1 0 5-16,3 3-8 16,-1-4 5-16,5 7-6 15,-4-3 4-15,3 3-6 16,-3 0 9-16,7 0-8 0,-4 3 7 15,4-3-6-15,-4 10 1 0,-3-4-3 32,-4 6 11-17,1 7-10-15,-4 5 5 0,-4 1-5 16,-6 3 8 0,-1-7-8-16,-6 7 5 0,-1-4-6 15,-3 4 9-15,1-9-8 16,-1 11-1-16,-4-8 0 0,1-4 1 15,0-5-1-15,-1 2 11 16,1 1-10-16,-4-1 3 0,4 0-4 16,0-2 11-16,3 2-10 15,0 0 0-15,0 1-1 16,4-1-1-16,-1 1 0 16,1-1 5-16,0 0-4 15,-1 1 6-15,4-1-6 16,0 1 6-16,0 5-6 15,1 4 0 1,2-4 2-16,1-5-2 16,3-1 2-16,0-3-2 0,3-2-1 31,4-4 1-31,3-3 4 16,8-3-4-16,-1 0 0 0,7 0 0 15,4 0-1-15,3 0 0 16,-3-3-3-16,10-3 2 15,-7 6 4-15,0-7-3 0,-3 4 0 32,0 6 1-32,-4-3 1 0,0 7-1 0,-3-4 2 15,0 0-2-15,-4-3-1 16,-3 3 1-16,-4-3 1 16,1 0-1-16,-4 0 5 0,0 0-5 15,-7 0-53-15,0 0 41 16,0 0-243-16,-4 0 197 31</inkml:trace>
  <inkml:trace contextRef="#ctx0" brushRef="#br0" timeOffset="36792.1568">4314 3782 204 0,'0'-15'92'0,"0"5"-73"0,13 7-24 16,-6 3 58-16,-3-3-43 15,-1-3 64-15,1 6-56 16,-1-3 31-16,-3 3-36 15,4-3 29-15,-4 3-31 0,0 0 22 0,-7 0-24 0,-4 0 20 16,1 6-22-16,-4 0 8 16,0 6-11-16,-3 1 15 15,-4 2-15-15,-3 7 10 0,0 2-11 16,-4 7 7-16,0 9-7 16,0 6 1-16,1 4-3 31,-1-1 11-31,4 6-10 0,0-2 3 15,3 5-4-15,3-2 11 16,5 5-10-16,-1 4 5 16,7-4-5-16,3-5-1 15,4-1 0-15,4 1-1 16,-1-7 0-16,15 0 5 16,-1-9-4-16,0-3 0 0,1 0 0 15,2-3-1-15,5-3 0 16,-1-4 2-16,0-2-1 15,4-10 2-15,-4 1-2 16,0-1-1 0,-3 1 1-16,0-1 4 0,0 0-4 15,-1-5 3-15,-2-4-3 0,-4 0 11 32,-4-6-10-32,0 6 5 0,-3-3-5 0,0-6-1 15,-3 6 0 1,-4-6 1-1,3-3-1-15,-3 6-12 0,-3-6 9 16,-1 0-64-16,1-1 51 16,-1-2-83-16,1-3 74 0,-1-3-109 15,1-4 100-15,-1-6-267 16,11 4 231 0,0-13 15-1</inkml:trace>
  <inkml:trace contextRef="#ctx0" brushRef="#br0" timeOffset="45515.3866">6409 5694 384 0,'-21'0'174'0,"21"3"-137"0,4-3-47 15,3 3 74-15,6-3-53 31,1 0 39-31,11 0-37 0,2 0-7 16,8-3-3-16,7 3-1 0,3 0-1 16,3 0-12-16,1-3 9 0,-1-3-145 31,-3 6 115-31,4-3-345 16</inkml:trace>
  <inkml:trace contextRef="#ctx0" brushRef="#br0" timeOffset="46263.6461">7036 5798 332 0,'3'9'148'0,"15"-9"-117"0,-1 7-39 0,-7-7 64 0,4 6-46 15,4-6 62-15,-1-6-55 16,4 6 12-16,-1-7-21 0,-2-2 4 15,-1 3-9-15,-3-9-5 16,0 2 2-16,-4 1 5 0,-6-3-4 16,3 2-3-1,-14-11 2-15,7 8 0 16,-11 1-6-16,-6 15 5 16,0 6 8-16,-4 3-5 15,-7 7 7-15,4 8-6 16,0 4 4-16,6 0-6 15,-6 3 17-15,7-7-14 16,3 1 12-16,4 2-11 0,6-2 2 16,4 0-5-16,4-4 5 15,6-5-6-15,0-1 3 16,4 0-3-16,0-8 5 16,10-1-5-16,4-6 0 0,0-6 0 15,-1-4 4-15,1-5-4 31,0-3 0-31,3-7 0 0,0 0-7 16,0-6 5-16,1 1 3 16,-1-4-2-16,0 3-2 15,-3-9 1-15,3 15-2 16,-7 4 2-16,0 9-2 16,-3-1 2-16,-4 10-5 15,8 3 5-15,-8 6-3 0,0 10 3 16,-6 8 1-16,9 4 0 15,-6 3 8-15,-3 0-6 16,-8-1 5-16,8 1-6 16,-5 6 9-16,-2-6-8 15,-1-3 13-15,-3-4-11 16,-7 4 9 0,1-3-10-16,-5-7 7 15,1-3-7-15,-4-8 1 16,-10-7-3-16,3 0 5 15,-7 0-5-15,0-10 0 0,1 1 0 16,-1-3-38-16,4-4 29 16,3 1-98-16,4 0 82 15,-1-1-144-15,15 1 128 0,3 9-304 16</inkml:trace>
  <inkml:trace contextRef="#ctx0" brushRef="#br0" timeOffset="43277.7072">4459 5694 316 0,'-3'-6'144'0,"9"6"-113"0,1 9-39 0,-7-9 42 16,0 15-9-16,0 4-17 31,-3 5 30-31,3 7-30 16,-4 0 20-16,1 6-21 0,0-6 16 16,3 6-18-16,-4-7 7 0,4-5-9 15,0 6 4-15,0-10-6 16,0 1 6-16,4-7-6 15,-1-8 11-15,0-4-9 16,1-3-4-16,3-3 1 0,3-4 5 16,4-5-4-16,3-6-3 15,1-4 2-15,3-3 3 0,3-2-3 16,0 5-2-16,4-6 1 16,-1 7-2-16,1-1 2 15,-7 16 1-15,0 3 0 16,-4 6 8-16,0 3-6 15,1 4 16-15,-8 5-14 16,0 3 24-16,-3 1-22 16,0 6 3-16,-3-4-6 15,3 1 12-15,-7-7-11 16,0 13 6-16,0-10-7 16,0-2 1-1,3-4 0 1,-3-12-3-16,7-6 8 15,-3 0-7-15,6-1-1 0,0-8 0 16,4-3 1-16,3-7-1 16,1-3-6-1,-1 4 4-15,4 2-3 16,0-3 3-16,-4 13-5 0,4 3 5 0,0 3-6 16,-1 12 6-16,-2 0 0 15,-4 6 1-15,-4 4 0 16,0 2 0-16,-3 1 0 15,0 2 0-15,0 1 5 16,-3 2-4-16,-1-2-28 16,-3 3 22-1,0-4-131-15,-7-5 106 0,-7-4-303 16,-3-15 257 0,-4-6-67-1</inkml:trace>
  <inkml:trace contextRef="#ctx0" brushRef="#br0" timeOffset="43472.6723">4608 5500 400 0,'-17'-19'180'0,"17"13"-141"0,0 6-49 0,0 0 26 15,3-3-15-15,-3 3 0 16,4 0 0-16,2 0-32 0,5 3 24 15,3-3-129-15,7 9 106 0,3-5-263 32</inkml:trace>
  <inkml:trace contextRef="#ctx0" brushRef="#br0" timeOffset="43772.8001">5474 5401 404 0,'-4'0'180'0,"8"10"-141"0,-1 8-49 0,1-6 65 0,-1 7-45 16,-3 12 27-16,0 12-27 0,-3 3 6 15,-1 0-12-15,4 0 3 0,0 0-5 16,0 1-1-16,-3-4 0 15,3-6 1 1,0-3-1-16,0-7-12 0,0-2 9 31,0-10-81-31,0 1 65 0,-4-4-148 16,1-9 128-16,-1-6-267 16</inkml:trace>
  <inkml:trace contextRef="#ctx0" brushRef="#br0" timeOffset="44411.9364">5276 5457 340 0,'-10'-28'154'0,"13"22"-121"0,8-3-42 0,-4 6 61 16,3 0-43-16,4-4 55 15,10-2-48-15,4 9 1 0,3 0-11 16,0 0 20-16,7 9-20 0,1-2 12 0,-5-1-13 15,1 9 8-15,-4 7-10 16,-3-4 4-16,-4 1-5 16,-7-1 5-16,-6 13-6 15,-8-3 11-15,-6-4-9 16,-8 4 4 0,-6-4-5-1,-4 1-1-15,-3-3 0 0,-4-7-1 16,1 0 0-16,6 1 0 15,3-10 0-15,5 6 2 16,-1-9-1-16,7 7-9 16,3-10 6-1,8 0-16-15,6-3 14 0,4-4-1 16,10 7 3-16,1-3-18 0,6 0 16 16,-4 6 1-1,8 0 2-15,-4 7 15 0,0 5-11 16,-3 0-4-16,-7 4 1 15,-4-1 0-15,-3-2 0 16,0 5 5-16,-7 1-4 16,-7-1 14-1,-7-2-11-15,-7-4 12 16,-3 7-12-16,-4-7 6 16,0-2-7-16,-10-1 4 0,0-6-6 15,0 3 0-15,-1-6 0 16,5-3-13-16,-1-3 10 15,7-6-58-15,0 6 46 16,8-9-101-16,6 2 88 0,7-2-164 16,7-3 145-16,6 5-194 15</inkml:trace>
  <inkml:trace contextRef="#ctx0" brushRef="#br0" timeOffset="44992.6346">5986 5648 372 0,'-3'-7'167'0,"3"17"-131"0,3 2-46 0,1-3 32 0,-4 7-20 16,0-1 64-16,7 0-51 16,0 13 16-16,-4-3-21 15,4 6 7-15,4-7-12 0,-1-2 2 16,4-1-5-16,3-5 8 0,0-1-8 15,4 1 5-15,-3-7-6 16,-5-3 6-16,1-6-6 16,-3-3 3-16,-4-3-3 15,6-4 5-15,-2-5-5 16,-1-7-3-16,1 1 2 0,-1-4 3 16,0 4-3-16,1-1-8 15,-4 7 6-15,0 6 1 16,-4 2 1-16,7 7-3 15,-3 10 2-15,0 8 4 16,0 1-3-16,-3 8 6 16,-1 4-5-1,-3 6 11-15,0 3-9 16,-3 15-1-16,-1-2-1 16,-3-7 7-16,-3 0-6 15,-4-3 7-15,4 3-6 16,-4-9 4-16,-7-12-6 15,-3 6 17-15,0-16-14 0,-4 1-4 16,-3-10 0-16,6-6 3 0,-2-3-3 16,-4-10 3-16,3-2-2 15,4-7-3-15,3 1 1 16,0 2-30-16,11-8 24 16,-4-7-67-16,14 6 57 15,7-3-108-15,3 7 95 16,4-4-199-1,10 3 175-15,0 1-141 16</inkml:trace>
  <inkml:trace contextRef="#ctx0" brushRef="#br0" timeOffset="45314.9309">6662 5444 392 0,'0'-15'174'0,"0"12"-137"0,0 0-47 16,0 3 71-16,10 0-50 16,-10 0 46-16,0 6-42 15,7 9 0-15,-3 7-9 16,-1 18 17-16,-3-3-17 0,-3 9 5 0,-1-3-7 31,-3 7 3-31,7-4-6 16,0-3 6-16,0 3-6 15,0-9 0-15,11 3 0 16,-4-6 4-16,0-3-4 16,6 2 3-16,-2-5-3 15,-1-3 2-15,7-10-2 0,1 1-6 16,3-16 4-16,3 0-73 16,-3-3 58-16,-4-10-134 15,4-5 115-15,6-10-333 16,-16-3 284-16,-1-6 18 15</inkml:trace>
  <inkml:trace contextRef="#ctx0" brushRef="#br0" timeOffset="46733.5968">8134 5281 368 0,'-4'-12'167'0,"4"12"-131"0,4 0-46 0,3 0 43 0,0 0-28 16,0 0 46-16,-4 3-40 15,8 0 5-15,-1 12-11 16,4 4 16-16,0-1-17 0,-4 13 13 16,7 6-12-16,-3 21 16 15,-3 4-16-15,-11 0 9 16,-11 5-10 0,-3-2 9-16,-3 0-10 15,0 2 4-15,-14-11-5 16,-4 11-1-16,-10-8 0 15,-7-10-85-15,-7 4 66 16,-21-7-269-16,4-3 222 0,-7-19-173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9:30:47.592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11 51 272 0,'-3'-19'121'0,"-8"19"-95"0,18-6-33 16,-3 3 29-16,-1 0-19 16,0 0 46-16,1-4-38 15,-1 4 16-15,1 0-20 16,-1 0 19-16,-3 0-20 0,4 3 11 15,-4 0-12-15,0 0 13 16,0 6-13-16,0 0 14 16,0 4-14-16,0 5 9 0,0 7-11 0,0 8 7 15,0 1-7-15,0 6 6 16,0-3-6-16,0 6 9 16,0 0-9-16,0 0-1 15,-4 3-1-15,4 0 1 16,-3 0-1-16,3 4 5 31,0 5-5-31,0-6 9 0,0-3-8 16,0-3 5-16,0-3-6 0,0-6 3 15,0 0-3-15,0-13 2 16,0 4-2-16,0-7 2 16,0 1-2-16,0-4 11 15,0-3-10 1,3-3-14-16,-3-12-55 15,0-3 51-15,0 0-123 16,0-7 107-16,0-2-303 16</inkml:trace>
  <inkml:trace contextRef="#ctx0" brushRef="#br0" timeOffset="476.0102">-505 158 248 0,'-21'-34'111'0,"7"34"-87"0,4 0-30 0,10 0 52 16,0 3-38-16,0-3 65 15,0 0-28-15,0-6-29 16,7 0 23-16,3 0-30 0,4 0 15 0,3 0-18 16,11 0 3-16,7-1-7 15,3 1 10-15,7 0-9 16,3 0 2-16,1 0-4 31,-1 0 5-31,4-4-5 0,0 1 6 16,0 3-6-16,0 0 3 15,-7 0-3-15,-3-1 2 16,-1 4-2-16,-3 0-1 16,-6 0 1-16,-5 3 1 15,-6 0-1-15,0 3-59 16,-7 3 45-16,-4 1-138 0,0 2 116 15,-3 0-274 1</inkml:trace>
  <inkml:trace contextRef="#ctx0" brushRef="#br0" timeOffset="1162.5373">759 44 312 0,'0'-3'141'0,"4"6"-111"0,-1 4-38 0,-3-1 59 16,0 9-42-16,0 13 27 31,-3 9-26-31,-4 0 14 0,-4 12-18 16,-6 0 6-16,-4 10-9 0,0 8 4 15,1 7-6-15,-1-6-3 16,0-6 2-16,4-1 14 15,3-2-11-15,-7-10 4 16,7-9-5-16,4-6 8 16,3-9-8-16,0-7 2 0,4-6 3 15,6-2-6 1,4-17 9-16,0-8-8 16,0-10-1-16,3-8 0 15,1-23-4-15,6-5 2 16,0-7 1-16,1 0 0 0,2 0 0 31,-2 1 0-31,-1-1-3 16,0 3 2-16,-3 7-2 15,0 8 2-15,-4 10 18 0,1 7-14 16,-1 8-1-16,1 6 0 16,-1 7 3-16,-3 9-4 15,7 9 0-15,-4 10 0 16,4 11 7-16,0 7-6 0,0 3 5 15,0 3-6-15,-1 3 3 16,1 3-3-16,0 4 2 16,3 2-2-16,-3 10 5 15,7-7-5-15,-4 0 6 16,4-5-6-16,-4 5 3 16,1-6-3-1,-4-9-1-15,-1-3 1 16,-2-6 7-16,-1-6-6 15,1-4 5-15,-4-2-6 16,0-7 6-16,-4-3-6 16,0-2-45-16,-3-7 35 0,-3-4-118 15,-4-5 98-15,-7-9-153 16,-7-4 138-16,-3-2-201 16</inkml:trace>
  <inkml:trace contextRef="#ctx0" brushRef="#br0" timeOffset="1381.0577">576 589 304 0,'-18'-9'134'0,"18"9"-105"0,0 0-37 31,0 0 50-31,0 0-35 16,7 0 77-16,0 0-65 15,10 0 23-15,1 0-30 16,6 0 9-16,4-3-15 0,6 0-4 15,1 0 0-15,3 3-2 16,-3 0 0-16,-4-3-54 0,0 3 43 16,-3 0-125-16,3 0 104 15,4-3-289-15</inkml:trace>
  <inkml:trace contextRef="#ctx0" brushRef="#br0" timeOffset="2218.6209">1649 241 236 0,'-7'-18'108'0,"7"15"-85"0,0-3-29 16,4 3 55-16,-4 0-40 16,-4 0 55-16,1-1-48 15,-4 1 20-15,0 0-25 16,-7 0 26-16,-7 3-28 0,4 3 7 0,-4 3-11 0,-3 4 22 16,0 2-21-1,-4 3 6-15,0 4-8 0,-3-4 8 16,4 13-9-1,-1-3 10-15,0 2-10 0,4 7 7 16,0 3-7-16,3 0 4 16,7 6-6-1,4 6 6-15,3-5-6 16,7-4 3-16,7 0-3 16,0-7 8-16,6 4-7 15,8-9 5-15,0-3-6 16,3-4 6-16,0-2-6 15,1-7 3-15,2-3-3 16,-2-3 2-16,2-9-2 0,-2-3 2 16,2-3-2-16,-6-3 8 15,-7-1-7-15,-7-2-7 16,-4 0 5-16,-10-4-1 16,0 1 1-16,-3 2-3 15,-4 4 2-15,0-3-5 16,-3 2 5-16,3 4 0 0,0 0 1 0,4 3 2 15,3-1-1-15,0 11-3 16,7-4 1 0,0 0-2-16,10-4 2 0,4 8 1 15,7-8 0-15,10-2 5 16,-6 3-4-16,2-6-3 31,1 3 2-31,0 6-3 0,-1-6 2 16,1-1 4-16,-4 11-3 15,-3-8-2-15,-4 8 1 16,-3 2 6-16,-3 9 5 16,-1 7-8-1,-3-1 17-15,-4 1-15 16,1 2 4-16,-4 7-6 0,0 0 5 16,0-3-6-16,3-1 6 15,1 1-6-15,-4 3-8 16,0 0 5-16,0-1-270 15,-4 4 213-15</inkml:trace>
  <inkml:trace contextRef="#ctx0" brushRef="#br0" timeOffset="7194.6993">-2535 3881 284 0,'-3'-22'128'0,"3"19"-101"0,3-3-34 15,1 6 59-15,-1-3-42 16,1 0 55-16,-1 0-49 15,1-1 15-15,-1 4-22 16,4 7 16-16,-4 2-18 0,1 9 13 0,-1 1-15 16,-3 5 9-16,0 4-11 15,0 6 10-15,-3 6-10 0,-1 6 7 16,1 16-7-16,-1-1 9 16,1-2-9-16,0 2 4 15,-1-2-5-15,1-4 8 16,-1-5-8-16,1-1 2 15,-1-3-3-15,1-6 5 32,-1 3-5-32,4-12 6 0,0 9-6 15,0-12 3-15,0-7-3 16,0-2 5-16,0-7-5 16,0-3-78-16,4-18-91 15,-1-3 125 1,4-7-304-1</inkml:trace>
  <inkml:trace contextRef="#ctx0" brushRef="#br0" timeOffset="8580.324">-1267 4272 324 0,'-4'-34'148'0,"8"28"-117"0,-1-4-39 0,-3 4 87 0,0 0-64 15,-10-3 25-15,3 0-28 16,-7 5-2-16,0 1-7 15,1 3 4-15,-5 3-6 0,-3 7 3 16,-3 5-3-16,0 13 5 16,0 3-5-16,-1 2 6 15,5 1-6-15,2 3 0 0,4 3 0 16,4-6-4-16,3 0 2 16,4-3 9-16,3-3-6 15,7-4 2-15,3 1-3 16,4-7 5-16,7-2-5 15,-1-7 3-15,5-3-3 16,9-6 5 0,-3-6-5-16,1-3 9 15,-5-4-8-15,1 1-1 16,-4-6 0-16,-3-7-1 16,-4-3 0-16,-3 1 5 15,-3-1-4-15,-4 0-3 0,-4 0 2 16,1 4 22-16,-4-1-17 15,0 7 6-15,0 2-7 0,0 13-3 16,0 3-6 0,0 12 4-16,0 4-6 15,0 5 6-15,0 10 8 32,3 3-5-32,0 3-7 15,1 9 5-15,-1 3-4 16,-3 13 3-16,0 0 4 0,0-4-3 15,0 7 3-15,0-10-2 16,-3 4-1-16,-1-10 1 0,-2 3 7 16,-1-9-6-16,-7-3 5 15,0-6-6-15,-7 0 6 16,-7-9-6-16,4-10 3 16,-4-6-3-16,1-2 8 15,-4-7-7-15,-1-7 7 16,5-5-6-16,-1-3 4 15,4-4-6-15,-1 1 6 16,5-1-6-16,-5 4 6 16,8 0-6-16,0-1 0 0,6 4 0 15,1-1-4-15,3 4 2 16,7 0-24-16,4 0 19 0,-1-4-87 16,11 10 72-16,3 0-154 15,4 0 133-15,7-6-292 16</inkml:trace>
  <inkml:trace contextRef="#ctx0" brushRef="#br0" timeOffset="9498.205">-924 4897 324 0,'0'-7'144'0,"3"4"-113"0,4 0-39 0,-7 3 98 0,4 0-73 15,-1 0 42-15,1-3-43 16,3-3 25-16,-1 6-31 16,1-3 15-16,4 0-19 0,-1 0 11 15,1-3-12-15,2 6-1 16,1-3-2-16,4-1 1 16,-1 1-2-16,0 3 2 0,-3 0-2 15,3 0-1-15,1 7 1 16,-4-4 1-16,-1 6-1 15,1-3 11-15,-3 6-10 16,-1 1 0-16,-3-1-1 16,0 3 1-16,0 4-1 15,-4-1 8-15,-3 1-7 0,-3-1 2 32,-1 1-3-32,1-1 8 0,-4-2-7 15,-3-1-1-15,-1 0 0 0,1 1 4 16,-7-1-4-16,-1 1 6 15,-3-1-6-15,1 0 0 16,2-2 0 0,-2-1 1-16,2 0-1 0,1 1-1 15,0-1 1-15,-1-3 1 16,1 4-1-16,0-4 2 16,3 6-2-16,0-3-3 15,4 7 4 1,-1 2-2-16,4-5 6 15,0-1-5-15,0-6 0 0,4 7 0 16,-1-4-1-16,4-3 0 16,0 1 5-16,0-4-4 15,4 0 0-15,-1 0 0 16,4-3-1-16,4-3 0 16,3 6 2-16,3-6-1 15,0 0-3 1,4 0 1-16,7 3-2 15,-1 1 2-15,1-4 4 16,0 0-3-16,-1 0 0 16,1 0 1-16,-4 3 1 0,4-3-1 15,-4 0-1-15,1 0 1 16,-5 0-1 0,-2 0 0-16,-4 0 2 0,-1 6-1 0,-2-6-1 15,-4 0 1-15,0 0 4 16,0-6-4-16,-4 6-84 15,1 0 66-15,-1-7-253 16,-6-2 209-16,-11-6-264 16</inkml:trace>
  <inkml:trace contextRef="#ctx0" brushRef="#br0" timeOffset="13158.9988">-103 4410 296 0,'-18'-12'131'0,"22"12"-103"0,-1 0-35 0,-3 0 62 16,4 0-45-16,3-3 56 0,0 3-50 15,6 0 12-15,8-3-20 16,0 0 23-16,7-4-23 0,3 4 1 16,7-3-6-16,0 0 9 15,4 0-9-15,3 0-1 16,-4 0-1-16,-3-1-7 16,-3 1 5-16,-4-9 6 0,-3 9-5 15,-7-4-49-15,-4 4 38 16,-3 3-77-16,-7 6-98 15,-4 3 139-15,-6 1-173 16</inkml:trace>
  <inkml:trace contextRef="#ctx0" brushRef="#br0" timeOffset="13412.0874">-124 4573 256 0,'-21'0'115'0,"25"3"-91"0,-4-3-30 0,0 0 83 0,0 0-62 15,0 0 53-15,7 0-50 16,-1 0 24 0,5-3-31-16,3 0 33 0,10 3-33 0,0-3 14 15,4 0-18-15,7 0 5 0,3 0-9 16,3-6 1-16,1 3-3 31,3-4-1-31,0 7 1 16,-4 0-32-16,-3 0 24 15,8-6-109-15,-8 0 90 16,3-1-276-16,-3 1 233 16,-3 0-50-16</inkml:trace>
  <inkml:trace contextRef="#ctx0" brushRef="#br0" timeOffset="14549.3762">915 4327 312 0,'-10'-9'141'0,"3"9"-111"0,3 3-38 15,4 3 31-15,0 0-20 16,-3 3 55-16,-1 7-45 15,-3 2 17-15,4 1-21 16,-1 5 14-16,4 7-18 0,4-6 12 16,-1-1-12-16,4 1 2 15,0-3-5 1,4-1 5-16,-1-2-6 16,0-4 3-16,1-3-3 15,-1-2 5-15,1-4-5 0,-1-6 3 16,4-3-3-16,-11-7-12 15,8 1 9-15,-11-3-14 16,0-13 13-16,-4 1-11 16,1-4 11-16,-1 0-4 0,1 4 5 15,3-1 1-15,0 3 1 16,0 10-3-16,10-3 2 16,1 5 20-16,2 1-15 15,5 3 8-15,3-3-9 16,6 3 1-16,4-10-3 15,1 1 5 1,-1-1-5-16,3 1 3 16,-2 0-3-16,-1-1 2 15,-4-2-2-15,-2-1 5 0,-4-5-5 16,-8-1 0-16,-2-3 0 16,-4 1-1-16,-4-4 0 0,-3-3 0 31,0 0 0-31,-3 3-3 0,-4 4 2 15,0 5 9-15,-7 1-6 0,0 5 10 16,4 7-9-16,-4 3-1 16,0 6-1-16,0 9 1 15,0 3-1-15,0 10-1 16,1 2 1-16,-1 4 13 16,0 9-11-16,4 6 10 15,-1 19-10-15,1-1 7 0,-1 7-7 16,4 0 9-1,0 0-9 1,1 9 7-16,-1 6-7 0,3 3 4 16,1-9-6-16,-1 0 11 15,1-9-9 1,-1-7 2-16,1 4-4 0,-1-10 2 16,1-6-2-16,3-2 5 15,-4 5-5-15,4-9 6 16,-3-9-6-16,0-6 9 15,-1-7-8-15,1-5 7 0,-1-4-6 16,-6-6-2 0,-1-6 0-16,-3-3 1 0,1-9-1 15,-1-4-3-15,0 1 1 16,-3 3-13-16,-1-4 11 16,1 1-16-1,3-1 14-15,0 1-25 16,4 0 23-16,-1-1-39 15,1-2 35-15,3 2-51 16,4 1 47-16,-1-3-72 0,4-1 66 16,-3-3-60-16,3 7 61 15,0-6-58-15,0 5 59 16,0 1-61-16,0-1 61 16,3 1-28-16,1 0 34 0,3 5 19 15,0-2-6 1,-1 3 97-16,5-4-76 0,-1 4 60 15,11 0-60-15,3 0 39 16,1-4-44-16,-1 7 25 0,3-12-31 31,5-7-5-31,2 4-2 16,1-1-6-16,3 1 2 16,4 2-89-16,-4-2 71 15,0-1-291-15</inkml:trace>
  <inkml:trace contextRef="#ctx0" brushRef="#br0" timeOffset="10595.06">-3 3634 132 0,'14'-12'59'0,"-11"9"-47"0,4-3-15 15,-3 3 119-15,-1 0-92 16,1 0 62-16,-1-1-63 0,-3 1 26 16,0 0-36-16,0 0 32 0,0 3-34 15,0 0 26-15,-3 0-28 16,-1 3 29-16,1 0-29 15,-8 4 19-15,1 2-21 0,-4 0 18 16,-3 3-18-16,0 1 7 31,-1 2-10-31,1 7 6 16,-4 8-7-16,0 1 4 16,1 0-6-16,-5 3 0 0,1 0 0 15,0 6 1-15,3-6-1 16,-3 2 8-16,3 5-7 15,0 5 2-15,1 0-3 16,-1 9 2-16,7 1-2 0,0-7 5 16,4 0-5-16,3 4 3 15,3-7-3-15,1 0 2 16,3-3-2-16,3 3 8 16,4-3-7-16,4 0-1 15,2 4 0-15,1 2 1 0,4-9-1 16,-1-3 2-16,4-3-2 15,-1 0 5-15,1-7-5 16,0-5 3-16,3 6-3 16,-3-1 2-16,0-5-2 15,0-7 5-15,3 1-5 0,-3-4 3 32,-1 0-3-32,1-3 5 15,-3-2-5-15,-1-1 0 16,-3-3 0-16,0 3 4 15,-4-3-4-15,0 0 3 0,1 0-3 16,-1-3 5-16,-3 0-5 16,0 0 6-16,0 0-6 15,-7 0 3-15,3 0-3 16,-3 0-1-16,4 0 1 0,-4 0-1 16,0 0 0-16,-4 0-98 15,1 0 77-15,-4 3-324 16,-31-21 71-1</inkml:trace>
  <inkml:trace contextRef="#ctx0" brushRef="#br0" timeOffset="12450.7303">167 4056 320 0,'-7'-21'144'0,"3"17"-113"0,8 1-39 0,-1 0 17 15,1 0-9-15,-1-3 58 16,1 3-45-16,-1 0 35 0,1 3-36 16,-4 0 11-16,0 9-3 15,0 3-15-15,-4 4 7 16,1 5-9-16,-4 10 12 16,0 6-11-16,-3 9 6 15,-4 4-7-15,0-4 6 16,0 9-6-16,0-6-2 15,0 1 0-15,4-4-1 16,0-3 0-16,-1-3 0 16,4-3 0-16,-3-6 8 0,-1-4-6 15,4-5-18-15,1-7 13 16,-1-2-66-16,3-4 53 16,1-6-114-16,10-9 99 15,0-6-255 1,3-10 220-16,4-9-20 15</inkml:trace>
  <inkml:trace contextRef="#ctx0" brushRef="#br0" timeOffset="12789.2264">454 4016 328 0,'-3'-15'148'0,"6"5"-117"0,-3 14-39 0,0-4 45 16,0 0-31-16,0 6 56 15,0 0-47-15,-3 6 27 16,-1 4-31-16,1 5 19 0,-4 7-22 16,0 6 18-16,-3 15-19 31,-1 0 10-31,1 4-12 0,0-1-1 16,-4 0-2-16,7 1 4 0,-4-7-5 15,4 0 6-15,1-3-6 16,-5-3 6-16,1-6-6 15,6 3 0-15,-3 0 0 16,0-16-10 0,0-5 7-16,4-4-66 0,0-3 53 15,-1-3-112-15,-6-18 97 16,-1 3-247 0,1-10 212-16,-4-2-73 0</inkml:trace>
  <inkml:trace contextRef="#ctx0" brushRef="#br0" timeOffset="15247.655">1919 4413 244 0,'4'-15'108'0,"-4"12"-85"0,0 0-29 16,0 3 83-16,0-3-62 16,0 0 59-16,0-4-55 15,3 1 29-15,-3 0-35 16,-3 0 35-16,-1 0-36 0,1 0 22 0,0-1-25 31,-1 1 11-31,-6 3-14 16,-4 0-4-16,0-6 0 0,-3 9 0 15,-4 0-1-15,-3 6-1 16,-1-3 1-16,1 3 1 16,0 3-1-16,0 1-3 15,3-1 1-15,4 3 1 16,3 1 0-16,3-1 5 0,4 3-4 15,4 4 3-15,6-4-3 16,4 4-1-16,7-1 1 16,3-2-4-16,4-1 2 15,0 0 1-15,0 1 0 16,3 2-3-16,-3 1 2 16,3 2 4-1,-7-2-3-15,1-1 14 16,-8 1-10-16,1-4 6 15,-11 3-7-15,-7 4 6 16,-4-3-6-16,-3-4 6 16,-3 3-6-16,-4-2 6 0,-3-1-6 15,0-3-2-15,0-5 0 16,-1-10 1-16,4-1-1 16,-3 1-1-16,7 0 1 0,0-12-15 15,-1 6 11-15,8-4-75 16,3-2 61-16,4 0-100 15,9-1 88-15,5-2-145 16,3-1 132 0,6 4-205-16</inkml:trace>
  <inkml:trace contextRef="#ctx0" brushRef="#br0" timeOffset="16365.1771">1992 4583 272 0,'11'-4'121'0,"-1"8"-95"0,7-4-33 16,-10 0 65 0,14 0 20-16,0-4-56 0,0 1 41 15,-4 0-47 1,4 0 11-16,-4-3-20 0,0-3 16 0,-3 0-18 16,0-7 9-16,-4 4-10 15,-3 0 1-15,-3-1-4 16,-4 1 11-16,-4 0-10 0,-3-1-3 15,0 1 1-15,-3 3 3 16,0 0-3-16,-1 2-2 16,-3 4 1-16,1 3 9 15,-5 3-6-15,1-3 2 16,3 10-3-16,0-4 2 31,0 12-2-31,1 1 2 0,-1-1-2 16,3 1 5-16,1 2-5 15,3 4-3-15,0 3 2 0,4 2 8 16,6-2-6-16,4 6-1 16,3 3 0-16,4-3 4 15,7-3-4-15,-4-4 3 16,4-5-3-16,3-4-1 16,1-2 1-16,2-7 7 15,1-6-6-15,0-3 2 0,-4-3-3 16,-3-19 5-16,3 1-5 15,-3-7 0 1,-4-9 0-16,0 0 1 0,1-3-1 16,-4-9-3-16,-4-3 1 0,-3-4 6 15,0-5-4 1,3-4-5-16,-3 3 3 0,0 7 3 16,-3 6-2-16,-1 6 3 15,0 6-2-15,-3 6 2 31,4 6-2-31,-4 7-1 16,0 2 1-16,0 4-7 0,0 6 5 16,0 6 0-16,-4 12 1 15,1 10 0-15,-4 9 0 16,0 18 0-16,0 0 0 16,-3 0 5-16,6 10-4 0,-3-7 3 31,7-3-3-31,4 4-3 0,3-1 1 0,3-3 4 15,-3 7-3-15,0-7 3 16,3-3-2-16,4-9 2 31,0 0-2-31,0-9 5 0,0-4-5 16,0-5 6-16,0-7-6 16,3-6 0-16,0-3 0 15,4-6 1-15,0 0-1 16,0-12-1-16,3-10 1 0,0-2 1 15,4-4-1-15,0 0-1 16,-1 3 1-16,1 4-7 16,-4-1 5-16,-3 10 0 15,0 5 1-15,0 1 0 16,3 6 0-16,-3 3-3 0,-4 6 2 16,-3 7-2-16,-4 2 2 15,4 10 1-15,-7 2 0 16,-4 1 5-16,-3 3-4 15,0-4 0-15,0 1 0 0,-3-3 4 16,-4-4-4-16,0-2 6 31,-3 2-6-31,-4 1 6 16,0-7-6-16,0-5 3 16,0 2-3-16,-3-3 5 15,-4-9-5-15,-3-6-8 0,-4 3 5 16,0-9-52-16,-13 5 42 15,-1-8-122-15,4-7 104 16,0-5-168-16,0-7 151 16,7 0-239-16</inkml:trace>
  <inkml:trace contextRef="#ctx0" brushRef="#br0" timeOffset="16765.0812">2165 4198 312 0,'-7'-6'141'0,"11"6"-111"0,-4 6-38 15,0-6 92-15,0 3-68 16,0 0 54-16,0 0-52 0,3 3 27 16,4 0-33-16,4 0 38 0,6 1-38 0,7 2 17 15,4-3-21-15,10-3 6 16,0 0-10-16,7-6-2 15,11 0-1-15,-4-3-18 16,0 0 13-16,3 0-261 16,-7-7 207-1,22 13-285 1</inkml:trace>
  <inkml:trace contextRef="#ctx0" brushRef="#br0" timeOffset="17604.3203">3582 4031 252 0,'-10'-6'115'0,"13"0"-91"0,-6 9-30 16,3-3 77-16,0 0-57 15,0 0 62-15,0 0-57 16,0 0 33-16,0 0-38 16,0 0 31-16,0 0-34 0,0 0 23 15,0 0-25-15,3 3 23 31,4 0-24-31,0 4 15 0,0 2-17 16,3 6 8-16,1 7-10 16,3 5 6-16,-1 20-7 0,1 8 4 15,-3 16-6-15,-4 3 9 16,-4 18-8-16,-10 16 2 16,-3 6-3-16,-11-6 5 15,-7 2-5-15,-17 14 6 0,-17-11-6 16,-18 1-196-16,-20-6 154 15,-25-19-399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7:16.620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5955-1290 104 0,'0'-3'46'0,"0"3"-37"0,3 0-11 16,-3 0 47-16,4-7-17 15,0 0-18-15,0 4 7 16,-1 0-13-16,1-1 20 0,0 1-18 16,0 0 14-16,-4-1-15 15,0 1 14 1,4-7 0-16,-4 10-14 15,0-7 10 1,0 0-12-16,0 4 7 16,0 3-7-16,3-3 1 15,-3-1-3-15,4 11 33 16,0-10-10 0,-4-1-15-16,4 1 9 15,-1 10-13-15,1-11-3 0,-4 11-1 16,4-10 4-16,-4 9-4 0,4-9 9 15,-4 10-8-15,0 0 5 16,7 3-3 0,1 0-2-16,-1 0-2 15,-3 0 1-15,0 0 4 16,0 0-4-16,-1 3 0 16,1 1 0-1,0-1 1-15,4 0-1 16,-1 8-1-16,1-5 1 15,-5 1 4-15,5 0-4 16,-4 0 0-16,-1 3 0 16,1 0-1-16,0 10-3 15,0-3 2 1,0 0 6-16,-1-4-4 0,-3 1 0 16,4-1 0-16,4-3 1 15,-5 0-1-15,1-3-6 16,0 0 4-16,0 6 6 15,-1-3-5-15,1-3 4 16,0 0-3-16,0 0-6 16,0-1 4-16,-1 1 3 0,1-4-2 0,-4 1 3 15,4-1-2-15,-4 1 5 16,0-4-5-16,0 0-3 16,4 0 2-16,-1 0 3 15,-3 3-3-15,4-3-5 16,-4 0 4-16,0 0 0 31,4 1 1-31,-4-1 2 0,0 0-1 16,0 0-1-16,0 0 1 15,0-4-1-15,4 8 2 16,-4-1-1 0,0 1 5-1,0-4-5-15,0-4 6 16,0 8-6-16,0-1-3 15,0 1 2-15,0-4 0 16,0 0 0-16,0 0 0 16,0-3 0-16,0-1 2 15,0 1-1-15,0-4 2 16,0-3-2-16,0 7-1 16,0-7 1-1,0 3-1-15,0 4 0 16,0-7 2-16,0 3-1 0,0-3-1 15,0 0 1-15,0 7-1 16,0-7 0-16,0 3 2 16,0-3-1-16,0 0-1 15,0 4 1-15,0-4-1 16,0 3 0-16,0-3 0 0,-4 0 0 16,4 0 0-16,0 0 0 15,0 0 0-15,0 0 0 16,-4 0 0-16,4 0 0 15,0 0-3-15,0 0 2 16,0 3 4-16,0-3-3 16,-4 4 0-16,4-4 1 0,0 0 1 15,0 0-1-15,0 0-1 16,0 0 1-16,0 0-1 16,0 0 0-16,0 3-3 15,0-3 2-15,-3 4 4 16,3-4-3-16,0 0 6 15,0 0-5 1,-4 0 3-16,4 0-3 16,0 0-1-16,0-4 1 15,-4 4 4-15,4-3-4 0,0-1 0 16,-4 4 0-16,1-3 4 16,3 0-4-16,0-1 3 15,0-2-3-15,-4-4 5 16,0 3-5-16,0-20 0 15,0 4 2-15,1-1-2 16,-5 1-1-16,4-1 1 16,1 1-1-16,-1-1 0 15,0 1 0-15,0-1 0 16,1 4 0-16,-5-3 0 16,0-1-3-1,1 4 2-15,-4 4 4 16,7-8-3-1,0 1 0-15,-3-1-2 16,-1 1 1-16,0 6 4 16,1-3-3-16,3 3 3 15,0 0-2-15,1-3-3 16,-1-3 1-16,0-7 1 0,0 3 0 16,1 3 0-16,-1 4 0 15,4 4 5-15,-4-1-4 0,4 0-5 16,0 4 3-16,0-1 0 15,0 1 1-15,0-1 0 16,0 1 0-16,-4 0 5 16,4-1-4-16,0 1-5 0,0 3 3 15,0 0 0-15,0 0 1 16,0 0-3-16,0-4 2 16,0 7 1-16,0 1 0 15,0-1 0-15,0 4 0 16,0-1 0-16,0 1 0 31,0 0-3-31,0-1 2 0,0 1 1 16,0 3 0-16,0-3 2 15,0 3-1-15,0-4-1 16,0 4 1-16,0 0-1 16,0 0 0-16,0 0-3 15,0 0 2-15,4 0 1 16,-4 0 0-16,0 0 0 0,0 0 0 15,0 0-6-15,4 4 5 16,0 2 0-16,3 1 1 16,1 3 0-16,-1 3 0 0,-7 8 2 15,4-5-1-15,0 4-1 16,-1 1 1-16,1 5-4 31,4 4 2-31,-8 4-2 0,7-4 2 16,-3 4 4-16,0-4-3 15,0 0 0-15,-4 0 1 16,3 0 7-16,5 0-6 16,-4-3-4-16,-1-3 2 15,1-1-3-15,0-3 2 16,-4 0 1-16,4 1 0 0,-4 2 0 16,4 0 0-16,-4-2-3 15,3 2 2-15,-3-3 4 16,0-3-3-16,0 0 3 15,0 3-2-15,4 0-3 16,0 3 1-16,-4 1 1 16,0-4 0-16,0-3 5 0,4-1-4 0,-4-2-3 15,3 3 5 1,1-4-3-16,-4 0 3 16,4 1-2-16,-4-4-1 15,4 0 1-15,-4 0 1 16,3 0-1-16,1-3-1 31,0-1 1-31,-4 1-4 0,0-7 2 16,4 7 9-16,-4-7-6 15,0 0-1-15,0 0 0 16,0 0-1-16,0 0 0 16,0 7 2-16,0-7-1 15,0 0 2-15,0 0-2 16,0 0 8-16,0-4-7 0,0 1 5 15,4-4-8 1,-4-3 4 0,0-3-3-16,-4-4 3 15,4 0-2-15,0-6-1 16,-4-7 1-16,4-1-1 16,-4 1 0-1,0 0 2-15,4-3-1 0,-3 2-3 16,-1 1 1-16,0 0 4 15,0-7-3-15,4 4-5 16,-3-1 4-16,-1 4 3 16,0-4-2-16,0 4 0 15,1 0 1-15,-1-3-1 16,0-4 0-16,-4 3-3 0,8 4 2 16,0 3 4-16,0 0-3 15,0 4 0-15,-7 3 1 16,7 0-4-16,-8 0 2 15,5 3-2-15,-1 4 2 16,0-1-5-16,4 4 5 16,-4 0-50-16,4 3 39 0,0 1-93 15,4-1 81-15,-8 4-304 16</inkml:trace>
  <inkml:trace contextRef="#ctx0" brushRef="#br1" timeOffset="90888.5888">6146-1920 124 0,'-4'-17'55'0,"4"31"-43"0,4-21-15 0,-4 7 32 16,0 0-24-1,0 0 18-15,0 0-17 16,0-3 25-16,0 3-23 16,0 0 26-16,0 0-25 0,0 0 21 15,3 0 0-15,-3-4-22 16,0 4 14-16,0 0-17 15,0 0 6-15,4 0-8 16,-4 0 6-16,0-3-6 0,0 0 4 16,4 3-6-16,-4 0 9 15,7-4-5 1,1 1-4-16,-1 0 6 16,1 3-6-16,0 0 3 15,-1 0-3-15,1 3-1 16,-1-3 1-16,1 10-1 0,-1-10 0 15,1 10-3-15,3-3 2 16,4-1 4-16,-3 1-3 16,-1 3-2-16,0 0 1 15,-3 0 6-15,-1 0-4 16,5 0 0-16,-5 0 0 16,-7 1-1-1,-4-1 0-15,-7 0-3 16,3 3 2-16,1 0 6 15,-4 1-4-15,3-1 0 16,-3-3 0-16,-1 0-1 16,1 4 0-16,0-4 0 0,-1 0 0 15,1-3 0-15,0-1 0 16,0 1 2-16,3-4-1 0,0 1 5 16,5-1-5-16,-1 0 6 15,0-3-6-15,0 0 3 16,4 0-3-16,0 0 5 15,0 0-5-15,0 0 9 16,4-3-8-16,0 0-7 31,3 3 5-31,1 0 5 0,0 0-5 16,-1 0-2-16,1 0 2 16,-1 0 0-16,1 0 0 15,-1 0-3-15,5 3 2 16,-5 0 4-16,8 1-3 15,0 2 0 1,4-2 1-16,-4 9-1 0,-3-3-3 16,-1 0 2-16,-4 0 9 15,1-3-6-15,-1 10-4 16,-3 0 8 0,0-4-5-16,0-3-1 15,-4 0 1-15,0 0 4 0,0 0-4 16,0-3 14-16,0 0-11 0,-8-4 3 15,1 0-7 1,-1 1 0-16,-3-1 3 16,0-3-3-1,3 0 0-15,-3 0 9 16,3 0-7-16,1-3-4 31,3-1 2-31,-4 4 0 0,5-3 0 16,-1 3-3-16,0 0 2 15,0 0 1-15,0 0 0 16,1 0-3-16,3 0 2 16,0 3-27-16,0-3 22 15,0 7-66-15,3 0 56 16,1-1-122-16,0-2 105 0</inkml:trace>
  <inkml:trace contextRef="#ctx0" brushRef="#br1" timeOffset="93506.9296">5689-1846 180 0,'0'-4'82'0,"0"1"-65"0,4 0-21 0,0 3 23 0,0-4-16 15,7-2 1 1,-3-8 4-16,-1 4-7 15,1 0 20-15,-5 10 6 16,1-6-20-16,-4 6 18 16,0 0-20-16,0 0-2 31,0 0-1-31,0 10 9 16,0 0-6-16,-7 0-3 15,3 3 2-15,0 0-3 16,0 4-1-16,1 0 1 15,3 6-4-15,-4-2 2 16,4 2 1-16,0-3 0 16,0 7 2-16,0 6-1 0,0-6-3 15,0-3 1-15,0-4 23 16,0-3-14 0,0-4-5-16,7 0 5 15,-3-3 7 1,-8-10-5-16,1 0-7 31,-1-10-1-31,4 0-1 0,-4-10 4 16,4 3-4-16,0-3 0 15,8 0 0-15,-5 0-1 16,1-3 0-16,0-1 2 16,0 1-1-16,-8-1-1 15,8 4 1-15,-8-7-1 16,8-6 0-16,-1 6 0 0,1 0 0 15,-4 11 0-15,4-5 0 16,-4 8-3-16,0 0 2 16,-8-1 4-16,5 4-3 15,-1 3-2-15,0 1 1 16,0 6 4 0,-3 3-6-16,-1 4 3 0,1-1 0 15,3 1 0-15,-4 7-3 16,1-1 2-16,-1 4 4 15,-3-4-3-15,0 1-2 16,3-1 1-16,-3 0 4 0,-1 1-3 16,1-4 0-16,0 0 1 31,3 0-1-31,1-3 0 0,-1-1 0 16,1 4 2-1,3-3-1-15,0 0-1 16,0 0 1-1,4-7-1-15,0 0 5 16,0 0-4-16,4 3 6 16,4 0-6-16,-1 1 0 0,5-4 5 15,3 0-5 1,0 0 0-16,0 0 0 16,0-4 1-16,7 1-1 15,-3 3-3-15,4-3 4 16,0 3-2-1,-5 0-2 1,-2 0 1-16,-5 0-2 16,0 3 2-16,-3 0 4 15,-1 4-3-15,-3 0-5 16,0 3 4-16,0 0-48 16,-1 0 39-16,1 3-81 0,0-3 70 15,3 4-221 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1:05.469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6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16-04-25T16:07:47.757"/>
    </inkml:context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194 68 124 0,'0'-3'55'0,"0"3"-43"0,4 0-15 0,-4 0 35 15,0 0-26-15,3 0 20 16,-3 0-19-16,0 0 2 0,0 0-7 16,0 0 38-16,0 0-31 15,0 0 11-15,0 0-14 0,0 0 1 16,0 0-5-16,0 0 13 15,0 0-11-15,0 0 12 32,0 0-12-32,0-3 9 0,4 3-10 15,-4-3-7-15,0 0 4 16,0 3 5-16,0 0-5 16,0-3 18-16,0-1-14 15,0 4 7-15,0-3-8 16,0 0 4-16,0 0-6 15,0 0 6-15,0 0-6 0,0 0 6 16,0 0-6-16,0 0 3 16,0 0-3-16,-4 0 2 15,4 0-2-15,-3-1 2 16,-1 1-2-16,1 0 8 0,-1 3-7 16,1 0 2-16,-1 0-3 31,1-3-1-31,-1 3 1 0,1-3-1 15,-1 3 0-15,1 0 0 16,0 0 0-16,-1 0 0 16,1 0 0-16,-1 0 0 15,-6 0 0 1,-1 0 0-16,-2 0 0 16,2 0 0-16,1 0 2 0,-1 3-1 15,4 0-3-15,0 0 1 0,1 4 4 16,-1-1-3-16,0-3 0 15,3 3 1-15,-3 0-1 16,4 0 0-16,-1 4 0 16,-3-1 0-16,4 0 0 31,0 0 0-31,-4 4 2 0,3-1-1 16,1 0-1-16,3 7 1 15,0 5-1-15,0-2 0 16,0-4 0-16,0 4 0 15,-4-4 2-15,4 4-1 16,0-4-3-16,0 1 1 16,0 2 6-16,0-2-4 0,4-4-3 15,-4 1 2-15,0 2 3 16,3-2-3-16,1 2 6 16,-1-3-5-16,1 1 0 15,-1-4 0-15,4 0-1 16,0 4 0-16,-4-7 5 15,4 0-4-15,4 0-3 0,-1 1 2 16,4-1 3-16,-4 0-3 0,1-3 3 16,-1 1-2-16,0-1-3 15,1-3 1-15,-1 0 9 16,4 0-6-16,0-3-7 16,0 0 5-16,0 0 5 31,-1-3-5-31,1 0 4 0,0-3-3 15,0-1-3-15,0 1 1 16,0 0 6-16,0 0-4 16,-1 0-3-16,5-3 2 15,-4-1 3-15,10-8 0 16,-3-4-2 0,-4 7-6-16,0 0 4 0,-3 2 8 15,0-2-5-15,-4-1-7 16,1 1 5-16,-4 0 5 15,0-1-5-15,-4 1 1 16,1 3 0-16,-1-1-1 16,-3 1 0-16,4 3 0 0,-4-7 2 31,0 4-1-15,-7 0-3-16,0 2 4 15,3 4-2-15,-3 3 0 16,0 0 1-16,0 3-4 15,0 6 2-15,-3 3-2 16,0 1 2-16,-4 2 4 16,3 0-3-16,1 1-2 0,3-1 1 15,0 0 4-15,0 4-3 16,0-1-8-16,4 0 6 16,-1 13 4-1,1-3-2-15,0-4 0 16,3 1-5-16,0-4 4 15,0 1 8-15,0-4-5 0,0-2-1 32,3-1-3-17,4-3 1-15,0-3 4 16,0-3-3-16,3-3 12 16,1 0-10-16,-1-3 3 0,0 0-4 0,1-3-1 0,-1 0 1 31,-3 0-13-31,0 0 10 15,0-1 12-15,0-5-9 16,-4 3 4-16,4-10-4 0,-3 4-1 16,-1 0 1-16,1-1 4 15,-4 4-4-15,0 3 0 16,0-1 0-16,0 1-1 16,0 3 0-16,0 3 0 0,0 0 0 15,0 3-3-15,0 0 2 16,3 6 1-1,1 3-6-15,-1 7 5 16,-3-1 3-16,3 0-2 16,1 1 0-16,-1-1 1 15,-3-2-1 1,4 2 0-16,-1-3 0 16,1-3 0-16,-1 1 2 15,1-4-1-15,3 0-3 16,0-3 1-16,-4 0 6 15,4-3-4-15,0-3 6 16,0 0-6-16,0 0-5 16,7-3 3-16,-4 0 6 0,4-1-5 15,0-5 1-15,-4-9 0 0,0 5-4 16,1 1 2-16,-1-1 1 16,1 1 0-16,-1 3 0 15,0-1 0-15,-3 1 0 16,0 3 0-16,0 0 5 15,0-1-4 1,0 1-5-16,-3 3 3 16,-1 0 3-16,0 0-2 15,-3 3 0-15,0 0 1 16,0-1-4-16,0 1 2 16,0 3 4-16,0 0-3 15,0 0-2-15,-3 3 1 16,0 1-2-16,-1 2 2 0,1 0-2 15,-1 0 2-15,1 3 1 16,-1 0 0-16,1 4 2 16,3 2-1-16,0 7-3 15,0-4 1-15,3-2-2 16,1-1 2-16,3 0-13 16,0 1 11-16,-1-4 17 0,5 0-11 15,3-2-1-15,0-1 0 16,-1-3-2-16,5 0 0 0,-1-3 0 15,4-3 0-15,-4 0 2 16,4-3-1-16,0 0 2 16,-4-3-2-16,-3 0-1 31,0 0 1-31,0-7 7 0,-4 1-6 16,0-6 7-16,1-1-6 15,-4 1-2-15,0-4 0 16,0 1 7-16,-4-4-6 15,0 0 5-15,1-6-6 16,3-5 9-16,-7 2-8 16,3 0-1-16,-3 3 0 0,0 3-7 15,0 4 5-15,0 2 6 16,0 7-5-16,0-1-2 16,0 4 2-16,0 3-6 15,0 3 5-15,0 3 0 16,0 3 1-16,0 0-6 15,0 9 5-15,4 3 3 0,-4 3-2 16,7 10-8-16,-7 6 6 16,3 3 7-16,-3 0-5 15,4-1-4-15,-4-2 3 0,3-3 3 16,-3 3-2-16,0-4-2 16,0 1 1-16,4-3 9 31,-4-7-6-31,0 1-1 0,0-4 0 15,3-3 1-15,-3 1-1 16,0-4 2-16,0-3-2 16,0 0-3-16,0-6 1 15,0 0 1-15,0 0 0 16,0 0 2-16,0 0-1 16,0 0-1-16,0 3 1 0,3 0-1 15,-3 1 0-15,0-1 0 16,0 3 0-16,0 0 0 15,0 0 0-15,0 0-6 16,0 0 5-16,0-6 3 16,0 0-2-16,4 7-2 15,-4-7 1 1,0 0 12-16,0 0-9 16,0 0 0-16,0-3-1 15,0-1-1-15,3 1 0 16,1-3 2-16,-1 0-1 0,-3 0 2 15,4-3-2-15,-1 2-3 16,4-8 1-16,0-3 1 16,4 2 0-16,-1-2 0 0,0 2 0 15,1 4 0-15,-1 3 0 16,0 0-3-16,-3 2 2 16,0 1-2-16,0 3 2 15,0 0 1-15,0 3 0 16,0 0 0-16,0 3 0 15,0 0 0 1,0 0 0-16,0-3-3 16,-4 7 2-16,4 2-2 15,-3 6 2-15,-1-3-2 16,1 1 2-16,-1-1 1 16,0 0 0-16,1 4 2 15,-1-7-1-15,-3 0-1 16,4 4 1-16,-1-1-4 0,1-3 2 15,-1 0 1-15,4 1 0 16,0-1 5-16,0-3-4 16,0 0 0-16,3 0 0 0,1-3-1 15,-1-3 0-15,0 0-3 16,1-3 2-16,3 0 6 16,3-3-4-16,0 0 0 0,1-3 0 15,-1 3 1-15,0-4-1 16,-3 1-3-16,4 0 1 15,-5-7 4-15,1 4-3 16,-3-13 3 0,-1 10-2-16,-3-3-1 31,0 2 3-31,-4-2-2 0,1-1-3 16,-1 4 1-16,-3-1 1 15,-3 4 2 1,-1 3-1-16,1 3-9 15,-1 0 6-15,-3-1 7 16,1 4-5-16,-1 3-7 16,0 3 5-16,0 1-2 0,0 2 3 15,0 0 1-15,3 3 0 16,-6 0 0-16,7 1 0 16,-1 2 0-16,1-3 0 0,3 7 0 15,0-1 0 1,0 0 0-16,0-2-3 31,0-1 2-31,0 0 1 0,0 1 0 16,0 2 2-16,3-3-1 15,1 1-3-15,-1-1 1 16,1 0 4-16,2-3-3 16,1 1-2-16,0-1 1 15,0 0 1-15,4-3 0 16,-1 0 2-16,0-2-1 0,1-1-1 15,3-3 1-15,-1 0-4 16,5 0 2-16,6 0 6 16,-3-3-4-16,0 3-5 15,-1-4 3-15,5 1 3 16,-5 0-2-16,-2 0 0 16,-1 0 1-16,-3 0 4 0,0 0-4 15,-4 3 0-15,1 0 0 16,-5 0-24-16,1 0 18 0,0 0-79 15,-7 6 65-15,0 0-163 16,-3 0 139-16,-1-2-155 16</inkml:trace>
  <inkml:trace contextRef="#ctx0" brushRef="#br0" timeOffset="4731.1945">2640 296 168 0,'3'-13'78'0,"4"7"-61"0,-4 3-21 15,1 3 51-15,-1-3-38 0,-3 3 27 16,4-3-26-16,3 3 22 16,-7 0-23-16,7 0 17 0,0 3-19 0,-4 0-1 15,0 3-4-15,1 4 7 16,-1-1-7-16,1 3 2 15,6 4-3-15,-3-1 8 16,0 0-7-16,0 4-1 0,0 5 0 16,-4-2-1-16,1-4 0 15,3 1 8-15,0-4-6 16,0-2 13-16,-7 2-11 16,3-6 6-16,1 0-7 15,-1-2-2-15,1-1 0 31,-4 0 1-31,0 0-1 0,0-6-1 16,0 3 1-16,0 3-1 16,0 1 0-1,-4-4 0 1,1 0 0-16,-1-3 5 16,1 0-4-16,3-3 6 15,0-4 0-15,0 1-5 16,3 0 5-16,1-3-6 0,-1-7 0 15,1 4 0-15,-1-12 1 16,0 5-1-16,1 1-1 16,3-1 1-16,0 4-4 15,0-1 2-15,3 1 4 16,0 3-3 0,1-1-5-16,-1 4 4 15,1 3 0-15,-1 0 1 16,0 0 0-16,4 3 0 15,-3-1 0-15,3 4 0 16,-4 0-6-16,0 0 5 16,8 0 6-16,-5 4-5 15,1-1-4-15,4 0 3 0,-1 0 3 16,-3-3-2-16,0 0 0 16,0 0 1-16,-1 0 1 15,-2 0-1-15,-1-3-1 0,1 0 1 16,-5 0 1-16,1-1-1 15,-3 1 2-15,-4-3-2 16,0 3 2-16,0-3-2 0,-4 0-6 16,1 3 4-16,-4 0 0 15,0 0 1-15,0 0 0 16,-3 6 0-16,-1 0-6 16,1 3 5-16,-4 3-3 15,4 3 3-15,-1 1 4 31,4-1-3-31,1 3-2 0,2 4 1 16,1-1 1-16,6 1 0 16,4-4 0-16,3-2 0 15,1-1 0-15,-1-3 0 16,4 0 2-16,-4-3-1 16,4-2-1-16,-3-1 1 15,2-3-1-15,-2-7 0 0,-1 4 5 16,1 0-4-16,-4-9-3 15,0 3 2-15,-1 0 3 16,-2-1-3-16,-1 1 3 16,-3 0-2-16,4-3-1 0,-4-1 1 15,0 4-1-15,0 0 0 32,3 3-6-32,1 2 5 0,-1 1 0 15,1 0 1-15,-4 3-3 16,3 3 2-16,4 4 1 15,-3-1 0-15,2 3-3 16,8 6 2-16,-3 4 1 16,-1-1 0-16,0 1 0 15,4 5 0-15,0 7 0 0,-3-3 0 16,-1 0 0-16,-3 9 0 16,0 9 0-16,0-6 0 15,-4 0 2-15,1-3-1 16,-4-6-1-16,0-4 1 15,0 4-1-15,0 3 0 16,-4-6 5-16,-6-7-4 0,3-2 0 31,0-4 0-31,0-3 1 16,-7 1-1-16,4-4 2 16,-1-3-2-16,1 0 5 15,0-3-5-15,-1 3 6 0,1-6-6 16,-1 0 0-16,1-6 0 15,0 0-1-15,3 0 0 0,-4-6 0 16,1-1 0-16,0 1 5 16,3 0-4-16,0-1-3 15,3 1 2-15,1 0 5 16,-1-1-4-16,4-2 0 16,0 0 0-16,0-1 1 15,4 1-1-15,-1-10-3 0,1-6 1 16,-1 4-2-16,4 2 2 15,0 0 4-15,0 1-3 16,0 2 0-16,0 1 1 16,0 2-4-16,3 1 2 15,1-1 1-15,2 4 0 16,1 3 0 0,4 2 0-16,-1 1 0 15,0 0 0-15,1-7 0 16,-1 4 0-16,0-9 0 15,0 5 0-15,1 4 0 16,-1 0 0-16,0-1-6 0,1 4 5 16,-1-3 6-16,-3 3-5 15,0-1 1-15,0 1 0 0,-4 0-4 16,4 0 2-16,-4 2 6 16,1-2-4-16,-4 3 0 15,3-3 0-15,-3 3-1 16,-4-1 0-16,-3 1-3 15,-3 0 2-15,3 0 4 16,-4 3-3 0,1 0 0-16,-7 0 1 15,3 3-4-15,0 0 2 16,0 0-2-16,0 3 2 16,0 3-2-16,-3 3 2 15,3 0-8-15,0 4 7 16,0-1 7-16,0 10-5 15,3 2 1-15,1-2 0 0,3-4 1 16,3 1-1-16,1-4-3 16,3-3 1-16,0 4 1 15,0-7 0-15,0 0-12 16,-1-3 10-16,1 1 20 0,7-7-15 16,-3 0-3-16,3-3 1 15,-1-4 4-15,1 1-4 16,-7-6 0-16,0-7 2 15,-3 4-2-15,-1 0-1 16,0-1 1-16,1 1-1 16,-4 0 0-16,0-1 0 15,0 4 0-15,0-1-3 32,0 7 2-32,0 0-5 0,0 3 5 15,3 9 0-15,-3 0 1 16,0 4-6-16,4-1 5 15,-1 6 3-15,1 4-2 16,3-1 3-16,0-2-2 16,0-1-3-16,-1-3 1 15,1 1 4-15,-3-1-3 0,3-3 6 16,0-3-5-16,0 0-3 16,0-2 2-16,3-4 3 15,-3 0-3-15,0 0 3 16,0-4-2-16,0 1-3 0,0-3 1 15,3-3 1-15,-3 0 0 32,0-7 2-32,0 1-1 0,3 0-1 15,1-1 1-15,-1 1 7 16,-3-1-6-16,7 4-9 16,-4-3 5-16,1 2-2 15,-1 1 3-15,-3 3 1 16,0 0 0-16,0 2-3 15,0 4 2-15,0 0 1 0,-1 6 0 16,1 0-3-16,-3 7 2 16,-1-1-2-16,1 0 2 15,-1 3 6-15,1 7-4 16,-1-4-3-16,1 4 2 16,-1-1 3-16,1-2-3 15,-1-4-2-15,1 0 1 0,-1-2 4 16,0-1-3-16,-3-3 6 15,0-6-5-15,0 0 0 16,0 0 0-16,7 0 4 16,0-3-4-16,0-6 3 0,0-7-3 15,0 1-3-15,0-1 1 32,0-2-2-32,0 0 2 0,0-1 4 15,0 1-3-15,0 2-2 16,0-8 1-16,-1 2-2 15,1 4 2-15,0-7 6 16,4 3-4-16,-1 7-8 16,1 3 5-16,-5 2 4 15,1 4-2-15,0 19-2 16,-3-1-2-16,-1 3 3 16,8 1 1-16,-4 2 0 15,-1 1-3-15,1-1 2 16,0 1 4-16,-3-4-3 15,3 0-2-15,0-2 1 16,0-1 4 0,0 3-3-16,-1-2 3 15,1-4-2-15,0 0-1 16,0 0 1-16,0-2 1 16,4-4-1-16,-1 0-1 15,-3-3 1-15,0 0 1 16,0-6-1-16,0-1-3 0,3 1 1 15,-3-3 4-15,0 3-3 0,7-3 0 16,-4-1 1-16,1 1-1 16,2 0 0-16,-2-3-3 15,-1-1 2-15,1 1 6 16,-5 0-4-16,1-10 0 16,0 4 0-16,0-10-4 15,-3 3 5-15,-1 7-2 16,-3 2 0-16,0 4 1 15,0 3-1-15,0 3 0 16,0 3-6-16,0 3 5 16,0 9 0-16,0 9 1 15,0 4 0-15,0-4 0 16,0 1-3 0,0 2 2-16,0-2 1 15,0-1 0-15,0-2 0 16,4-1 0-16,-4 0 2 15,3 4 2 1,4-4-3-16,0 1 5 16,0-1-5-16,0 1 0 0,0-4 0 15,0-3-1-15,3-3 0 16,-3 0 0-16,7 1 0 0,-4-4 2 16,-3 3-1-16,0-3-12 15,0-3 9-15,-4 0-103 16,-3 0 82-16,0-19-230 31,0 4 125-15</inkml:trace>
  <inkml:trace contextRef="#ctx0" brushRef="#br0" timeOffset="4931.2805">4396 86 236 0,'0'-6'105'0,"6"3"-83"0,1-3-28 15,-3 3 49-15,-1 0-35 16,4 0-39-16,-3-3 25 16,-1 3-189-16,1-1 151 0,-1 4-44 15</inkml:trace>
  <inkml:trace contextRef="#ctx0" brushRef="#br0" timeOffset="8217.3918">4673 268 192 0,'-4'-3'85'0,"4"0"-67"0,-3 0-23 0,3 3 55 15,-7 0-15-15,-4-6-23 16,1-1 26-16,0 4-30 15,3 0 13-15,0 0-15 0,0 0 10 0,3 3-11 16,-3-3 16-16,4 3-16 16,0 0 12-16,-1 0-12 15,1-3 2-15,-1 3-5 16,1-3 10-16,-1 0-9 16,1 3 2-16,3 0-4 15,0 0 5-15,0-9-5 0,0 9-3 16,0 0 2-16,0 0 0 15,0 0 0-15,7 0 0 16,3 0 0-16,7-3 2 0,1 3-1 16,2-4-1-16,1-5 1 15,4 9-1-15,-1 0 0 32,0-6 0-32,4 9 0 0,-1-9 0 15,-2 3 0-15,-1 9 0 16,-3-9 0-16,-4 9-3 15,0 0 2-15,-3 0 1 16,-3-2 0-16,-1-1 2 16,-3 9-1-1,0-3-1-15,-4 0 3 0,-3 1-2 16,0-1-1-16,-3 0 1 16,-1 0 4-16,-3-2-4 15,-3 2 0-15,0 0 0 16,-1 0-4-16,-3 0 2 15,1 1 4-15,-1 2-3 16,0 0 0 0,0 1 1-16,0 2-1 15,4 0 0-15,-1-2 0 16,1 2 0-16,0 1 2 16,3-4-1-16,0-3 2 15,0 0-2-15,0-3 5 16,3 1-5-16,1 2 0 15,-1-6 0-15,1 3 1 0,3-6-1 16,0 3 2-16,0-3-2 16,0 0 2-16,0 0-2 0,0 0-6 15,0 0 4-15,0 0 3 16,7 3-2-16,0-3-2 16,0 0 1-16,0 3 6 15,3-3-4-15,0 0-3 0,1 0 2 16,3 0 0-16,7 3 0 15,-4-3 0-15,0 0 0 16,0 0 0-16,1 0 0 16,-1 0 0-16,4 0 0 15,0-3 2-15,-1 0-1 32,1 3-3-32,-3-3 1 0,-1 0 4 15,0 3-3-15,4-9 0 16,-4 0 1-16,4 2-4 15,0 1 2-15,0-3-2 16,-1 0 2-16,-2 0 4 16,-1-1-3-16,-3-2-2 15,0 3 1-15,-4 0 6 0,1-1-4 16,-1 1-3-16,-3 0 2 16,-4-3 0-16,-3 2 0 0,0-2 0 15,-3 3 0-15,-1 0 0 16,-3-1 0-16,1 4 2 15,-5 0-1-15,1 3-6 32,-4 3 4-32,0 0-3 0,4 3 3 15,-4 3-2-15,0 3 2 16,4 1 6-16,-1-1-4 16,1 3-3-16,3 0 2 15,0-2-6-15,3 5 10 16,4 1-3-1,0-4-4-15,4 3 3 0,3-9 0 16,3 1 0-16,4 2 8 16,-4-6-6-16,1-3-1 15,-1 0 0-15,1 0 1 16,-1-9-1 0,0 2-1-16,-3-2 1 0,0 0-1 15,-3 3-3-15,-1 0 2 16,1-4 1-16,-1 7 0 0,1 0-6 15,-4 3 5-15,0 0-3 16,3 6 3-16,4 7-2 16,0 2 2-16,0 1 9 15,0-4-6-15,3 0-4 32,1 0 2-32,-1 1 0 0,7-4 0 15,4 0 0-15,0-3 0 16,0-3 2-16,-4-3-1 15,0 0-1-15,-3-3 1 16,0 0 1-16,0 0-1 16,0-6-1-16,-4-9 1 15,0 2-1-15,-3-2 0 0,0-1 5 16,-3-2-4-16,-1-4 0 16,-3-9 0-16,0-9-1 15,-3 0 0-15,-1 0 5 16,1 0-4-16,-1 3-3 15,-3 6 2-15,1-12 0 16,-1 6 0 0,0 6 0-16,0 3 0 15,0 6 0-15,0 4 0 0,3 2 0 16,1 4 0-16,0 3 0 16,-1 5 0-16,4 4-9 15,0 0 7-15,0 6 4 16,0 4-2-16,0 8-5 15,0 7 4-15,4 2 0 0,-1 4 1 16,0 9 2-16,4 0-1 16,0 18-3-16,0-6 1 15,4-2 4-15,-1-4-3 16,4-9 3-16,0-4-2 16,0-2 2-16,3-6-2 15,0-4-3-15,1 4 1 0,-5-13 6 16,5 0-4-16,2 3-3 15,1-8 2-15,0-4 3 16,0 0-3-16,-4-4 6 16,-3 1-5-16,-4 0 0 15,4-6 0-15,-3 0-1 0,-1-7 0 32,0 4 0-32,-3-16 0 15,0 7-3-15,0-4 2 0,0 4 4 16,-3 2-3-16,-1 4 0 15,1 2 1-15,-4 4-7 16,0 9 5-16,0 0-6 16,0 13 6-16,0-4 3 15,0 9-2-15,0-2-2 0,0 5 1 16,0-2 1-16,3 2 0 16,0-2 0-16,4 5 0 15,-3-5 2-15,3-1-1 16,0-2 2-16,10-1-2 15,-3-3-3-15,3-2 1 16,-3-1 4 0,3-3-3-16,-3 0 6 15,7-6-5-15,-4 0 6 16,4-6-6-16,-4 0 0 16,4-3 0-16,-3-1-4 15,-1-2 2-15,-3 3 1 16,3-3 0-16,0-1 0 15,-3-2 0-15,-3 2 0 0,2-8 0 16,1 2 2-16,-7-5-1 16,-3 5-1-16,-1-2 1 0,1 2-1 15,-8 1 0-15,1 2-3 16,-1 1 2-16,1 3-2 16,-4-1 2-16,0 4 1 15,-4 3 0-15,5 0-3 0,-5 6 2 16,1 0 1-16,-4 3 0 15,4 0 0-15,-1 19 0 16,1-4-3-16,3 4 2 16,0-4 1-16,0 4 0 15,4-4 0-15,3 1 0 32,0-4 0-32,3 0 0 0,0-2 2 15,4-4-1-15,0 0 5 16,0-3-5-16,0 0-3 15,4-2 2-15,-5-1 3 16,5-3-3-16,3-3 3 16,-4-1-2-16,-3 4-3 15,3-6 1-15,8-6 4 0,-1-3-3 16,0-10 3-16,1 10-2 16,-4 2-3-16,-4-5 1 15,0 2 1-15,4 1 0 0,-3 3-6 16,-1 2 5-16,0 1 3 15,1 12-2-15,-1 0 0 32,1 10 1-32,-1-1-4 0,0 3 2 15,-3 1 6-15,4 2-4 16,-1-2 0-16,0 2 0 16,-3-2-1-16,0 2 0 15,0 0 5-15,0-2-4 16,-3-4 3-16,-1 4-3 15,1-4-1-15,-1-3 1 0,0 0 13 16,1-2-11-16,-1-1 1 16,4-6-2-16,0 0 1 15,0-6-2-15,-3-1-1 16,3-2 1-16,-4 0-1 16,4-6 0-16,0 2 0 15,0-5 0-15,0 2 2 0,3-14-1 31,0 5-3-31,1-3 1 16,-1 7 1-16,4-1 0 0,-3 4 0 16,-1 2 0-16,0 4-9 15,1 3 7-15,-4 3-2 16,0 6 3-16,-1 0-2 16,1 15 2-16,0 0 4 0,0 4-3 15,-3-4-2-15,-1 7 1 16,1-4 6-16,-1 1-4 15,1-4 0-15,-1 7 0 16,0-4-4-16,1 1 2 16,-1-4 4-16,4 0-3 15,0 1 0-15,0-4 1 0,-3 0-4 16,-1-2 2-16,1-1-33 16,-8 0 27-16,1-3-79 15,-1 0 66-15,1 1-112 16,-1-4 100-16,1 3-206 15</inkml:trace>
  <inkml:trace contextRef="#ctx0" brushRef="#br0" timeOffset="8874.0473">5376-104 160 0,'-35'0'75'0,"25"15"-59"0,-4-6-20 0,7-6 76 15,0 0-58-15,0 0 52 16,0-3-49-16,4 3 10 16,-1-3-19-1,4 0 15-15,7 7 8 0,7-7-23 0,14 0 2 16,-1 0-7-16,12 0-5 31,-1-10 2-31,7 4-87 16,10 0 68-16,4-3-270 15</inkml:trace>
  <inkml:trace contextRef="#ctx0" brushRef="#br0" timeOffset="8558.2549">6051-89 96 0,'-3'-25'46'0,"-1"28"-37"0,1-6-11 0,3 3 35 16,0 0-26-16,-4-3 23 15,4 0-23-15,-3 0 11 16,-1 0-13-16,1 0-3 16,-1 0-1-16,1 3-63 0,0-3 49 15,-1 0-108-15</inkml:trace>
  <inkml:trace contextRef="#ctx1" brushRef="#br1">6433-2664 0</inkml:trace>
  <inkml:trace contextRef="#ctx0" brushRef="#br0" timeOffset="1343.5115">2310 96 192 0,'0'-7'88'15,"0"4"-69"-15,0-3-24 0,0 6 47 0,0-3-34 16,0 0 25-16,0-3-24 15,0 3 17-15,0-3-19 16,-3 0 16-16,0 2-18 0,-1-2 12 0,1 3-12 16,-1 0 13-16,1 0-13 15,-1 0 6-15,1 0-8 16,-4 0-2-16,-4 0 0 0,5 3 1 16,-1 0-1-16,0 0-1 15,-7 0 1-15,3 3-1 31,1 3 0-31,0 0-3 16,-1 0 2-16,4 4 1 0,0-1 0 16,0 3 0-16,1 0 0 15,-1 4 0-15,0 5 0 16,3 7-3-16,1 0 2 16,-1-1 1-16,1 1 0 15,-1 0 0-15,1-3 0 0,-1-1 0 16,4-2 0-16,0-4 0 15,0 4 0-15,0 2 0 16,4-2 0-16,-1-4 0 16,1 1 0-16,-1-4 8 15,1 1-6-15,3-1-7 16,0-3 5-16,0 1-4 0,-1-4 3 16,5 0 4-16,-1-3-3 15,8 0 3 1,-1-2-2-16,-3-1-1 0,0-3 3 15,-1 0-2-15,1-3-3 16,4-1 1-16,-5-2 4 31,5 0-3-31,-4 0 6 0,-1 0-5 16,1 0 9-16,-3-7-8 16,-1 1 7-16,1-10-6 15,-5 7-2-15,-2 0 0 16,-1-4 4-16,1 1-4 15,-4-1 9-15,0 1-8 16,0-4-4-16,-4-5 2 0,1-7 0 16,-1 3 0-16,1 3 5 15,0 0-4-15,-1 4-3 16,-3-1 2-16,4 7-9 16,-1 2 7-16,-3 4-63 15,0 0 50-15,0 6-92 16,0 2 82-1,4 4-213 1</inkml:trace>
  <inkml:trace contextRef="#ctx0" brushRef="#br0" timeOffset="11763.3285">7253-151 184 0,'14'-12'82'0,"-14"6"-65"0,0-6-21 16,3 8 65-16,-3 1-49 16,0-3 32-1,0 3-32-15,0 0 15 16,0 0-19-16,-3 0 3 0,3 3-7 16,0 0 3-16,0 3-6 15,0 3 14-15,-4 6-11 16,1 1 6-16,3 8-7 15,0 7 6-15,3 0-6 16,1-1 4-16,-8 10-6 0,8 0 3 16,-8 6-3-16,8 10 2 15,-8-4-2-15,1-6 5 16,0 0-5-16,-1-9 0 16,4 3 0-16,0-6 1 15,0 3 2 1,0-7-3-16,0-5 2 0,0-7-2 15,0-2 2 1,0-4 1-16,0 0-3 0,4-12-1 16,-1-9 6-1,0 3-5-15,1-4-3 16,-1 1 2-16,1-7 0 31,-4 1 0-31,3-4 0 0,4-8 0 16,0-7 0-16,4 0 0 15,-5 3 0-15,5 0 0 16,-1 0 0-16,1 3 0 16,-1 4 0-16,4 2 0 15,0 7 0-15,0 2 0 16,-1 1 0-16,1 2 0 0,7 7 0 16,3 3 0-16,-3 3 0 15,0 0 0-15,-4 3 2 16,1 3-1-16,-5 4 8 15,-2 2-7-15,-4 0 5 16,-4 4-6-16,1-1 3 0,-4 0-3 31,-4 1 5-31,-6-1-5 0,-8 4 3 16,1 5-3-16,0-2-3 16,0-4 1-16,-4-5 4 15,3-1-3-15,1-3 3 16,0-3-2-16,-1-3-1 15,5-9 1-15,-1 0-1 16,3-6 0-16,1 0 0 0,3 2 0 16,4 1 0-16,-1 3 0 15,4 0 0-15,4 3 0 16,-4 9-3-16,3 0 2 16,4 0 4-16,3 13-6 15,1 2 3 1,-1-2 5-16,1-1-4 0,2 1 0 15,1-4 0-15,-3 0 4 16,6 1-4-16,4-4 3 0,0 0-3 16,-4-2 5-16,4-4-5 15,-1-3 9-15,5 3-8 16,-1-6 7-16,0 0-6 31,-3 0 1-31,3-6-3 0,4-3 2 16,0-1-2-16,-4 4-1 15,0-6 1-15,-3 0-4 16,0-4 2-16,-4-15 6 16,-3 4-4-16,-4 2-3 15,1 4 2-15,-4-1 5 16,-4 4-4-16,-3-1-5 0,0 4 3 16,0-1-3-16,-3 4 3 15,-1 3 1-15,1 6 0 16,-4 0-6-16,-4 3 5 15,-3 3 3-15,1 3-2 16,2 3-2-16,1 0 1 16,-1 10 1-1,1 8 0-15,3 1 2 16,4 0-1-16,-1-4-6 16,1 1 4-16,3-3 3 15,3-4-2-15,4 1-5 16,0-1 4-16,7-6 3 0,0 1-2 15,0-1 3-15,3 0-2 16,-3 1 5-16,7-10-5 0,-4 3 0 16,0-6 0-16,0 0 1 15,4-6-1-15,0 0 2 16,3-4-2-16,-3 1 5 16,-4 0-5-16,1 0 3 15,-4-4-3-15,-1-2-1 16,-2-7 1-16,-1 1-4 0,-3 2 2 15,0 1 6-15,3-1-4 16,-3-5 0-16,-3 5 0 16,-1 4-1-16,1 3 0 15,-4 5-9-15,0 4 7 16,0 16 1-16,0 8 1 16,0 1 0-1,3-1 0-15,1 1-3 16,3-1 2-16,0 1 1 15,3-4 0-15,0-2 5 16,4-1-4-16,0-2 0 16,0-1 0-16,0 3-1 0,0-2 0 15,-1-10 2-15,1 0-1 16,4-3 5-16,-1-3-5 16,0 0 0-16,-3-4 0 0,0-2 1 15,-4-3-1-15,1 0-1 16,-1-4 1-16,1 1 1 15,-5-4-1-15,1 4-3 16,0-7 1-16,0 4 1 16,0-1 0-1,0 4 2-15,0 0-1 16,-4 2-3-16,1 4 1 16,-1 0-5-16,1 3 5 15,-1 3-3-15,1 9 3 16,-1 0-5-16,-3 9 5 15,0 13 6-15,0 0-5 16,0 3-4-16,4-7 3 0,-1-2 3 16,1 5-2-16,-4-2 0 15,0 9 1-15,0 15-1 16,-4 7 0-16,1-1-3 16,-1-6 2-16,1 1 6 0,-1-10-4 15,1-4-3-15,3-14 2 16,0-3 5-16,-7-1-4 0,-3 7-3 15,-1-4 2-15,4-5 0 16,-3-4 0-16,-1 0 8 16,-2-3-6-16,-5-5-1 15,4-1 0-15,1-3-4 16,-1-3 2-16,0-1 6 31,0 1-4-31,0 0-3 0,4-3 2 16,-4-3 0-16,4 0 0 15,-1-1 0-15,1 1 0 16,-1 0 0-16,1 0 0 16,3-1 0-16,0-8 0 15,4 3 2-15,-1-10-1 16,4 0-1-16,4 4 1 16,-1 2-1-16,4 1-3 15,0-1 2-15,3 4 4 16,1 0-3-16,-1 2-5 15,1 1 4-15,-1 0-25 0,4-1 20 16,0 4-76-16,3 0 63 31,-3 0-129-31,3-1 113 0,0 4-220 16</inkml:trace>
  <inkml:trace contextRef="#ctx0" brushRef="#br0" timeOffset="16080.3302">9203 287 140 0,'7'-7'62'0,"-7"7"-49"0,10-3-16 0,-6 3 79 0,-1-9-60 15,1 3 39-15,-1-6-40 16,1-1 39-16,-1 1-41 0,1 3 33 0,-4-1-34 16,0 1 25-16,0 0-28 15,0 0 12-15,-7 0-15 16,3-1-12-16,-6 1 5 15,3 3 3-15,-3 0-2 16,-1 0-2-16,-3-1 1 16,4 4 4-1,-7 0-3-15,3 0-2 16,0 3 1-16,0 0 4 16,-3 6-3-16,3 0-2 15,0 13 1-15,0-4 1 16,0 7 0-16,-3 9 0 0,10-13 0 15,0-2 2-15,4 2-1 16,-1-3-1-16,4 1 1 0,0-4 4 16,7 0-4-16,-3-2 6 15,9-1-6-15,1-3 6 16,4-3-6-16,-5 0 9 16,5-3-8-16,-4 0 2 15,3-3-3-15,-3 0 8 16,0-3-7-16,-4 0 5 0,0-3-6 15,1-1 6-15,-1-11-6 16,-3 2-3-16,0 4 2 16,0 3 5-16,0-1-4 15,-4 4-11-15,1 9 8 16,-1 0 9-16,1 12-6 16,-1-2-8-1,1 8 5-15,-1-3-2 16,4 10 3-16,-3-3 4 15,3 5-3-15,-4-2-2 0,4 9 1 16,0 15 6-16,0-15-4 16,0-6-5-16,0 12 3 15,0-6 0-15,-1-1 1 16,5 11 2-16,-1-8-1 0,-3-5 2 16,0-9-2-16,0-7 5 15,0-6-5-15,0 1 11 16,-4-7-9-16,-3-3 10 15,7-3-10-15,-3-10 2 16,6-2-4-16,1 0 5 16,-8-7-5-1,4-15 0-15,0 0 0 16,-4 3 1-16,4 10-1 16,0 2-1-16,0-12 1 15,-3-18-1-15,2 15 0 16,1 9-3-16,-3-15 2 15,-1-15 1-15,4 24 0 16,0 6 0-16,0 0 0 0,-3 4-6 16,-1 2 5-16,1 4-3 15,-1 8 3-15,0 1-5 16,-3 9 5-16,0 0 0 16,0 16 1-16,0-1-3 15,4 7 2-15,-1-4 4 0,1 0-3 16,-1 1 0-16,4-1 1 15,0-2-1-15,4-1 0 0,-5-2 5 16,1-1-4-16,0-3 3 16,11-3-3-16,-5 0 2 15,1-6-2-15,-3 0 2 16,-1-3-2-16,4-6 2 31,-4 0-2-31,1 3-3 0,-4-19 1 16,3-9 1-16,0 0 0 15,-3 4 0-15,0 11 0 16,0 1 0-16,0-1 0 16,-3 4-3-16,-1 2 2 15,1 1-2-15,-1 6 2 16,0 0-2-16,-3 6 2 0,0 3-2 16,0 3 2-16,0 0-2 15,4 10 2-15,-1-4 4 16,4 9-3-16,-3-2 0 15,3 2 1-15,0-2-1 16,3-1 0-16,0-2 0 0,4-1 0 31,4 4 8-31,-5-4-6 16,1-3-1-16,0-2 0 0,0-4 1 16,-7-3-1-16,3 0 8 15,4-3-10 1,0-3 2-16,0-3 2 15,7 0-3-15,-7-1 0 16,-4-8 1-16,4-7 1 0,0-5-1 16,-4 2-1-16,0 0 1 15,-3 4-4-15,0-1 2 16,-3 4 4-16,-1-1-3 16,-6 4-5-16,-1 3 4 15,-3-1 0-15,11 7 1 16,-1 0 0-16,-6 3 0 0,3 0-6 15,-11 0 5-15,-6 3 0 16,3 0 1-16,0 6 2 16,11 0-1-16,3 0-6 15,-4 7 4-15,1-4 0 16,-4 19 1-16,-3 9 0 0,3-7 0 31,-4 1-3-31,15-12 2 16,3-4 4-16,-7 0-3 0,0 7 0 15,10-7 1-15,-3-2 1 16,3-4-1-16,1 0 5 16,3-3-5-16,-4 0 0 15,4-3 0-15,-4 1-1 16,8-4 0-16,-4 0 0 0,6 0 0 16,-2 0 2-16,-1-7-1 15,-3 4 2-15,3-6-2 16,-3 0-1-16,3-10 1 15,-3 4-4-15,3-10 2 16,4-9 6-16,-3 13-4 16,-5 2-5-1,5-2 3-15,-4 2-3 16,3 4 3-16,-3 3-2 16,0 2 2-16,-4 4 1 15,7 3 0-15,-3 3 0 16,0 6 0-16,-4-3-6 15,4 10 5-15,-3-1 3 0,-8 10-2 16,1-4 3-16,-1 1-2 16,1-4-3-16,-8 0 1 15,1-2 6-15,-4-1-4 0,3 0-3 16,-6-2 2-16,3-1 0 16,-3-3 0-16,-1 0 2 15,1 0-1-15,3-3 2 16,0 0-2-16,0 1-6 0,3-1 4 15,1-3 6-15,3 3-5 16,0 0-4-16,3 0 3 16,1 0 3-16,3 0-2 15,0 0-2-15,10 0 1 16,-3 0 1-16,7 0 0 31,-4-3 2-31,7 0-1 0,-3 0 2 16,3-3-2-16,-3 0 2 15,3-3-2-15,-3 0-1 16,3-3 1-16,-3 2 1 16,-3-14-1-16,-5 2 11 15,1-5-10-15,-3 2 0 16,-1-5-1-16,0 2-1 0,-3-3 0 16,0 4 2-16,-3-13-1 15,-1 6-3-15,1-3 1 0,-4 3 4 16,0 0-3-16,0 1-2 15,0 2 1-15,0 3-2 16,0-2 2-16,0 2 1 31,0 3 0-31,0 4-9 0,0 6 7 16,0-1-2-16,0 16 3 16,0-3-2-16,0 10 2 15,0-1-2-15,-4 12 2 16,1-2 4-16,-1 5-3 15,1-2 3-15,3 9-2 16,0-3-3-16,3 5 1 0,1-5 1 16,3 6 0-16,-4-3 2 15,4 6-1-15,0-7-1 16,3-2 1-16,-3-3 1 16,4-4-1-16,-1-2-1 15,0-4 1-15,1-2 7 16,-1-4-6-16,1-3 2 0,-1-3-3 31,0 0 2-31,1-12-2 16,-4 3-1-16,7-13 1 0,-8 4-4 15,1-7 2-15,0 4 1 16,0-4 0-16,0 4 0 16,0-1 0-16,-3 1-3 15,-1 2 2-15,1 4-2 0,-1 3 2 16,0 0-2-16,1 9 2 15,-1 0-2-15,1 9 2 16,-4-3 1-16,3 6 0 16,-3 1-3-16,7 11 2 15,0-2 1-15,4 3 0 16,-5-4 2-16,5 1-1 0,-1-4-1 16,4 1 1-16,-3-4-1 15,6 0 0-15,-3-2 5 16,6-4-4-16,-2-3 3 15,3-3-3-15,-4 0-1 16,4-3 1-16,-4 0 1 16,4-6-1-1,-4 0-1-15,0-13 1 16,-3 4 1-16,0-3-1 16,0 2-3-16,0-2 1 0,-4-1 1 15,1 1 0-15,-1 2 0 16,-3-2 0-16,0 2 0 15,-4-2 0-15,1 3 2 16,-4-1-1-16,0 4-6 0,0 0 4 16,0 2-3-16,-4 4 3 15,1 0-2-15,-4 3 2 16,0 0-2-16,0 3 2 16,0 0 1-16,-3 6 0 15,-1 0 0-15,-3 7 0 16,4-4-3-16,0 6 2 0,3 1 1 31,0 8 0-31,3-2 2 16,4 2-1-16,0-2-1 15,0-4 1-15,0-2-1 16,7-1 0-16,0-3 5 16,0 1-4-16,0-4 3 15,0-3-3-15,0-3-1 0,0-3 1 16,0 0-1-16,3-9 0 15,-3 3 2-15,4-10-1 0,-1 1-1 16,0-3 1-16,1 2-1 16,-1-5 0-16,0 2-3 15,4 1 2-15,-3 2 1 16,-1 4 0-16,1 3-3 0,-1 3 2 16,0-1-5-16,1 7 5 15,-4 0-3-15,0 10 3 16,-1-4 4-16,5 12-3 15,-4-2-2-15,0 8 1 16,0-5 4-16,3 2-3 31,-3-2 0-31,3-1 1 0,-3-2 1 16,0-1-1-16,0 1-1 16,0-4 1-16,0-3 10 15,0 0-9-15,0 1-6 16,0-4 4-16,0 0 2 15,0-6-2-15,0 0 3 0,-1-3-2 16,1 0-3-16,0-3 1 16,0-1 4-16,0-8-3 15,0 3 6-15,0-10-5 0,0 4-3 16,0-4 2-16,0 4 3 16,0-7-3-16,0 3-2 15,3 1 1-15,0 2-2 16,4 4 2-1,-3 3-2-15,-1-1 2 16,0 4 1-16,1 0 0 16,-4 3-9-16,0 6 7 15,0 0 1-15,3 9 1 16,-3-3 0-16,0 10 0 16,-4-4 2-16,1 16-1 15,-1-4-3-15,4 4 1 0,0-3 1 16,0-1 0-16,0-5 0 15,0 2 0-15,0-2 2 16,0-1-1-16,0-2 8 16,3-4-7-16,-3-3-1 15,3 0 0-15,1-3 4 16,-1-2-4-16,1-4 6 0,-1-4-6 16,0 4-3-16,1-6 2 15,-1 0-3-15,4-12 2 16,-4 2 4-16,8-8-3 0,-4 2 0 15,-1-3 1-15,1 4-1 16,4-4 0-16,-5 4 0 31,5-1 0-31,-4 4 0 0,-1-1 0 16,1 4 0-16,0-1 0 16,0 4-3-16,-4 0 2 15,1 3 1-15,6 2 0 16,-3 1-3-16,3 3 2 15,-3 0-2-15,0 6 2 16,-4 0-2-16,4 7 2 0,-3-1-2 16,-1 6 2-16,0-3 4 15,1 10-3-15,-4-4 3 16,0 10-2-16,0-6-1 16,0 2 1-16,-4-5-1 15,0 2 0-15,1-2 5 16,-4-1-4-1,0-2 0-15,0-1 0 16,0-3 1-16,-4-2-1 16,1-1 2-16,-7 0-2 15,3-3 5-15,-7 0-5 0,0 1-11 16,-3-4 8-16,3 0-36 16,-7-3 29-16,4 0-91 15,-8-3 77-15,5 0-173 0,-11-4 151 16,-11-5-175-1</inkml:trace>
  <inkml:trace contextRef="#ctx0" brushRef="#br0" timeOffset="17239.2334">10564 12 192 0,'0'0'85'0,"11"4"-67"0,-1-8-23 0,-10 4 78 16,0 0-59-16,4 0 41 15,-4-3-41-15,0 0 15 16,0 0-21-16,0 0 12 0,-4 3-15 16,-3-3 9-16,4 3-11 15,-4-3 18-15,0 3-16 0,0-3 12 16,0 3-12-16,0-3 2 0,0 0-5 15,0 3 5-15,-7-3 0 16,0 3-5 0,1 0 10-16,2 0-9 15,1 0 7-15,3 0-7 32,0 0 4-32,4 0-6 0,-1 0 0 15,11-6 2 1,7 6-2-16,3 0-1 15,4 0 1-15,3 0-60 16,11 3 46-16,3 0-208 16,4 3 171-16</inkml:trace>
  <inkml:trace contextRef="#ctx0" brushRef="#br0" timeOffset="16668.2439">11132-71 184 0,'0'-3'82'0,"0"-9"-65"0,4 6-21 0,-4 12 34 0,3-9-25 16,-3 0 32-16,4 3-28 16,-1-3 41-16,1 0-38 15,-4 0 36-15,3 0-35 0,-3-1 12 16,0 1-18-16,4 0 16 15,-4 0-18-15,0-3 7 16,0 0-9-16,0 0 1 16,0 0-3-16,-4 2-6 15,1 1 4-15,3 0 3 16,0 0-2-16,-4 0-2 0,4 0 1 16,-3 0-2-16,3 3 2 15,-4-3 6-15,4 0-4 0,-3 3-3 16,-1 0 2-16,-3 0-3 15,4 6 2-15,-4-3 1 16,0 3 0-16,0 0-3 16,0 1 2-16,4 2-86 15,-1 3 68-15,1 0-268 32,-4 1 222-32</inkml:trace>
  <inkml:trace contextRef="#ctx1" brushRef="#br1" timeOffset="1326.4773">13542-1363 0</inkml:trace>
  <inkml:trace contextRef="#ctx0" brushRef="#br0" timeOffset="21242.207">1884 1102 80 0,'0'-3'36'0,"0"0"-29"0,4 0-9 0,-4 3 52 16,0 0-40-16,0 0 25 31,0-3-25-31,0 0 52 0,0 0-47 16,0 0 21-16,0 0-25 15,0 0 7-15,0 3-13 0,0 0 22 16,-4 0-21-16,1 0-11 16,0 0 5-16,-1 0 13 15,1 3-10-15,-1 3-1 16,-3 0-1-16,0 3 1 0,-3 1-1 15,-1-1 2-15,1 3-2 16,0-3 5-16,-1 4-5 16,4-4 11-16,0 0-9 15,1-3 4-15,-1 0-5 16,3 7-1 0,1-10 8-1,-1-3-7-15,1 0 7 16,3 0-6-16,0 0 1 15,3-3-3-15,1-3 5 16,-1-1-5-16,4 1-5 16,0 0 3-16,0-3 0 15,0 0 1-15,3-1 0 0,1 1 0 16,-1 0 5-16,0 0-4 16,1-1-5-16,-4 4 3 0,0 0 3 15,0 0-2-15,0 0 0 16,-4 3 1-16,0 0 1 15,-3 3-1-15,0 0-1 16,0 0 1-16,4 6-1 16,-4 0 0-16,0 3 5 0,0 0-4 15,0 4 3-15,0-1-3 16,0 0 5-16,0 10-5 16,0 6 0-16,0-1 0 15,3 1 7-15,-3-3-6 16,0-1 2-16,0 1-3 31,4 0-6-31,-4 2 4 0,3-2 3 16,1 3-2-16,-1-4-5 15,1-2 4-15,-1-4 8 16,-3-2-5-16,4-4 2 16,-1 0-3-16,-3 1 8 15,0-4-7-15,0 0-1 0,0-3 0 16,0 0 10-16,0-6-9 15,0 0-3-15,0 0 1 0,0 0 3 16,0 4-3-16,-3-4 6 16,-1 0-5-16,1 0-5 15,-4 0 3-15,0-4 6 16,-4 1-5-16,1 3 1 31,0-3 0-31,-1 3-4 0,1 0 2 16,-1 0 6-16,1 0-4 15,0 0-11-15,3 0 8 16,0 0 6-16,0 0-4 16,0 0 1-16,4 0 0 15,-1 0 4-15,1 0-4 16,-1 3 3-16,1 0-3 0,-1-3 2 16,4 0-2-16,0 4 5 15,0-4-5-15,0 0 0 16,0 0 0-16,4 6-1 15,-1 0 0-15,4-3 5 16,3 3-4-16,1-3-3 0,3 0 2 16,0 3 0-16,3-3 0 15,0 4 2-15,1-4-1 16,-5 0 2-16,8 3-2 0,3-3-3 16,-3 0 1-16,-4 0 6 15,1 0-4-15,-4 0-3 16,0 0 2-16,-1 0 0 31,-2 1 0-31,-1-1 2 0,1 0-1 16,-1 0-3-16,-3-3 1 15,0 3 4-15,0 0-3 16,0-3-2-16,0 3 1 16,-1-3 1-16,1 0 0 15,-7 0 2-15,0 0-1 16,0 0-34-16,0 0 26 0,0 0-74 15,0 0 63-15,-3-3-153 16,-1 0 132-16,4-3-138 16</inkml:trace>
  <inkml:trace contextRef="#ctx0" brushRef="#br0" timeOffset="19322.497">1874 1112 96 0,'4'-3'46'0,"-1"3"-37"0,-3-4-11 0,0 4 55 15,0 0-42-15,3 0 35 16,1-3-34-16,-4 0 25 16,0 3-28-16,0 0 37 0,3 0-34 15,-3 0 24-15,0 0-26 0,0-3 22 16,0 3-23-16,0 0 6 0,0 0-11 16,0 0 1-16,0 0-4 15,0 0 2-15,0 0-2 16,0 0 8-16,0 6-7 15,4 1 5-15,-4-1-6 32,0 0 11-32,0 0-9 0,0 0 2 15,0 0-4-15,0 4 5 16,0-1-5-16,-4 0 0 16,1 10 0-16,3-4 7 15,0 13-6 1,0-4-1-16,0 1 0 15,0-4-1-15,0-2 2 0,0-1-1 16,0 1-3-16,0-1 1 16,3 4 4-16,-3-4-3 15,0 1 3-15,0-1-2 0,0 1-6 16,0-4 4-16,0-3 6 16,0-2-5-16,0-1 1 31,0 0 0-31,0-3 1 0,0 0-1 15,0-6-1-15,0 0 1 16,0 4 4-16,0-4-4 16,0 0-3-16,0 0 2 15,0 0-9-15,0 0 7 16,-3 0-60-16,3 0 48 16,0 0-82-16,0-10-159 15,3 4 193 1</inkml:trace>
  <inkml:trace contextRef="#ctx0" brushRef="#br0" timeOffset="22335.4315">2213 1047 144 0,'0'-6'65'0,"4"3"-51"0,-4 0-17 15,3 3 49-15,1-3-37 16,3-1 33-16,0 4 14 15,0-3-42-15,-4 3 21 0,1-6-27 16,-1 6 7-16,-3 0-11 16,4 0 6-16,-4 0-7 15,0 0 12-15,0 0-11 16,0 0 9 0,0 0-10-16,0 0 4 15,0 0-5-15,0 0 2 16,3 9-3-16,4-2 2 0,-4-1-2 15,1 3 5-15,3 0-5 16,0 4 6-16,0 2-6 16,0 0 6-16,-1 1-6 15,5-1 6-15,-4 1-6 0,3 8 3 16,-3 7-3-16,0 0-3 16,0-4 1-16,0 1 6 15,-4-3-4-15,1-1 0 16,-4 1 0-16,0 3-7 15,0 0 5-15,0-4 3 16,-4 1-2-16,1-4 0 0,-1 1 1 16,1-1 1-16,-1 1-1 15,1 3-1-15,-4-4 1 16,4 1 4-16,-4-4-4 16,0 1 0-16,0 2 0 15,0-2-1-15,0 5 0 16,0-2 2-1,0-4-1-15,0 1-3 16,4-4 1-16,-1-2 12 0,1-4-9 16,-1 0 5-1,1-3-5-15,-1 0-1 0,1 0 0 16,3 1 1-16,0-1-1 16,0 0-3-1,0 0-30-15,0 0 25 0,3-3-101 16,4 0 84-16,7-6-265 15</inkml:trace>
  <inkml:trace contextRef="#ctx0" brushRef="#br0" timeOffset="24910.1289">2702 1127 120 0,'-4'-6'55'0,"4"6"-43"0,0-3-15 0,0 3 82 0,0 0-63 15,0-3 40-15,0 0-41 32,0 0 22-32,0 3-27 15,0 0 20-15,0 0-23 0,0 0 8 0,0 0-11 16,0 0 12-16,0 0-12 16,0 0 9-16,0 6-10 15,0 0-1-15,-3 3-1 16,3 0 1-16,0 4-1 15,0-1 2-15,0 13-2 0,0 2-1 16,0-2 1-16,0 6 1 16,0-4-1-16,0 4 2 15,0 0-2-15,3 3-6 16,-3-3 4-16,0-1 6 16,0-2-5-16,0 0 1 15,4-4 0-15,-4 4-1 0,0-6 0 16,0-4 0-16,3 1 0 15,1-4 2-15,-1-3-1 16,-3-2-17-16,0-4 12 0,0 0-68 16,0-6 56-16,0 0-140 15,7-3 120-15,0-3-108 32</inkml:trace>
  <inkml:trace contextRef="#ctx0" brushRef="#br0" timeOffset="25341.6038">2965 1072 200 0,'4'-7'92'0,"-4"7"-73"0,0 0-24 0,0 0 64 15,0 0-48-15,0 0 22 32,0 7-24-32,0-1 12 0,0 0-16 15,3 3 9-15,0 3-11 0,1 4 7 16,-1 2-7-16,1 16-2 16,-1 0 0-16,1-3-4 15,3 3 2-15,0-3 4 16,0-1-3-16,0 10 0 15,-4-6 1-15,0-3 1 0,1-3-1 16,-1-4-1-16,4 1 1 16,0-4 1-16,0-2-1 15,-3 3 2-15,-1-7-2 16,-6-3-6-16,6 1 4 16,1-4-42-16,-4 0 34 15,3-3-42 1,-3-6 38-16,0 0-114 15,0 0 98-15,0-3-114 16</inkml:trace>
  <inkml:trace contextRef="#ctx0" brushRef="#br0" timeOffset="25695.1178">2754 1536 108 0,'-7'0'52'0,"7"0"-41"0,0 0-14 15,0 0 74-15,0 0-57 0,0 0 27 16,0 0-30-16,0 0 30 16,0 0-31-16,10 4 17 0,1-4-19 15,-1 0 6-15,4 0-10 16,0-4 17-16,3 4-16 15,4-3 9-15,0 0-10 0,3-3 1 32,0 6-4-32,0 0-1 15,4-3 1-15,-4 0-1 16,1 3 0-16,-5-3 2 0,-2 6-1 16,-4 0-76-16,-4-3 59 15,0 0-188 1,1 3 157-16,-4-6-34 15</inkml:trace>
  <inkml:trace contextRef="#ctx0" brushRef="#br0" timeOffset="26378.915">3363 1423 196 0,'0'-7'88'0,"0"4"-69"0,0 0-24 0,0 3 55 16,0 0-40-16,-3 0 19 0,-1 0-21 15,1 0-8-15,0 0 1 16,-1 0 18-16,1 3-15 0,-1 0 5 15,1 1-7-15,-8-1 5 16,4 0-6-16,0 0 3 0,1 12-6 16,-8-3 2-1,3 4 0-15,1-1 0 0,3 1 0 16,3-1 0-16,1 0 0 16,0 4 0-16,6 2 0 15,4-2 0-15,-4-1 0 16,8-2 0-16,-1-1-3 15,1-3 2-15,-1 1 6 32,0-4-4-32,4-3 3 0,0 0-3 15,0-3 13-15,3 1-10 16,1-4 3-16,-1-4-5 16,0 1 19-16,-3-3-17 15,0 0 13-15,0-3-12 16,0 0 5-16,-4-1-7 15,-3-2 18-15,-4 0-17 0,1-1 5 16,-4 1-7-16,-4 0-6 16,-3-1 3-16,1-5 11 15,-1 3-8-15,-4 2 0 16,1-2-1-16,-1 3-10 0,1-1 7 16,0 4-2-16,-1 3 3 31,1 0-24-31,0 3 19 15,3 0-54-15,0 3 47 0,7 6-60 16,0 0-51 0,3 0 92-16,4-3-128 15</inkml:trace>
  <inkml:trace contextRef="#ctx0" brushRef="#br0" timeOffset="27295.2966">3595 1466 136 0,'0'-13'62'0,"0"13"-49"0,4-3-16 0,-1 0 85 16,-3 3-65-16,0 0 36 15,0 0-38-15,0 0 13 0,0 0-20 16,0 9 1-16,-7 1-7 0,7-4 2 16,0 6-3-16,-3 0-3 0,0 4 1 15,9-4-2-15,-2 4 2 16,3-1 9-16,-4 3-6 15,4-2 2-15,0-1-3 32,0 1 5-32,0-4-5 0,3-3 3 15,1 0-3-15,3-2 5 16,-4-1-5-16,4-3 6 16,0-3-6-16,0-3 3 15,3 0-3-15,-3-4 13 16,0 1-10-16,3-3 17 15,-3 0-16-15,-4 0 15 0,1-4-15 16,-4 1 9-16,-1 3-11 16,1 0 4-16,-3-7-5 15,-1 1-4-15,-3 5 2 16,0 1 3-16,0 3-3 16,0 0 0-16,0 12-8 31,0 0 6-31,0 0 1 15,0 4 1-15,4-1 0 16,-1 6 0-16,1-2 0 16,-1-1 0-16,4 0 0 0,0 1 0 15,0-4 0-15,3 0 0 16,1 0 0-16,-1-3 0 16,4 1 5-16,0-4-4 15,0 0 0-15,0-3 0 0,-1-3-1 16,-2 0 0-16,-1-4 0 15,1 1 0-15,-1 0 11 16,-3-3-9-16,0 0 8 16,-4-1-7-16,1 1-2 15,-1-3 0-15,-3 3 4 0,0-1-4 16,-3-8 0-16,-1 6 0 16,1-7-4-16,-1 4 2 15,-3 2 1-15,0 1 0 16,1 3 0-16,-1 0 0 15,0-1-3-15,0 7 2 32,3-3-2-32,1 6 2 0,-1 0-2 15,1 0 2-15,-1 0 1 16,1 9 0-16,3-2 0 16,0-1 0-16,0 0-3 15,3 3 2 1,1-6 1-16,-1 6 2 0,4-2-1 15,0-1-1-15,4-3 1 16,-1-6 1-16,0 0-1 0,4 0-6 16,7-1 4-16,0 1-67 15,-4 3 53-15,0-9-149 16,4 3 127-16,0-6-165 16</inkml:trace>
  <inkml:trace contextRef="#ctx0" brushRef="#br0" timeOffset="28096.3958">4545 1087 204 0,'0'-9'92'0,"3"6"-73"0,4-3-24 16,-4 6 72-16,1-4-54 0,-4 1 27 15,3 0-29-15,-3 3 21 16,0 0-23-16,0 0 6 0,0 0-11 16,0 6 1-16,0 1-4 31,4 2 2-31,-4 3-2 0,0 4 2 15,3 2-2-15,-3 7 5 16,4 5-5-16,-1 4 0 16,-3-3 0-16,0 3-1 15,4-3 0-15,-1-4 2 16,1 4-1-16,-1 3 5 16,4-6-5-16,0-4-5 0,0-2 3 15,3 0 6-15,1-4-5 16,-1-3-2-16,0-2 2 15,-3 2 8-15,4-6-6 16,-1 1 2-16,0-4-3 16,4 0-1-16,0-3 1 15,0 0 1 1,0-3-1-16,0 0-9 16,-4-3 6-16,0 0-46 15,1 0 37-15,-1-3-58 0,-3 0 53 16,0-1-130-1,-3-8-17 1</inkml:trace>
  <inkml:trace contextRef="#ctx0" brushRef="#br0" timeOffset="28644.591">4524 1370 96 0,'-11'-6'42'0,"8"9"-33"0,-4-6-11 0,3 3 49 15,1 0-37-15,-4 0 52 16,0 0-46-16,0-3 17 16,-3 3-24-16,-4 3 9 0,7-3-13 15,-3 3 22 1,3-3-21-16,0 0 15 15,0 0-16-15,3 0 11 16,1 3-11-16,-1-3 8 0,1 3-10 16,0-3 16-16,3 0-15 15,0 0 15-15,0 0-14 16,6 0 6-16,1 0-8 16,4 3 12-16,3-3-11 0,3 0 6 15,7 0-7-15,-3-3 4 16,7 3-6-16,-1-3 3 15,1 3-3-15,0-3-3 16,0 3 1-16,-4 0 6 16,-3 0-4-16,-1-3 0 15,-2 3 0 1,-4 0 4-16,-1-3-4 16,-2 3-3-16,-1 0 2 15,-3 0-20-15,0 3 16 16,0-3-89-16,-7 0 73 15,0 0-200 1,7 0 169-16,-4-3-49 16</inkml:trace>
  <inkml:trace contextRef="#ctx0" brushRef="#br0" timeOffset="29413.8388">5029 1386 172 0,'-3'-3'78'0,"3"-1"-61"0,3 4-21 16,-3 0 81-16,0 0-61 0,0-3 36 15,-3 0-37-15,-1 0 13 16,1 0-20-16,-4 3 20 0,0-3-21 16,0 3 2-16,-3 0-6 31,-1 3 4-31,5-3-6 0,-5 0 3 16,4 3-3-16,-3 3-1 15,3 1 1-15,-3-1-4 16,-1 0 2-16,4 3 1 15,0 0 0-15,0-2 0 16,4 14 0 0,-1-2 0-16,1-1-3 0,6 0 2 15,1 1 4-15,-1-4-3 16,4 1 0-16,0-1 1 16,0-3-1-16,0-2 0 15,3-1 5-15,1-3-4 16,-1 0 6-16,4-3-6 15,0-3 6-15,0 0-6 0,3-3 6 16,-3 0-6-16,0-3 9 16,0 0-8-16,-4 0 13 0,0 0-11 15,1-4 9-15,-4 4-10 16,-4-19 10 0,1 1-13-16,-4 5 1 31,0 1 3-31,-4 3-4 0,1 2-2 15,-1 1 1-15,1 3-22 16,-4 3 18-16,0 2-48 16,4 1 40-16,-1 0-58 15,1 3 53-15,-1 0-153 16,4 0 131-16,0 0-106 16</inkml:trace>
  <inkml:trace contextRef="#ctx0" brushRef="#br0" timeOffset="31253.1514">5729 1401 204 0,'0'-6'92'0,"4"0"-73"0,-1 9-24 0,0-6 50 0,-3 0-37 15,0 0 26-15,-3-1-25 16,-7-2 25 0,-1 3-3-16,-3-3-21 0,1 3 6 15,-1-3-12-15,0 3 3 16,-4 0-5-16,1 0 10 15,0 3-9-15,0 0-10 0,-1 0 6 16,1 3 3-16,3 3-2 16,0 0-2-16,0 3 1 15,0 0-2-15,4 1 2 16,0-1-2-16,-1 9 2 16,-3 4-2-16,11 0 2 31,0-4 1-31,-1 0 0 0,4 1 5 15,0-4-4-15,4 1-3 16,2-1 2-16,1-3 0 16,4-2 0-16,3-1 0 0,-1-3 0 15,5-3-3-15,-1-3 2 16,0-3 9-16,1 0-6 16,-1 0 7-16,4-3-6 15,-4-3 6-15,4-1-6 0,-4-2 15 16,-3 0-14-16,0-7 12 15,-4 1-11-15,1-4 5 16,-4 4-7-16,-4-7-2 16,1 0 0-16,-4-8-1 15,0 2 0 1,0-6 5-16,0 0-4 16,-7 3-3-16,3 0 2 15,-3 3 0-15,4 4 0 16,-1 2 0-16,1 3 0 15,-1 4-3-15,1 3 2 16,3 5 1-16,-3 1-9 16,3 6 7-16,-7 3 1 15,3 3 1-15,4 3 0 16,0 4 0-16,0 2-3 16,4 6 2-16,-4 4-2 0,0 15 2 15,0-3 6-15,3 0-4 16,1-1-3-16,6 1 2 15,0-3-3-15,-3 3 2 0,4-6 4 16,-1-1-3-16,0-2 0 16,1-3 1-16,-1-4 1 15,4-3-1-15,0 1-3 16,0-4 1-16,0-3 4 16,6 1-3-16,-2-4 3 31,2-3-2-31,1 0-1 0,0-3 1 15,0-3-1-15,0 0 0 16,-4-7 8-16,0 1-6 16,1-6-1-16,-1-1 0 15,-3 1-4-15,0 3 2 16,-1-4 4-16,-2-2-3 16,-4-1 0-16,0 4 1 0,-4-3 1 15,-3 2-1-15,-3-5-3 16,-1 2 1-16,-3 4 1 15,0 2-6-15,0 4 5 16,-3 3 0-16,0 9 1 16,-1 3-3-16,1 4 2 31,-1-1-2-31,5 3 2 0,-1 0 1 16,0 1 0-16,3 2 0 15,1 0 0-15,-1 7-3 16,4-3 2-16,0 2 1 15,0 1 0-15,4-4-3 16,3-3 2-16,0-2 4 16,3-1-3-16,0 0 0 0,4-2 1 15,4-1-1-15,-1 3 0 16,0-6 0-16,1-3 0 16,6-3 8-16,3 0-6 15,1-3-4-15,-4 0 2 16,-3 0 3-16,0-6-3 15,-4 3 0 1,4-7 1-16,-7-5 1 0,0 3-1 16,0-4 2-16,-4-2-2 15,0-4 5-15,-3 0-5 16,0-2 3-16,-3-10-3 16,-1 0 8-16,1 3-7 15,-1-3 7-15,-3 3-6 16,0 3-2-16,0 0 0 0,0 4 4 15,0 2-4-15,0 4 0 16,0 2 0-16,0-2-4 16,0 2 2-16,0 4-2 15,0 9 2-15,0-4-5 16,0 10 5-16,0-3 0 16,0 3 1-16,-3 6-3 0,3 1 2 15,0 2 1-15,0 0 0 16,0 6-3-16,0 1 2 15,0 2 1-15,0 4 0 0,0-1 0 16,0 7 0-16,0 3 0 16,0 6 0-16,0-3 2 31,0-4-1-31,0 1-1 0,3-3 1 16,1-6-1-1,-1 2 0-15,4 1 2 0,0-4-1 16,-4 1-3-16,8-1 1 15,-1-2 1-15,4-4 0 16,0-2 0-16,-4-1 0 16,4-3 5-1,0-3-4-15,0 0 0 16,0-2 0-16,3-1 1 0,0 0-1 16,1 0-3-16,-1-3 1 15,0 0 4-15,1 0-3 16,-1 0-11-16,4 0 9 15,3-3-33-15,-3 3 27 16,-4-3-53-16,-3 3 47 0,-4-3-109 16,-3-1 94-16</inkml:trace>
  <inkml:trace contextRef="#ctx0" brushRef="#br0" timeOffset="31725.2946">6204 1145 184 0,'0'0'85'0,"0"0"-67"0,0 0-23 0,0 0 69 0,0 0-51 16,0 0 49-16,0 0-47 15,0 0 26-15,0 0-30 16,3 4 25-16,1-1-27 0,6 0 12 15,0 0 2 1,4 0-17-16,0 0 3 0,0 0-7 31,7 0 2-31,-4 0-3 16,0-3 2-16,1 3-2 0,6 0-3 16,-3 0 1-1,-1-3-44-15,1 0 35 0,0 0-159 16,0 0 131-16,0-6-195 15</inkml:trace>
  <inkml:trace contextRef="#ctx0" brushRef="#br0" timeOffset="33242.4946">6668 1370 204 0,'0'3'92'0,"0"-6"-73"0,0 6-24 0,0-3 53 15,0 0-39-15,0 0 19 16,3 3-20-16,4-3 20 0,0 3-21 16,3-3 19-16,1 0-19 0,-1 4 16 15,4-4-18-15,0 0 9 16,0 0-10-16,0 0 9 16,-1-4-10-16,1 1 4 15,0 0-5-15,0-3 5 16,0 0-6-1,0 0 11-15,-4 0-9 16,1 0 2-16,-5-1-4 16,1 1-3-16,-3-3 1 15,-1-6 1-15,-3 2 0 16,0 1 2-16,-3 3-1 16,-1-7-1-16,1 4 1 15,-4 3-1-15,0 0 0 0,0 2-3 16,0 4 2-16,0 6-5 15,-3 0 5-15,0 1 6 16,-1-1-5-16,-3 9-4 0,7-3 3 16,-3 3 0-16,3 1 1 15,0-1 0-15,0 0 0 16,0 1 0-16,-3-1 0 0,6 0 0 16,-3 1 0-16,7-1 8 15,0 0-6-15,0 1 2 16,0-1-3-16,0 0 5 15,4 4-5-15,-1-4-3 16,4 3 8 15,4 1-5-31,-1-4 5 0,0 0-5 16,-3-2 0-16,4-1 0 16,-1 0 1-16,1-3-1 15,-1 0 2-15,0 1-2 16,4-4 5-16,0-3-5 15,-4 0 0-15,4 0 0 16,-3-3-1-16,6-1 0 0,4 1 2 16,0-6-1-16,-4 3-1 15,0-9 1-15,-3-1 1 16,0 4-1-16,0-3-1 0,0 2 1 16,-1 1 4-16,-2 3-4 15,-1-4-8-15,1 4 5 31,-1 0 7-31,0 3-5 0,1 0-7 16,-1 2 5-16,1 1-2 16,-4 3 3-16,-1 0 6 15,1 3-4-15,0 1-3 16,0 2 2-16,0 0-3 16,4 3 2-16,-4 0 1 15,-1 7 0-15,1 5 0 0,0-2 0 16,-3-4 2-16,3-3-1 15,0 1-1-15,0-1 1 16,-1 0 1-16,-2-2-1 16,-1-1-1-16,1 0 1 15,-1-3 4-15,-3-6-4 16,0 0 6-16,0 0-6 0,0 0 9 16,7-3-8-16,-7 0 2 15,7-3-3-15,0 3 8 0,0-3-7 16,0 0-1-16,0-10 0 15,0-2 1-15,0 2-1 16,-4 1-1-16,4 0 1 31,0-1-4-31,0 1 2 0,0 2-2 16,0-2 2-16,-4 3-2 16,4 2 2-16,-3-2-10 15,3 6 8-15,-4 3-55 16,1 0 46-16,2 0-78 15,1 3 69-15,0 0-139 16,0 0 122-16,0-3-140 16</inkml:trace>
  <inkml:trace contextRef="#ctx0" brushRef="#br0" timeOffset="35475.76">7579 1330 248 0,'0'-3'111'0,"0"3"-87"0,3 0-30 15,-3 0 49-15,0 0-35 16,0 0 14-16,4 0-16 0,-4 0 13 16,3 6-14-16,1 4 11 15,-1-1-11-15,0 3 2 0,-3 0-5 0,0 1-1 16,0-1 0-16,0 7 1 15,0-4-1-15,0 3 2 16,0-2-2-16,0-4 2 16,0 0-2-16,0-2-1 15,4-4 1-15,-1-3 4 16,-3-3-4-16,4-3 0 0,-1 0 0 16,1-3 1-16,-1-10-1 15,4-2-1 16,-3-1 1-31,-1 1-1 0,4-4-6 0,0 1 5 16,0-7 0-16,0 6 1 31,0 4 2-31,0-7-1 0,0 7-1 16,3 2 1-16,0 7-7 16,1 9 5-16,-1 0 3 15,1 12-2-15,2 4-5 16,-2-4 4-16,-1 4 0 15,-3 2 1-15,0 1 11 0,0-1-9 16,0 0 0-16,3 1-1 0,-3-1 4 16,0-2-4-16,0-4 0 15,-4 4 0-15,1-4-1 16,-1-3 0-16,1-3 5 16,-4-6-4-16,0 0 3 15,3 0-3-15,1-6 2 16,3-3-2-1,0-3-1-15,0-1 1 16,0 1 1-16,-4-7-1 16,4 1-3-16,0-1 1 15,0 1-2-15,0-7 2 16,0-2-2-16,3 11 2 16,-3-2 6-16,0 2-4 15,0 10-3-15,0-6 2 0,0 6 5 16,0 6-4-16,0 3-5 15,-1 6 3-15,1 0 0 0,-3 1 1 16,6 2 2-16,-3 3-1 16,0-2 2-16,-3 2-2 15,-1 0 2-15,0 4-2 16,1-1 5 0,-4-2-5-16,3 2 0 15,-3 7 0-15,4-7-1 16,-1 1 0-16,1-4 0 15,6 1 2 1,1-4-1-16,-1-3 2 16,4-3-2-16,0 0 5 15,3-3-5-15,0 1 3 0,1-4-3 16,-1 0 5-16,0 0-5 16,-3-4-3-16,0 1 2 15,0-6 8-15,0 3-6 16,0-9 7-1,-4-1-9-15,-3-2 1 16,0-1-4-16,0 4 2 0,0 0 1 16,0-4 0-16,-4 1 2 15,0 2-1-15,4 1-6 16,-3 2 7 0,-1-5-8-16,1 12 5 15,-1 3 0-15,-3 3 1 31,0 0-9-31,0 9 7 0,7 0 7 16,-7 7-5 0,7-1-2-16,0 3 2 0,-3 4 0 15,2-3 0-15,1-4 2 16,0 3-1-16,0 1-6 16,4-4 4-16,-1-2 8 15,0-1-5-15,1-3-1 0,-1 0 0 16,1-3-1-16,-1-2 0 15,0-4 2-15,-3 0-1 16,4-4 2 0,-1-5-2-16,-3 0-1 15,7-6 9 1,0-7-13 0,-4 4 4-16,4-4 3 15,0 4-3-15,-4-1-5 16,1 4 4-16,-5-1 0 15,1 4 1-15,0 0-3 16,0 2 2-16,0 7-8 0,0 3 7 16,-3 7 1-16,3 2 1 15,-4 3 0-15,4 0 0 0,-4 1 0 16,1 8 11 0,-1 4-6-1,1-4-3-15,-4-2 5 16,3-4-6-16,-3-2 3 15,0-4-3-15,0-3 5 16,4 0-5-16,-4-6 9 0,0 0-8 16,3 0 2-16,4-6-3 15,-3-9-3-15,2-1 1 16,-2 1 1-16,3-1 0 16,-4 4 2-16,4-6-1 15,0-4-3-15,4 7 1 16,-4-1-2-1,3 1 2-15,0 3 1 16,-3 2 0-16,4 7-6 16,-1 3 2-1,-3 3 3-15,0 4-6 16,0 2 6-16,0 3 0 0,0 0 1 16,0 1 0-16,-4-1 0 15,4 7 0-15,0 2 0 0,7-6 2 16,-4 1-1-16,4-4-3 15,0 0 1-15,0-2 6 16,-4-4-4-16,0 0 6 16,4-3-6-16,0-3 0 15,3 0 0-15,-3 0 13 16,0-6-11 0,7 0-4-16,7-10 1 15,-8 4 11-15,-2 0-9 16,-1-4 0-16,-3 1-1 15,0-3-4-15,-4 2 2 16,1-2 4-16,-4-7-3 16,-1 3-2-16,-2-8-2 15,-4 5 3-15,0 3 1 16,-4 4 0-16,1 0 0 16,0 2 0-16,-8 4 0 15,1 3 0-15,-8 2-6 16,5 1-1-16,-1 6 5 15,0 3 4-15,3 0-2 16,1 1 0-16,0 14 1 0,3 0-7 16,0 4 5-16,3-7 0 15,-3 4 1-15,4 2 0 16,3 1 0-16,0-4 2 16,3 1-1-16,4-4-3 15,0 1 1-15,7-4 1 31,-3 7 0-31,6 2 0 0,0-2 0 16,1-4 5-16,2-3-4 16,-6-3 0-16,10 1 0 15,1-4-1-15,2 0 0 16,-2-3-3-16,-1 0 2 16,-3 0 4-16,-4 0-3 15,0-3-16-15,-3 0 12 0,-4-6-77 16,1 6 63-16,-4-6-172 15,-7-9 146-15,-4-1-164 16</inkml:trace>
  <inkml:trace contextRef="#ctx0" brushRef="#br0" timeOffset="36018.5181">8289 1139 220 0,'0'-3'98'0,"3"3"-77"0,-3-3-26 16,0 3 83-16,0 0-62 0,0 0 50 16,0 0-48-16,0-3 29 31,0 0-35-31,0 0 11 0,0 3-17 15,0-3-1-15,0 3-3 0,0 0-4 16,0 0 1-16,0 0-44 16,0 0 35-16,0 0-97 15,0 3 82-15,0-3-264 16</inkml:trace>
  <inkml:trace contextRef="#ctx0" brushRef="#br0" timeOffset="37510.7769">9903 1324 148 0,'3'0'65'0,"1"0"-51"0,-1-3-17 0,4 3 77 0,0 0-59 16,-4-3 48-16,1 3-47 16,-1-6 34-16,1 3-37 15,3 0 12-15,-4 0-18 0,-3-1 19 0,4 1-20 16,-4-6 22-16,0 0-21 16,0-3 8 15,-4-4-2-31,-6 4-7 15,3 3-4-15,0-1 2 16,0 1-3-16,0 3-1 16,0 0 1-16,0 3-7 15,0 0 5-15,0 3 0 16,1 0 1-16,-1 0 0 16,0 3 0-16,0 9-6 0,0 7 5 15,0-1 0-15,0 4 1 16,0-4 0-16,0 4 0 15,0-4 5-15,0 4-4 16,4-4-8-16,3 10 11 16,0 0-4-1,3-7 0 1,1-2 1-16,3-4-1 16,0-3 0-16,-1-3 2 15,1 1-1-15,4-4 2 16,-4 0-2-16,7-3 2 15,-4-3-2-15,4-6 8 16,0 3-7-16,-4-6 2 0,0 6-3 16,-3-10 5-16,7 1-5 15,-7 0 11-15,0-1-9 0,-3-2 2 16,2 0-4-16,-2-1 2 16,-1 1-2-16,-3-1-1 15,0 4 1-15,0 0 7 16,0 2-6-16,0-2-7 15,0 6 5 1,0 0-1-16,0 3 1 16,0 0-6-16,0 3 5 15,0 6-6-15,4 3 6 16,-1 0 6-16,1 4-5 16,-1-1-7-16,4 3 5 15,0 1 4-15,0-7-2 16,0 0 0-16,0 4 1 0,0-1-1 15,0-3 0-15,3 3 0 16,1 4 0-16,-5-4-56 0,1-3 44 16,0-3-134-16,0-6 113 15,7-9-233 1</inkml:trace>
  <inkml:trace contextRef="#ctx0" brushRef="#br0" timeOffset="39457.2126">10363 921 208 0,'4'-9'95'0,"-1"9"-75"0,-3-7-25 0,4 4 69 0,-1 0-51 16,-3 0 37-16,4 0-36 15,-1 3 22-15,-3 0-26 0,4-3 0 16,-4 3-7-16,3 3 9 0,-3-3-9 16,4 15 4-1,-1 1-2-15,1 5-3 16,-1-2 7-16,0 2-7 0,1 4 5 15,-1-3-6-15,1-4-3 16,-1 13 2-16,1 18 8 16,-4-3-6-16,3-3 2 15,1-6-3-15,-1-3 2 16,1-3-2-16,-1-6 2 31,7 2 9-31,-6-2-9 16,-1-3 4-16,4-10-5 15,-3-3 5-15,-1 0-6 16,4 1 0-16,0-4 0 16,-3 0 7-16,-1-3-6 15,0 0-1-15,1-6 0 16,-1-6-1-16,4-1 0 0,-3-2 5 16,3 0-4-16,0-7 0 0,0 1 0 15,3-13 1-15,0 6-1 16,-3-2-6-16,0 8 4 15,0 4 0-15,0-4 1 16,3-2 0-16,1 2 0 16,-1 4-3-1,4 0 2 1,-3 8 1-16,-5 1 0 16,5 3 0-16,-1 0-12 15,1 3 10-15,2 0 3 16,-6 3-1-16,0 0-2 15,0 10 1-15,0-4 1 16,0 9 0-16,-3-2 0 0,-1 2 0 16,0 4 5-16,1-4-1 15,-1 1-2 1,1-4 4-16,-1 0-5 16,1 4 0-16,-1-4 0 15,1-2 1-15,3 2-1 16,-4-3 2-16,4 1-2 0,0-4-3 15,3 3 1-15,4-3 9 16,0 4-6-16,3-7-4 0,1 3 2 16,-1-6-3-16,-3-3 2 15,0-9 6-15,0 12-4 16,-1-3 3-16,1-9 5 31,4 0-6-31,-5-1-5 16,1-2 2-16,-3 0 3 15,3-1 0 1,-7-2-2-16,-1-7-1 16,-2-8 1-16,-1-4 4 15,-3 6-4-15,0 3-3 16,7 10 2-16,0 3 3 0,-10-1-3 16,-1-2-5-16,1 3 4 15,-1 3-3-15,4 2 3 16,-3 4-2-16,3 3 2 15,-7 3 4-15,14 7-3 16,-4-4 0-16,-3 9 1 0,-3 7-1 31,-4-1 0-31,4 4-3 0,9-10 2 16,1-2 4-16,0 2-3 16,0-3 0-16,0 4 1 15,0-4-1-15,3 3 0 16,-3-2 2-16,0-4-1 15,7 3 2 1,-3 4-2-16,2-10-1 0,-2 0 3 16,3-6 1-1,3 0-3-15,0-3 2 16,-3 0-2-16,0 0-1 16,-4-6 1-16,4-7-1 15,0 1 0-15,-4-4 2 16,-3-5-1-16,0 2-1 0,0-3 1 15,0-12-1-15,-3 4 0 16,-1-1 0-16,1 3 0 16,-1 3 0-16,1 7 0 15,-1 2 0-15,-3-5 0 16,0-10 0-16,0 0 0 0,0 9 0 31,0 1 0-31,0 5-3 16,0 4 2-16,0 2-2 0,3 4 2 15,1 3-5-15,-4 3 5 16,-4 0-3-16,4 3 3 16,-3 3-2-16,3 3 2 15,0 0 1-15,0 7 0 16,0 8-3-16,-3-2 2 0,3-1-2 16,0-3 2-16,0 1 4 15,0 8-3-15,0-5 0 16,0 6 1-16,3 12-4 15,0 3 2-15,1-3 6 16,3-7-4-16,0 1 0 16,0-12 0-1,0-4-1-15,0 0 0 16,-1 1 0-16,1-1 0 0,4 4 5 16,3-4-4-16,0-3-3 15,-4-2 2-15,-3-4 0 16,3 0 0-16,4 3 0 15,0-3 0-15,-4 0 2 16,1-2-1 0,3-4-1-16,-1 3 1 15,1-6-1-15,0 3 0 16,0-4-34-16,-4 1 27 0,4-3-54 16,0 3 47-16,-4-3-70 15,1 0 64-15,-4 0-159 16,0-4 138-16,-4-2-121 15</inkml:trace>
  <inkml:trace contextRef="#ctx0" brushRef="#br0" timeOffset="39805.3868">11174 1059 180 0,'-7'-6'82'0,"7"6"-65"0,0 0-21 0,0 0 73 32,0 0-55-32,3 0 37 0,1 0-37 15,13 0 25 1,1 0-9-16,-1 0-21 0,4 0 7 15,-4 0-12-15,-3 0 6 16,7 0-7-16,10-3 4 16,-4 3-6-16,-2 0-5 15,-4 0 3-15,-4 0-67 0,-3 0 53 16,-4-3-171-16,-10 3 143 16,0 0-111-1</inkml:trace>
  <inkml:trace contextRef="#ctx0" brushRef="#br0" timeOffset="40027.1308">11046 890 260 0,'-4'-9'118'0,"4"6"-93"0,0-7-32 0,0 7 43 0,7 3-30 16,-3 0-2-16,-4 0-2 16,0-3-33-16,0 3 24 15,0 0-134-15,7 0 109 0,3 0-128 16</inkml:trace>
  <inkml:trace contextRef="#ctx0" brushRef="#br0" timeOffset="41415.1578">11991 1127 200 0,'7'-3'88'0,"-3"0"-69"0,-1 0-24 0,1 3 64 16,3 0-48-16,-4 0 44 15,-3-3-41-15,0 0 44 16,3 0-44-16,1 3 4 0,-1-4-12 16,-3 1 15-16,0 3-16 15,0 0 4 1,-3 0-7-16,-1 0-4 0,1 0 2 15,0 0-9-15,-4 3 7 16,3 1 4-16,-3 5-2 16,-3 6-2-16,3-3 1 15,0-2 1-15,0 14 0 16,0-2 0-16,4 3 0 16,-1-4 8-16,4 1-6 15,0-4-4-15,0 1 2 0,0-4-6 16,7 0 5-16,-3-2 6 15,3-1-5-15,3 0 4 16,4-2-3-16,-4-1 5 16,7-3-5-16,-3 0 3 15,4-3-3 1,-4 0 8-16,3-6-7 16,-3 3 16-16,0-6-14 15,-4 3 4-15,0-6-6 16,1 3 2-16,-4-7-3 15,0 1-1-15,0-10 1 16,-4 4-1-16,0-4 0 0,-3 4 0 16,-6-1 0-16,-5-5 2 15,8 8-1-15,-1 4-6 0,-3 0 4 16,0 3-3-16,0 2 3 16,0 1-2-16,-6 3 2 15,-1 0 1-15,7 3-3 16,7 0 2-1,0 0 4-15,0 0-3 0,0 0 0 16,0 0 1-16,0 0 1 16,7 0-1-16,0 0-3 15,3-3 1-15,-3 3 4 16,7-3-3-16,-4 0 3 16,4 0-2-16,0 0 2 31,3 0-2-31,4-1 8 0,0 4-7 15,-4 0-4-15,4 7 2 16,-4-4 3-16,1 6-3 16,-1-3-2-16,0 16 1 15,-3-4 9-15,0 4-6 16,-4-4-1-16,1 4 0 0,-1-4-1 16,-3 1 0-16,0-4 5 15,0 0-4-15,-4-2 6 0,1-1-6 16,-1-3 9-16,1 1-8 15,-1-4 19-15,-3 0-17 16,0-3 5-16,0-3-7 16,0 0-1-16,4-3 0 31,-1 0 1-31,1-3-1 0,-1-1-1 16,1-2 1-16,-1 0-1 15,4-13 0-15,0 4 0 16,3-4 0-16,-3 4-6 15,7 3 5-15,-4 2 0 16,1 1 1-16,-1-3-3 16,4 8-12-16,3 4 12 15,-3 0-86-15,-10 0 69 16,-4 0-155-16,10 9 134 0,-3-12-211 16</inkml:trace>
  <inkml:trace contextRef="#ctx0" brushRef="#br0" timeOffset="43491.8027">13065 1121 116 0,'4'-3'55'0,"-1"3"-43"0,11-3-15 0,-11 3 77 16,4 0-59-16,0 0 42 15,-7 0-42-15,0-3 17 16,0 0-23-16,0-1 26 0,7 1-10 16,-7 0-17-1,-3 0 13 1,10 0 6 0,-1-3-19-16,1 0 7 15,-3 0-11-15,-1 3 3 16,-10 0-5-16,-3-4 5 0,3 4-6 15,0 0 3-15,0 0-3 16,-3-3-3-16,3 3 1 16,0 0 1-16,0 3 0 0,0 0 0 15,-3 0 0-15,3 0-3 16,-4 6 2-16,1-3-2 16,0 6 2-16,-8 7 1 15,8-4 0-15,3-3 0 16,-3 7 0-16,-4 14 2 15,3 4-1 1,4-3-1-16,4-9 1 16,0-4-1-16,3 1 0 15,0-4 0-15,0 0 0 16,3 4 5-16,0-7-4 16,1-3 3-16,3 1-3 15,0-1-3-15,3-3 1 16,4 0 9-16,0-3-6 0,0 0 16 15,-4-3-14-15,-3 0 1 16,3-3-3-16,1 0-2 0,-4-3 1 16,3-6 1-16,-3-7-1 15,3-8-1-15,4 8 1 16,-3 4-1-16,-8-4 0 16,1-5 2-16,-1 2-1 0,4 4-1 15,0 5 1-15,0 4-4 16,0 0 2-16,-4-1-2 15,-6 4 2-15,-1 0-2 16,1 6 2-16,-1 3-2 16,4 3 2-16,0 4 1 31,4 8 0-31,-1-2 2 0,1 11-1 16,6-8-1-1,-3-4 1-15,-3 4-1 16,6 2 2-16,0-2-1 15,1-4-48-15,-1-3 37 16,1-2-89-16,2-4 75 0,1-6-258 16</inkml:trace>
  <inkml:trace contextRef="#ctx0" brushRef="#br0" timeOffset="44679.009">13616 1004 228 0,'3'-22'105'0,"-3"41"-83"0,0-10-28 0,0-9 57 16,0 6-41-16,0 3 13 16,11-6 4-16,-11 10-21 15,0 5 9-15,0 1-11 0,0-1 6 16,0 4-7-16,0 5 4 31,0 7-6-31,0-6 9 0,0 0-8 16,0-7 2-16,-4-2-3 15,4-1 2-15,0-2-2 16,0-4 2-16,0-3-2 16,-3-3 5-16,3 1-5 15,0-7 14-15,0 0-11 16,0 0-2-16,0 0-1 0,0-7 7 16,0 1-6-16,0-12 2 15,3-16 5 1,1 3-1-1,-1 0-5-15,4 4-2 16,0-1 0-16,3 3-1 16,1 1 0-16,-1 2 5 0,4 1-4 15,0 2-5-15,0 7 3 16,-4-1 0-16,0 1 1 0,1 6 2 16,-1 3-1-16,1 3-3 15,-1 3 1-15,0 3-8 16,1 6 7-16,3 1 7 31,-4 2-5-31,-3 1-2 0,0 2 2 16,0 0 3-16,0 1-3 15,-4-4 6-15,1 7-5 16,-1-4-3-16,1 7 8 16,-1-13-3-1,4 10-1 1,-7-10 4-16,7 0-5 0,0-12 0 15,-4 0 0-15,1-3 7 16,3-9-6 0,0-3-1-16,0-1 0 15,-1-2-1-15,5-1 0 16,-1 4 0-16,-3 3 0 16,4-4 0-1,6-5 0-15,0 2 0 16,1 4-6-16,-5-4 5 15,1 4 0-15,0 3 1 16,-3-4 0-16,-1 7 0 0,0 3-3 16,-3 3 2-16,0 9-5 15,0 0 5 1,-3 0 0-16,-1 7 1 0,0-1 0 16,1 0 5-16,-1 4-4 15,1-1 3-15,-4 3-3 16,0-2-1-16,3-4 1 15,1 0-1-15,-4 13 0 16,0 3 11-16,0-7-12 16,0 4 2-16,3-7 5 15,-3-2-5-15,0-1 3 16,0-2-3-16,0-4-1 16,0-3 1-16,0-6-15 15,0 0 11-15,0 0-81 16,0 0 66-16,-3-3-111 15,3-9 98 1,-4-4-221 0</inkml:trace>
  <inkml:trace contextRef="#ctx0" brushRef="#br0" timeOffset="45064.0968">14270 979 220 0,'4'-3'98'0,"-8"0"-77"0,15-12-26 0,-8 12 55 16,4 0-40-1,-3-1 36-15,3 4-35 16,-4-3 26-16,4 3-28 15,-7 0 12-15,3 7-15 0,1-1 5 16,-1 0-8-16,-6 3 1 16,3 3-3-16,0 1 11 15,0 2-10-15,0 4 14 0,0-4-12 16,-4 3-2-16,4 1-1 16,0-1 4-16,0 1-4 0,0 5 3 15,4 4-3-15,-4-6 2 16,0-1-2-16,3-5 8 15,1 2-7-15,-4-6-7 16,3 1 5 0,1-1-1-16,-1-6 3 0,1 0-1 15,-1 1-51-15,-3-7 39 16,0 0-57-16,11 0 51 16,-8-7-87-16,-3 4 79 15,0 0-201 1</inkml:trace>
  <inkml:trace contextRef="#ctx0" brushRef="#br0" timeOffset="45937.1789">14762 930 196 0,'7'0'88'0,"-3"0"-69"0,6-6-24 16,-10 6 58-16,7 0-43 31,-4 0 45-31,-3 0-42 0,0 0 33 16,0 0-34-16,0 0 27 0,0 0-29 0,0 0 4 15,0 0-10-15,-3 0 0 16,3 0-3-16,0 0 11 16,-4 0-10-16,1 0 3 15,-7 3-4-15,-4 0 5 16,-4-3-5-16,5 9-3 0,2-3 2 31,1 1 3-31,-1 2-3 0,-6 3-2 0,3-3 1 16,0 1 4-16,1-1-3 15,2 0-2-15,4-3 1 16,0 3 4-16,0-2-3 31,-3-1 3-31,3 0-2 0,4 0 2 16,-1 0-2-16,4-3 5 16,0 0-5-16,0 4 6 15,4-4-6-15,3 0 6 0,-1 0-6 16,1-3-3-1,0 3 2-15,-3-3 3 0,3 3-3 16,0-3 0-16,3 0 1 0,4 0 1 16,3 0-1-16,-3 0-1 15,0 3 1-15,7 3-7 16,-4 0 5-16,-3 0 3 16,-4 1 1-1,1-1-2-15,-4 0-1 31,-1 3 1-31,5 3-4 0,-8-2 2 16,1-4 1-16,-4 6 0 16,0-3 0-16,-4 7 0 15,-6-4 2-15,0 7-1 16,-4-4-1-16,3-3 1 16,4-2-1-16,-6-1 0 15,-8 3 2-15,0-3-1 0,-3-6 2 16,3 4-2-16,0-4-1 15,7 0 1-15,4 0-7 0,-4-3 5 16,4 0 3-16,-1 0-2 16,-6-9 0-16,3 9 1 15,4 0-29-15,6 0 22 32,-3 0-54-32,4 0 46 0,-1 0-73 15,4 0 66-15,4-10-214 16</inkml:trace>
  <inkml:trace contextRef="#ctx0" brushRef="#br0" timeOffset="46874.5781">15192 896 168 0,'14'-3'75'0,"-11"3"-59"0,1-3-20 0,-4 3 65 31,0 0-49-31,0 0 46 0,-4 0-43 16,1 0 23-16,-1 0-28 16,-3 0 14-16,0 0-18 0,4 0 11 15,-4 3-12-15,0 0 11 16,-3 0-12-16,-4 0 6 16,3 0-7-16,1 0 1 15,0 4-3-15,-1-4 5 0,1 6-5 16,-1 0 20-16,1 3-17 15,0-2-18-15,-1 2 12 16,-3 0 11-16,7-2-8 16,4-1-5-16,-4 0 4 15,0 6 2-15,4-8-2 0,3-1-2 32,0 0 1-32,0 0 15 0,3 0-11 15,-3-3 4-15,4 0-5 16,2 0 10-16,1 1-9 15,0-1-7-15,0 0 4 16,0 0 2-16,4-3-2 16,2 3 3-16,1 0-2 15,4 0-1-15,-8 0 1 0,-3 0 1 16,3 0-1-16,-3 0-3 16,7 0 1-16,-4 0 4 15,4 1-3-15,-3-1-5 16,-1 0 4-16,-3 0 3 15,3 3-2-15,1 3-2 16,-8-3 1-16,1 0 4 0,-1 1-3 16,1-1 0-16,-4 0 1 15,0 0 4-15,-4 6-4 16,1-2 0-16,-1-1 0 16,1 0 1-16,-4 7-1 15,0-4-1-15,0 0 1 0,0 0 13 31,-3-2-11-31,3-1 4 16,-4 0-5-16,-6-3-1 0,3 1 0 16,4-1 10-16,-4 0-9 15,0 0 5-15,0-3-5 16,0 0-1-16,1 0 0 16,-1 0 1-16,0 0-1 15,3-3-6-15,-6 0 4 0,3 0-3 16,0 3 3-16,4-3-8 15,-4 4 7-15,4-1-111 16,-1 0 89-16,-2 0-331 16</inkml:trace>
  <inkml:trace contextRef="#ctx0" brushRef="#br0" timeOffset="49056.8479">1860 2198 80 0,'-3'-3'36'0,"3"3"-29"0,-4 0-9 16,4 0 61-16,0 0-47 0,0 0 43 15,0 0-41-15,-3 0 30 16,3 0-33-16,0 0 30 0,-4-3-30 16,1 3 19-16,3-3-22 15,-4 3 15-15,4 0-17 16,-3 0 14-16,3-3-15 15,0 3 11 1,0-3-11-16,0 3 8 16,0-3-10-16,0 3 2 15,0 0-4-15,0 0-3 0,0 0 1 16,3 0 1-16,4 0 0 16,0 0 2-16,0 0-1 15,0 0-1-15,4 0 1 16,-1 0-1-16,0 0 0 0,8 3 0 15,-11 0 0-15,6 0 0 16,-2 0 0-16,-1 3-3 16,7 4 2-1,-3-1 1-15,0 3 0 16,0 7 0-16,0-1 0 16,-7 1 0-16,3-1 2 0,-3-2-1 15,0-1-1-15,-3 0 1 16,-1-2 4-16,-3 2-4 15,0-3 9-15,0 4-8 16,-3-1 5-16,-4-3-6 16,0 1 0-16,-4-1 0 15,1-3 1 1,0 4-1-16,-8-1 2 16,4 3-2-16,0-2 2 15,1-4-2-15,-1 0-3 0,0 0 1 16,4-3 1-16,-1 1 0 15,1-1 5-15,-1 0-4 16,1 0 0-16,3 0 0 16,0-3 4-16,0 0-4 0,4 1 0 15,-1 2 0-15,1 0-1 16,-1 0 0-16,4 0-3 16,0 0 2-16,0 0 9 15,0 1-6-15,0-1-7 16,0 0 5-16,4 0 10 15,-1-3-8 1,1 3 0-16,3 0-1 16,0-2-1-16,0 2 0 15,3 0 0-15,0-3 0 16,1 0 0-16,6 3 0 16,7 0 0-16,0-3 0 15,1 4 8-15,-1-4-6 16,0 0-7-16,-3 0 5 0,-4 0 5 15,1 0-5-15,-1-3-7 16,-3 3 5-16,-4 0 4 0,4-3 1 16,0 0-2-1,-4 0-48-15,-3 0 37 16,0 0-61-16,-10 0-75 16,-1-3 109-16,1 0-149 15</inkml:trace>
  <inkml:trace contextRef="#ctx0" brushRef="#br0" timeOffset="50016.6288">2331 2081 168 0,'0'-9'75'0,"0"6"-59"0,0 0-20 0,0 0 34 0,0 0-25 15,0 0 30-15,0 0-27 16,0 3 27-16,0-3-26 16,0 0 15-16,0 3-18 0,0 0 20 15,0 0-20-15,0 0 8 16,0 0-10-16,0 0 9 31,0 0-10-31,0 0 10 0,0 0-10 16,0 0 13-16,0 0-12 15,0 0 0-15,4 6-2 16,-1 0 1-16,1 0-2 16,3 3 5-16,-1 4-5 0,1 5 0 15,0 1 0-15,4-1 4 16,-1 4-4-16,1 15-3 16,-5-4 2-16,1 1-3 0,0 0 2 15,0-3 6-15,0 0-4 16,-3 3 0-16,-1-1 0 15,-3-2-1-15,0-3 0 16,0 0 2-16,-3-4-1 16,-1 1-1-1,1-4 1-15,-4 1 1 16,0 3-1-16,0-7 2 16,-3 1-2-16,3-4-3 15,-4 0 1-15,4 7 6 16,-3-4-4-16,3 7 3 15,0-3-3-15,0-4-1 16,0-3 1-16,0 1-1 0,0-4 0 16,0 0-3-16,0-2 2 15,4-1 9-15,0-3-6 16,-1 0 2-16,1 0-3 16,-1 1-1-16,1-1 1 15,-1 0-1-15,1 0 0 0,3-3-3 16,0 0 2-16,0 0-5 15,0-3 5-15,0 0-67 0,0 0 53 16,7 0-132-16,3-3 113 16,0-3-168-1</inkml:trace>
  <inkml:trace contextRef="#ctx0" brushRef="#br0" timeOffset="50833.8606">2809 2195 132 0,'0'-6'59'0,"0"3"-47"0,0 0-15 0,0 0 65 0,0 0-49 15,0 0 43-15,0 0-42 16,0 0 38-16,0 0-39 31,0-1 13-31,0 1-19 0,0 3 10 0,0 0-12 16,0 0 5-16,0 0-7 15,0 0 4-15,0 7-6 16,0 2 6-16,4 0-6 16,-1 3 0-16,1 22 0 15,-1 0-1 1,1 0 0-16,-1 0 0 0,0-3 2 16,1 2-1-16,-1 4-1 15,-3-6 1-15,0-3-1 16,0-3 0-16,0-1 2 15,0-2-1-15,4-1 5 16,-4-2-5-16,0-4-3 16,0 4 2-1,0-7-3-15,0-3 2 16,0 0 9-16,3-2-6 16,-3-7-26-16,0 0 19 15,4 0-63-15,3-4 52 16,0-2-130-16,0-3 112 0,3-3-117 15</inkml:trace>
  <inkml:trace contextRef="#ctx0" brushRef="#br0" timeOffset="51634.6087">2830 2500 176 0,'-3'16'78'15,"3"-32"-61"-15,3 7-21 0,0 9 42 0,1 0-31 31,3 0 35-31,0 0-32 0,3 0 20 16,4 0-22-16,0 6 13 0,3-9-16 16,1 0 14-16,2 3-14 15,1 0 17-15,7 0-17 16,0-3 4-16,-4 0-7 16,0 0 2-16,-3 3-3 15,-4 0 2-15,-3 0-2 0,0 0-3 16,-4 0 1-16,-3 0-44 15,0 0 35-15,0 0-117 16,0 0 98-16,-4 0-167 16</inkml:trace>
  <inkml:trace contextRef="#ctx0" brushRef="#br0" timeOffset="51234.1085">3086 2177 176 0,'0'-9'82'0,"4"6"-65"0,-4 3-21 16,0 0 51-16,0 0-38 16,0 0 25-16,0 0-25 15,0 0 20-15,0 6-22 16,0 0 8-16,0 3-11 0,0 10 15 16,0 5-15-16,0 1 4 15,0 3-6-15,0 2-1 0,0 1 0 16,0 0 4-16,3 0-4 15,1 0 6-15,-4-4-6 16,0 1 6-16,3-3-6 16,-3-4 3-16,0-2-3 15,4-1 2-15,-4-3-2 0,0-2-1 16,3-4 1-16,-3 0-4 0,4 0 2 16,-4-2-13-16,0-7 11 15,0 0-50-15,0 0 41 16,0 0-62-16,0 0 56 15,0-3-98 1,0-1 88-16,0-5-88 31</inkml:trace>
  <inkml:trace contextRef="#ctx0" brushRef="#br0" timeOffset="52265.4332">3471 2408 176 0,'0'-3'78'0,"0"3"-61"0,-4 0-21 0,1-3 51 15,-1 3-38-15,1 0 25 16,-1 0-25-16,-2 0 17 15,-1 0-19-15,0 3 10 0,0 0-12 16,0 0 8-16,-4 0-10 0,5 0-1 16,-1 0-1-16,0 3 1 15,0 0-1-15,0 1 2 16,0 2-2-16,0 0-1 16,0 6 1-16,4 4 1 15,-1-1-1-15,1 1 2 16,-1-1-2-1,4-2-1-15,0 2 1 16,4-2 7-16,-1-1-6 16,4 3 13-16,0-5-11 15,3-1 6-15,1-3-7 0,3-3 4 16,-1-2-6-16,5-4 14 16,-1 0-11-16,0-4 9 15,1-2-10-15,-1 0 4 0,7-3-5 16,1 0 8-16,-8-7-8 15,0 4 7-15,-6 3-6 16,-1-7 1-16,-3-2-3 16,-4-1 5-16,-3 4-5 15,0 0-3-15,-10-1 2 16,3 1 3-16,-7 3-3 0,0-1 0 16,0 4 1-16,-3 3-10 15,3 0 7-15,4 3-21 16,-1 0 17-16,1 3-33 15,3 0 29-15,4 3-45 16,-1 0 41-16,4-3-88 16,4 3 78-1,3 0-186 1</inkml:trace>
  <inkml:trace contextRef="#ctx0" brushRef="#br0" timeOffset="53220.1228">3751 2402 220 0,'4'-3'101'0,"-4"6"-79"0,-4 0-28 0,4-3 52 15,-3 3-10 1,-1 3-24-16,-3 0 11 16,4 3-17-16,0 1 5 0,-1 2-8 15,4 6 4-15,-3 1-6 16,6-1 6-1,-3 1-6-15,4-1 14 16,2 1-11-16,1-4 6 16,7 1-7-16,4-4 6 15,-5 0-6-15,1 0 1 16,0-5-3-16,3-1 5 16,1-3-5-16,-1-3 6 15,0-3-6-15,1 0 3 0,-1-3-3 16,0-4 25-16,-3 4-21 15,0-3 7-15,0 0-8 16,-4-1 5-16,1-2-6 16,-4-6 4-16,0-1-6 15,-1 4 3-15,-2-1 0 16,-4 1-3-16,0 0-3 16,0 5 1-16,0 1 1 15,0 3 0-15,0 3-9 0,0 0 7 16,3 9 4-1,1 6-10-15,-1 1 6 16,1 5 4-16,-1-3-2 31,4 1 3-31,4-4-2 0,-1 0-1 16,4 1 1-16,0-4 1 16,0 0-1-16,-1 1-1 15,1-4 1-15,0 0 1 16,0-3-1-16,0-3 5 15,0 0-5-15,0-3 3 16,-1 0-3-16,-2 0 8 0,3-3-7 16,3-7 2-16,-3 4-3 15,-7-6 5 1,-4-4-7-16,1 4 1 16,-4-1 0-16,-4-2 0 15,1 2 0-15,-1 1 0 0,1 0 0 31,-1-1 0-31,-3 4 0 16,0 3 0-16,1-1-3 0,-1 4 2 16,0 0 1-16,0 3 0 15,3 6-6-15,1-3 5 16,-4 6 0 0,3 4 1-16,1-4 0 15,0 6-6-15,-1-3 5 0,4 1 6 16,0-1-5-16,0 0-2 15,4-3 2-15,2 3 5 16,1-6-4-16,4-3 0 16,-4 0 0-16,3 4-1 15,0-4 0-15,4-4 0 16,0 1 0-16,4-3 0 0,-1 3 0 16,0 0-42-16,-3 0 33 15,0 0-98-15,3-3 82 16,0 0-236-1,1-1 201-15,-1-2-39 0</inkml:trace>
  <inkml:trace contextRef="#ctx0" brushRef="#br0" timeOffset="57305.5673">5767 2423 192 0,'0'-3'88'0,"4"0"-69"0,-1-3-24 0,-3 3 72 15,4 0-54-15,-4 0 44 16,0 0-43-16,0-1 30 15,0-2-33-15,-4 0 25 0,1 0-27 32,-4 0 7-32,3 0-12 0,-3 0 6 15,0-1-7-15,-6-5 4 16,-5 12-6 0,1-9 0-16,3 3 0 15,0 0-1-15,0 15-3 16,0 0-1-1,4 0 3-15,0 4-5 0,-1-1 5 16,1 3 3-16,3 1-2 16,0-1 3-16,4 7-2 15,-1-4-3-15,4 4 1 16,0-4 4-16,4-3-3 16,-1-2-2-16,4-1 1 0,0-3 4 15,3 1-3-15,4-4 3 0,0-3-2 16,3-3-1-16,1 0 1 15,-1-3 1-15,0-3-1 32,1-1-1-32,-5-2 1 15,1-3-1-15,0 0 0 16,-3-1 0-16,-1-2 0 16,0-1 0-16,-3-2 0 0,-3 0 2 15,-1-4-1-15,1-15 2 16,-1 3-2-16,-3 0-3 15,0-3 1-15,0 3 4 16,0 1-3-16,0 2 0 16,0 3 1-16,-3 0-4 15,3 7 2-15,0-7-2 0,-4 16 2 16,4-1-2-16,0 4 2 16,-3 6-5-16,3 3 5 15,-4 3-3-15,4 3 3 16,0 4 1-16,0 5 0 0,0 4 0 15,0 5 0-15,0 1 0 32,4 6 0-32,-1 9 2 0,4-3-1 15,0-1-3-15,3 1 1 16,1-6-2-16,-1-3 2 16,4-3 1-16,0 2 0 15,3-5 5-15,1-7-4 16,-1-2 3-16,4-1-3 15,-1-3 2-15,1-3-2 0,0-9 5 16,3 0-5-16,-3-3 6 16,0 0-6-16,-4-3 0 15,4-1 0-15,-7 1 4 16,3-3-4-16,-3-1 3 16,-4 1-3-16,-3-3-1 15,-7-7 1-15,0-6 1 0,-3 4-1 31,-1 2-6-31,-3 4 4 16,0 5-3-16,1 1 3 16,-1 6 1-16,-4 3 0 15,1 9-9-15,-1 3 7 0,1 10 1 16,3-1 1-16,0 1-3 16,0-1 2-16,4 1 1 0,3-1 0 15,0 1 0-15,3-1 0 16,4 4 0-16,0-4 0 15,4 4 0-15,-1-4 0 16,0-6 2-16,8-2-1 16,2-4-1-16,1 0 1 15,0 0-1-15,0-6 0 0,0-3 2 16,-4-6-1-16,4 3 2 16,-4-4-2-16,-3-2 5 15,0 0-5-15,0-4 3 16,-4-2-3-16,0-4 5 15,1-8-5-15,-1-4 6 16,-3 0-6 0,-4 0 0-16,1-3 0 15,-1 0 4-15,1 3-4 16,-4 0-3-16,0 4 2 16,3-4 5-16,-3 0-4 15,0 6 0-15,0 0 0 16,-3 4 1-16,3 2-1 0,-4 4-1 15,4 6 1-15,0 2-1 0,0 1 0 16,0 6-6-16,0 0 5 16,0 3 0-16,-3 6 1 15,-1 3-3-15,4 1 2 16,0 8-2-16,0 4 2 16,0-1 1-16,0 1 0 15,0 5 0 1,0 1 0-16,0 6 0 15,4-3 0-15,3 12 5 16,-4-6-4-16,-3 0-3 16,11-7 2-16,-11 1 3 15,7-3-3-15,0 0 0 16,3-7 1-16,0-2 1 16,1-4-1-16,-1 1-1 0,1-4 1 15,-1 3 1-15,0-9-1 16,1 7 2-16,3-13-2 15,-1 0 2-15,1 0-2 16,0 0-3-16,0 0 1 0,0 0 4 16,0-3-3-16,-4 3-25 15,0-7 20-15,1 1-60 0,-4 0 50 16,0-3-106-16,-4 0 93 16,1-1-243-1</inkml:trace>
  <inkml:trace contextRef="#ctx0" brushRef="#br0" timeOffset="57731.6113">6332 2115 148 0,'-7'-3'65'0,"3"0"-51"0,1 3-17 15,3 0 65-15,-4 0-49 16,1 0 37-16,-1 0-36 16,1 0 34-16,0 0-36 31,-1 0 22-31,1 0-25 0,-1 0 23 15,4 3-24-15,-7-3 10 0,7 0-13 16,0 0 22-16,0 0-21 16,11 6 12-16,-4-3-13 15,-1 1 11-15,5-1-12 16,-1-3 3-16,4 0-5 16,3 0 5-16,4 0-6 0,3 0 3 15,-3 0-3-15,0 0-3 16,0 0 1-16,0 0-94 15,-4 0 74-15,0 0-228 16,1 0 192-16,-5 0-80 16</inkml:trace>
  <inkml:trace contextRef="#ctx0" brushRef="#br0" timeOffset="59200.9122">6716 2340 148 0,'11'-3'69'0,"-8"0"-55"0,-13 9-18 0,13-3 70 16,-3-3-53-16,0 0 41 0,0 0-40 15,4 0 26-15,-1 0-30 16,1 3 20-16,6-3-22 0,-3 3 21 16,0-3-22-16,0 3 16 31,0-3-17-31,0-3 11 0,-1 3-12 16,1 0 8-16,4-3-10 15,-1 0 4-15,1-9-2 16,-1-10-3-1,-3 4-2 1,0 2 1-16,0 1-1 16,-4 3 0-16,1-1 0 0,-4 4 0 15,0-3 0-15,0 0-3 16,0 2 2-16,-4 1 4 16,1 0-3-16,-4 3-2 15,0-1 1-15,0 1 4 16,0 3-3-16,4 0-5 0,-4 3 4 31,0 0-6-31,-4 3 6 16,1 3 0-16,3 1 1 0,0 2 0 15,-3 0 0-15,-1 0 0 16,4 10 0-16,0-1 0 16,1 10 0-16,2-3 0 15,1-4 0-15,-1 1-3 16,1-4 2-16,6 1 18 0,1-1-14 15,-1-3 5-15,1 1-6 16,6-7-4-16,0 3 2 16,-3 1 3-16,4-4-3 15,-1 0 3-15,0-6-2 16,1 0 8-16,-1 0-7 16,1-3-7-16,2 0 5 0,1 0 5 15,0 0-5-15,-3-6-4 16,-1 3 3-16,0 0 3 15,8-3-2-15,-5 0 3 16,1-3-2-16,-3-1 2 16,6 1-2-16,-3 0 8 15,0-3-7 1,-4-10 5-16,1-6-6 16,-1 4 6-16,0-1-6 15,1 3 0-15,-1 7 0 0,0 3-1 16,1-1 0-16,-4 4-3 15,0 3 2-15,3 3 1 16,-3 3 0-16,3 6-6 16,-3 6 5-16,4 10 0 0,-4 0 1 15,3-1 2-15,-3 1-1 16,0-4-3-16,0 1 1 16,0-1 1-16,-4-3 0 15,1 1 2-15,-1-4-1 16,1 1 2-16,3-4-2 15,-7 0 5 1,3-3-5-16,-3 0 6 16,0-6-6-16,4-3 14 15,-4 3-11-15,3-3 3 16,0 0-5-16,1-3-1 0,-1 0 0 16,1-7 1-16,-1 4-1 15,1-3 2-15,3 0-2 16,0-13-3-16,0-3 1 0,6 7-2 15,-2-1 2-15,-1 4-2 16,1 2 2-16,-5 4-2 16,1 3 2-16,0 3-13 15,-3-1 11-15,3 4-53 16,0 0 44-16,-4 0-74 16,4 3 65-1,0 0-96-15,0-3 88 16,-4 0-201-1</inkml:trace>
  <inkml:trace contextRef="#ctx0" brushRef="#br0" timeOffset="61321.8323">7440 2183 200 0,'4'-3'88'0,"-4"0"-69"0,3 0-24 0,-3 3 50 15,0 0-37-15,0 0 34 16,0 0-31-16,3 6 11 15,1 0-16-15,-1 3 27 0,1 10-25 16,-1 5 13-16,1 1-15 16,-1 0 8-16,4-4-11 0,-7 1 4 15,0-1-5-15,0-2-4 16,0-4 2-16,0 1 5 16,7-4-4-16,-7-3 0 15,7-3 0-15,-3 1 7 16,-1-4-6-16,0-3-1 31,1-3-3-31,6-7 7 16,1-2-4-1,-4-3-1-15,3-10 1 0,-3-6-4 16,0 3 2-16,3 1 1 16,1 2 0-16,-1 4-6 15,0 2 5-15,1 4 0 16,-1 2 1-16,1 7-3 0,-1 6 2 15,0 3-2-15,-3 7 2 16,4 8 4-16,-4 10-3 16,0-1 20-16,-1 1-16 15,1-3 13-15,0 2-12 16,-3-5-1-16,-1 0-2 31,-3 2 1-31,0-8-2 0,0 2 5 16,0-6-5-16,0 1 6 15,0-4-6-15,4-12 9 16,-1 0-3 0,1-3-4-16,-1-1 7 15,1-5-8-15,-1-3-7 16,1-4 5-16,-1-8-4 0,4-7 3 16,0 3 1-16,0 3 0 15,3 4 2-15,1 2-1 0,-5 4-3 16,5-1 1-16,-1 4-2 15,1 2 2-15,-4 7 1 16,3 0 0-16,-3 3-6 31,0 3 5-31,0 3-3 0,0 3 3 16,-4 3 1-16,1 10 0 16,3 6 0-16,-4-4 0 15,0 1 2-15,1-1-1 16,-1 1-1-16,1-1 1 15,-1-2-4-15,1-1 2 16,3-2 9-16,-4-1-6 0,4 0-7 16,-3-2 5-16,2-1-4 15,1-3 3-15,0 4 6 16,4-7-4-16,-4 0 3 16,0-6-3-16,0-3 2 15,6 0-2-15,5-3 5 0,-1-1-5 16,-3 1 3-16,0-3-3 15,-4-3 2-15,0-4-2 0,-3 1-3 16,0-10 1-16,0-5-2 16,0 2 2-16,-3 3 6 15,-1 1-4-15,1 2-3 16,-4 4 2-16,3 2-3 31,-3 4 2-31,0 3-5 0,0 2 5 16,0 7-6-16,0 4 6 15,0-1 0-15,0 12 1 16,0 13 0-16,0-1 0 16,7 1 0-16,-4 0 0 15,1-4 0-15,-1-2 0 16,1 0 2-16,-1-7-1 0,4-3-6 16,0 1 4-16,0 5 6 15,0-12-5-15,0 7 4 16,0-10-3-16,0 0-1 15,0-6 1-15,0 0 7 16,0-4-6-16,-1 1-4 0,1-3 2 31,0-3 3-31,0-4-3 16,0 1 0-16,0-10 1 0,0-2-4 16,0 2 2-16,0 3-5 15,0 4 5-15,0 6 0 16,0 2 1-16,0 4-3 15,0 12 2-15,-1 10 1 16,1 2 0-16,0 1-6 0,0-1 5 16,-3 1 3-16,-1 2-2 15,4 1 9-15,-7-4-7 16,7 4 2-16,-7-4-3 16,0-2 2-16,4-4-2 15,-1-3 5-15,0-3-5 16,1 0 0-16,-4-6 0 0,7-3 4 31,-4-3-4-31,1 3 0 16,-1-6 0-16,1-3 1 15,-1-4-1-15,4-2-1 16,0-1 1-16,0 1-4 16,0-10 2-16,0-3 1 15,0 4 0-15,-4 5-6 0,4 4 5 16,0 5 0-16,0 4 1 0,0 15-3 15,0 13-9 1,0 2 15 0,3 1-4-16,-3-1 4 15,3 1-2-15,4-4-1 16,-3-2 1-16,3-1 1 0,-1-3-1 16,1-2 2-16,0-1-2 15,0 0-1-15,0-6 1 16,0-3 4-16,0 0-4 15,-1-3 0-15,1 0 0 16,0-6 1-16,3 0-1 16,1-4 2-1,-4 1-2-15,-1-13-1 16,1-5 1-16,0 2-1 16,-3 0 0-16,-5 0 0 15,1 4 0-15,0-1 0 16,-3 10 0-16,-1 2 2 0,-3-2-1 15,-3-3-6-15,-1 5 4 16,1 1-6-16,-4 3 6 16,0 3 3-16,0 2-2 15,0 8-5-15,0 2 4 0,-3 3-3 16,-1 0 3-16,1 3 6 16,0 1-4-16,3 2-3 15,0 7 2-15,0 9-3 16,0-7 2-1,3 1-2 1,1-1 5-16,3-2-2 16,0 0 0-16,7-4 1 15,0 4-4-15,3-7 2 16,1 0 6-16,3-2-4 16,3 2-3-16,0 0 2 15,0-2 5-15,1-4-4 0,6-3 3 16,0 0-3-16,4 0-1 15,-7-2 1-15,0-1-1 16,-4-3 0-16,14-7 2 0,-14 4-1 16,8 0-3-16,-1 0 1 15,-10 6-24-15,3-6 19 16,-3-3-65-16,-7 3 55 0,-4 0-89 16,4 0-175-1,-17-3 212 1,-8-7 11-16</inkml:trace>
  <inkml:trace contextRef="#ctx0" brushRef="#br0" timeOffset="61590.6592">8247 2057 264 0,'-10'-9'121'0,"10"5"-95"0,-4 1-33 0,4 3 79 16,0-6-58-16,-3 0 9 16,-1-6-15-16,1 3-9 15,-1-1 1 16,4 10-6-31,0 0-76 0,7 3 63 0,4 0-267 16</inkml:trace>
  <inkml:trace contextRef="#ctx0" brushRef="#br0" timeOffset="53935.9762">4783 2054 200 0,'0'-6'88'0,"0"6"-69"0,4-4-24 0,-4 4 61 15,3 0-45 1,-3-6 27-16,0 0 8 16,4 3-33-16,-4 0 16 0,0 9-10 15,0 0-13 1,-4 4 5-16,1-1-8 0,-1 3 1 16,1 4-3-16,0 5 5 15,-1 1-5-15,1 2 3 16,3 13-3-16,-4 0-1 15,4 0 1-15,-3-3 7 16,-1 0-6-16,1 0-4 31,3-7 2-31,0 4 3 0,0 0-3 16,0-6 3-16,3-4-2 16,1 1-1-16,-1-4 1 15,1-2-1-15,3-1 0 0,-1-3 5 16,1 1-4-16,0-4 3 15,7 0-3-15,0-3-1 16,3-3 1-16,1 3-1 0,-4-6 0 16,-1 0-20-16,1-6 16 15,0 0-47-15,-3 0 40 16,-1 0-72-16,-3 0 64 16,0 0-126-16,-4-7 110 15,1-5-110 16</inkml:trace>
  <inkml:trace contextRef="#ctx0" brushRef="#br0" timeOffset="54436.571">4721 2275 164 0,'-14'-3'75'0,"11"3"-59"0,-1 0-20 0,1 0 42 15,-1 0-31-15,1 0 32 16,0 0-30-16,-1 0 27 0,1 3-27 16,-8 0 18-16,4 1-20 0,0-1 13 15,-3 0-1 1,0 9-14-16,3-3 10 0,0 1-12 16,0-4 7-16,0 0-7 15,3 0 9-15,1-3-9 16,-1 0 13-16,4 0-12 15,0-3 0-15,7 3-2 16,4-3-2-16,3 0 1 31,3 3 13-31,0-3-11 0,4 0-1 16,3 3-1-16,1-3 10 16,6 0-9-16,0 0 5 15,-3 0-5-15,-1 0 5 16,-2 0-6-16,-5 0 6 15,-2 0-6-15,-4 0 0 16,-1 0 0-16,-2 4-4 0,-4-4 2 16,-4 3-8-16,-3-3 7 15,0 0-63-15,0 3 50 16,0 3-78-16,0-3 71 0,0-3-200 16,4 3 171-1,3 0-27-15</inkml:trace>
  <inkml:trace contextRef="#ctx0" brushRef="#br0" timeOffset="55488.4923">5144 2386 208 0,'0'-6'92'0,"3"9"-73"0,-3-9-24 0,0 3 50 15,0 0-37-15,0 0 40 0,0 0-36 16,0 0 24-16,0 0-26 16,0-1 17-16,0 1-20 0,-3 3 4 15,-4-3-7-15,3 3 0 16,-3 0-3-16,0 0-3 16,1 0 1-16,-1 0 4 15,3 3-3-15,-3 4-2 0,0-4 1 16,0 0 1-16,0 3 0 15,4 0 2-15,0 3-1 16,-1 4-6-16,1-1 4 16,-1 0 3-16,1 1-2 0,-1-1 3 15,4 6-2-15,0-5 2 32,0 8-2-32,0-2-1 15,4-4 1-15,-1 0-1 16,1 1 8-16,3-4-6 15,-1 0 5-15,1 1-6 16,0-4 3-16,0 0-3 16,4 0 11-16,-1-5-10 15,7-1 8-15,1-3-4 16,-5-3-5-16,1-1 17 16,0-2-14-16,0 0 7 15,-4 0-8-15,1 0 4 16,-1-3-6-16,-3-4 0 15,0 1 0-15,0-3 1 16,-4-1-1 0,1 1 5-16,-4-1-5 15,0 1 3-15,-4 0-3 16,-2-1 5-16,-1 1-5 16,0 3-11-16,0-1 8 15,0 4-30-15,0 0 24 0,-7 3-47 16,4 2 42-16,3 1-83 15,7 3 73-15,0 0-161 16,7 0 141-16,3-3-85 16</inkml:trace>
  <inkml:trace contextRef="#ctx0" brushRef="#br0" timeOffset="64277.8693">9331 2171 176 0,'4'-10'82'0,"-1"7"-65"0,1-3-21 15,-4 3 76-15,3 0-58 0,1 0 38 16,-4 0-38-16,3 0 17 16,-3 0-23-16,0 3 10 15,0 0-13-15,0 0 8 0,0 6-10 0,0 3 2 16,0 3-4-16,3 4-3 15,4 18 1-15,0-3 6 16,0-1-4-16,-3-2 6 16,6 0-6-16,1-4 14 15,-1 1-11-15,0-7 3 16,1-2-5-16,-1-4-1 0,0 1 0 16,1-1 7-16,-1-3-6 15,1-3 2-15,-4-3-3 16,3-3-1-16,-3-3 1 15,3 0 4-15,-3-3-4 16,4 0 6-16,-4-3-6 31,-1-4 3-31,1-2-3 0,0-1-1 16,-3-8 1-16,-1-4-1 16,1 4 0-16,-1-1-3 15,-3 6 2-15,4 4 1 16,-4 6 0-16,0 3-14 15,0 6 11-15,10 9 1 0,0 9 1 16,-3 4 1-16,7-1 0 0,0-2 2 16,0-1-1-16,0 1 2 15,0-7-2-15,-1 0 8 16,1 1-7-16,0-4 5 16,0-3-6-16,0 0 6 15,-4-3-6-15,1 1 3 16,-1-8-3-1,0-2-1-15,-3 0 1 16,0-3 1-16,-3 0-1 16,-1-4 2-16,-3-21-2 15,0 4-1 1,0 2 1-16,4 3-1 16,-1 4-6-16,1 2 5 15,3 7-3-15,-1 0 3 0,1 2-2 16,4 4 2-16,3 0-2 15,3 3 2-15,0 0 4 16,1 0-3-16,-5 0 0 0,5-3 1 16,-8-1 4-16,1 1-4 15,-5 0-3-15,5-3 2 16,-4-3 3-16,0 2-3 0,-4-2 3 16,-3 0-2-16,0-4 11 15,0 1-10-15,-3-4 3 16,-1 1-4-16,-3-4 2 15,4 4-2-15,-1 3-1 16,1 2 1-16,-1 4-1 31,4 3 0-31,-3 3-9 0,3 0 7 16,0 3-2-16,0 9 3 16,0 9-2-16,3 1 2 15,-3 2 4-15,4 7-3 16,-4 6-2-16,3 6 1 15,-3 9 4-15,0-2-3 16,0-1 6-16,4-6-5 0,-1-6 6 16,-3-4-6-16,0-2 6 15,4-6-6-15,-1-4 9 16,1-6-8-16,3-2 5 16,-4-4-6-16,-3-6 6 0,7 0-6 15,0-3 0-15,0-3 0 31,0-7 1-31,0-2-1 0,0-10-6 16,0-6 4-16,0 4 0 16,-1 2 1-16,1 0 0 15,7 7 0-15,0 3-3 16,-4 2 2-16,-3 4 1 16,0 3 0-16,0 3-12 15,0 6 10-15,-3 3 3 0,6 9-1 16,0 13-2-16,1-6 1 15,-1-1 4-15,1 1-3 16,-4-4 0-16,3 1 1 16,0-1-1-16,1-2 0 15,3-1 0-15,-1-6 0 16,1 1 5-16,4-7-4 0,-1 0 0 16,0-3 0-16,1 0 7 15,-5-3-6-15,5-4-4 16,-1 1 2-16,4-3 3 15,-4 0-3-15,0-4 0 0,-3 1 1 16,-3-19-1 15,-1 4 2-31,-3 2-1 0,0 0 2 16,-4 7-2-16,-3-1-3 16,0 4 1-16,0 0-2 15,-3 2 2-15,-1 4 1 16,-2 3-3-1,-8 3 2-15,3 3-5 16,1 3 5-16,0 6-3 0,-1 4 3 16,1 14-2-16,3-5 2 15,0-4 4-15,0 4-3 16,0 9 0-16,0-4 1 16,4-5 1-16,3-4-1 15,0-2 5-15,3-1-5 16,1-6 9-1,3 1-8-15,3-4-1 16,0 0 0-16,-3-6 4 16,4 0-4-16,-1-3 0 15,0 0 0-15,1-3 4 16,-1-1-4-16,-3-2 0 0,0-3 0 16,0 0-4-16,-4-1 2 15,4 1 1-15,-3 6 0 16,-1 3-3-16,-3 0 2 0,0 3-5 15,4 6 5-15,-1 0 0 16,4 3 1-16,0-3-3 16,3 4 2-16,1-1 4 15,-1 0-3-15,1 0 3 16,-1-3-2 0,4-6-1-16,-4 4 1 15,8-4-1-15,-5 0 0 16,-2-7 2-16,3 4-1 15,0-3 2-15,-1-3-2 16,-2 0-1-16,-1-4 1 16,-3-24 1-1,0-3 2-15,-4 0-3 0,1 3-3 16,-1 0 1-16,1 0 6 16,-4-3-4-16,0-3-3 15,0 6 2-15,0 4 3 16,0 5-3-16,0 6-5 15,0 4 4-15,0 2-3 0,0 4 3 16,0 3-5-16,0 6 5 16,0 3-6-16,0 3 6 0,0 3 0 15,0 3 1-15,0 10-3 16,0 2 2-16,0 1 1 16,3 2 0-16,1 1 2 15,-1 3-1-15,1 0-3 31,3 2 1-31,0 7 4 0,3 6-3 16,0-6 6-16,1-6-5 16,3 0 0-16,-1-3 0 15,1-7-4-15,4 1 2 16,-5-4 6-16,1-2-4 16,0-4-3-16,4 0 2 15,-5-3 5-15,5 1-4 0,-1-4-3 16,0 0 2-16,1-9 0 15,-4 3 0-15,-1 0-37 16,-2-3 29-16,-1 0-50 16,1-3 44-16,-5-1-61 0,1 1 57 15,0-3-112-15,-3 0 99 32,-4 0-182-32</inkml:trace>
  <inkml:trace contextRef="#ctx0" brushRef="#br0" timeOffset="64880.4764">10530 2060 224 0,'-4'0'101'0,"1"0"-79"0,-1 0-28 15,4 0 57-15,-3 0-41 16,3 0 33-16,0 0-32 16,-4 0 30-16,4 0-30 15,0 0 11-15,0 0-16 0,0 0 24 0,0 0-22 16,0 0 15-16,11 3-17 15,-1 0 6-15,4 0-9 16,3-3 6-16,1 0-6 16,13 3 12-16,-3-3-11 15,-1 0 3-15,1 0-5 0,0 0-1 32,-4 0 0-32,-3 0-7 0,-1 0 5 15,1 0-25-15,-3 0 20 16,-1 3-129-16,-3 0 105 15,0 0-286 1</inkml:trace>
  <inkml:trace contextRef="#ctx0" brushRef="#br0" timeOffset="67632.7481">12085 1900 196 0,'-7'-9'88'0,"10"5"-69"0,-3 4-24 16,0 0 72-16,0 0-54 16,0 0 24-16,0 0-26 15,0 0 9-15,7 0-14 16,-3 0 22-16,-4 7-22 0,-4 5 12 15,8 3-13-15,-1 7-1 0,-3 3-2 16,0 2 12-16,4 1-10 16,-1 3 3-16,1 3-5 15,-4 9-1-15,0 0 0 16,3-3 4-16,-3 0-4 16,4-3-3-16,-1-6 2 15,-3-4 8 1,3-2-6-16,1-4 2 15,-4-5-3-15,0-4 5 16,3 1-5-16,1-4 6 16,-4-3-6-16,0-6 9 0,0 0-8 15,0-3-1-15,0-3 0 16,0-4 4-16,3-2-4 16,1-3 3-16,-1-13-3 0,-3-6 2 15,4 0-2-15,-1 0 8 16,1 4-7-16,-1-4 5 15,4 3-6-15,0 3-3 16,3 1 2-16,1 5 0 16,-1-6 0-16,7 7 0 15,-3 5 0-15,4 10-6 0,-1 0 5 16,0 9 3-16,-3 0-2 16,-3 0-5-16,-1 3 4 15,4 4 3-15,-4 2-2 16,1 0 0-16,-5 1 1 15,1 5-1-15,-3-6 0 16,-4 1 5 0,-4-1-4-16,1 0 3 15,-4-2-3-15,0-1 5 16,0-3-5-16,-7 0 0 16,-3 0 0-16,0-3 4 0,3-3-4 15,-4-3-3 1,5-3 2-16,6 3 0 15,3 0 2-15,-6-3-1 0,-1 0-3 16,1-1 1-16,0 4-2 16,3 0 2-16,3 0 1 15,1 3 0-15,-1 3-3 16,8 3 2-16,-1 1-2 16,4 2 2-16,0 3 1 15,7-3 0 1,-4-2 2-16,8 14-1 15,2 10 5-15,1-6-5 16,4-4 9-16,-1-2-8 16,0-4-1-16,-3-3 0 15,3-2 4-15,-3-4-4 16,0 0-3-16,-1-3 2 16,-2 0 5-16,-1-3-4 0,0 0 9 15,-6-3-8-15,-1-3-1 16,4-7 2-1,-7-5-2-15,3-10-1 16,-3 4 1-16,-3-1 1 0,3-3-1 16,0 1-3-16,-4 2 1 15,0 3 1-15,-6 4 0 0,0 3 0 16,6-1 0 0,-3 4-6-16,0 3 5 0,-3 6-6 15,9 3 6-15,-2 0 0 16,-4 9 1-16,-4 0-6 15,1 3 5-15,3 4 3 32,0 2-2-32,3 1 6 0,1 5-5 15,-1 4 0-15,4-3 0 16,-3-4 4-16,3-2-4 16,0-4 0-16,0-3 0 15,-1-2-1-15,5-4 0 16,-4-3-3-16,0-3 2 15,0 0-61-15,0-22-27 16,6 1 64-16,-2-1-116 16,-1 1 109-16,1-1-191 15</inkml:trace>
  <inkml:trace contextRef="#ctx0" brushRef="#br0" timeOffset="69087.2836">12701 1894 300 0,'0'-13'134'0,"4"7"-105"0,-4-3-37 0,0 6 42 16,3 0-29-16,1 0-1 16,-4 0-2-16,0 0-5 15,0-1 2-15,0 1-27 0,0 10-79 16,3-1 81-1,4 3-206-15</inkml:trace>
  <inkml:trace contextRef="#ctx0" brushRef="#br0" timeOffset="68818.1802">12916 2066 248 0,'4'-3'111'0,"-4"3"-87"0,3 0-30 16,-3 0 69-16,0 0-51 15,0 0 26-15,0 0-27 16,0 0 24-16,4 0-26 16,-4 0 21-16,0 0-23 0,0 0 8 0,-4 0-11 15,1 0 1-15,-1 0-4 16,4 0-1-16,-7 3 1 15,-3 3 1-15,-1 0-1 16,1 1-3-16,-4 5 1 16,0 0 4-16,-3 0-3 15,10 4-2-15,0-1 1 0,4 1 4 16,-1-1-3-16,4 7 0 16,7-4 1-16,0 7-1 15,0-4 0-15,0-2 5 0,3-4-4 16,1 1 0-16,-1-10 0 15,-3 0 4-15,7 0-4 32,7 0 3-32,-1-6-3 0,1 0-1 15,0-9 1-15,0 0 1 16,-4-13-1-16,-3 4-1 16,0-1 1-16,-4-2-1 15,4 5 0-15,-4 1 2 16,-3-7-1-16,0-5 2 15,0-4-2-15,-3-3-1 0,-1 0 1 16,1 6 1-16,-1 1-1 16,1 2 8-16,-1 0-4 15,0 7-4 1,-3 6-2-16,4 5 0 16,-4 7-10-16,0 7 8 15,0 8-1 1,3 7 2-16,-3 2 2 15,4 1 0-15,-1 6 5 16,1-1-4-16,-1 4 0 16,1-6 0-16,-1-7 1 0,-3 16-1 15,0-6 8-15,4-6-7 16,-1-4-1-16,1-5 0 16,-1-4 4-16,-3-3-4 0,7-2 3 15,-4-7-3-15,1 0 5 16,-1-13-5-16,1 4-3 15,3-6 2-15,3-10 0 16,1 0 0-16,2-2 0 16,-6 8 0-16,0 4 0 15,4-4 0-15,-1 4 2 0,7 3-1 16,4-10-3-16,-4 0 1 16,1 7-2-16,-4 3 2 15,-4 2-2-15,0 1 2 16,-3-3 1-1,0 9 0-15,0-6 0 32,-3 9-6-32,-4-3 5 0,0 3 0 15,0 0 1-15,-4 3 0 16,1 3 0-16,-1 0-3 16,1 0 2-16,-4 0 1 0,-4 0 0 15,1-3 0-15,0 7 0 16,3-4 0-16,-4 3 0 15,1 0-3-15,0 7 2 0,3-7 6 16,3 6-4-16,-3 4 0 16,4-4 0-16,-1 1-7 15,1-4 5-15,-1-3 3 16,8 7-2-16,3-1 3 16,-4 3-2-16,1-2 2 15,10-1-2 1,3 4 5-16,0-4-5 15,4 1 3-15,0-4-3 16,0 0-3-16,-4-3 1 16,0-2 4-16,-6-1-3 15,-1 0-2-15,0 0 1 16,1 0-55-16,-4 0 44 16,-7-6-103-16,0 0 88 0,-4 0-209 15,-3-3 181 1,-3 0-63-16</inkml:trace>
  <inkml:trace contextRef="#ctx0" brushRef="#br0" timeOffset="70972.8874">13792 2100 212 0,'11'-3'95'0,"-11"0"-75"0,3-3-25 16,1 6 75-16,-4-3-56 15,3-1 45-15,-3 1-43 16,-3 0 19-16,3 0-25 15,-4 0 8-15,1 0-13 0,-1 0 2 0,1 0-5 16,-4 0 2-16,0 3-3 16,0 0-1-16,0 0 1 15,0 0-4-15,0 3 2 16,0 0-2-16,0 3 2 16,-3 3 1-16,0 7 0 15,-1-1 2 1,1 1-1-16,0 2-1 15,3 0 1-15,0 7-1 16,7 6 0-16,0 0 2 16,10-13-1-16,-3-2 2 0,0 2-2 15,0-3 8-15,0 1-7 16,10-1 7-16,0-2-6 16,1-4-2-16,-1-3 0 0,-3 0 1 15,3-3-1-15,7-6 2 16,1 0-2-16,-5-3 2 15,-6-3-2-15,0-1 5 16,-3-8-5-16,2-7 0 16,-2 1 0-16,-1-4 1 15,-6 3-1 1,-4 1-3-16,0 8 1 16,0 4-2-16,-4 0 2 15,-3-4-5-15,0 4 5 16,0 6 0-16,-3 3 1 15,3 0-3-15,-3 3 2 16,-1 0 1-16,1 0 0 16,0 0-3-16,-1 3 2 0,-3 0 6 15,11 0-4-15,-1 0 0 16,1 0 0-16,-4 0-4 16,4 0 2-16,-1 0 4 15,4-3-3-15,0 0 3 0,7 0-2 16,3 0-1-16,1 0 1 15,-1 0 1-15,4-3-1 0,-4 0-1 16,8 0 1-16,-4 0-1 16,3-3 0-16,7-3 2 15,0-1-1-15,1 1-3 16,-8 6 1-16,-3 0 6 16,0 0-4-16,3 0 0 31,-3 3 0-31,-4 3-7 0,-3 3 5 15,0 3 0-15,-3 0 1 16,-1 1-3-16,0 5 2 16,1 13 4-16,3-10-3 15,-4-2 3-15,8 5-2 16,-4-2 8-16,3-1-7 16,-3-2 5-16,0-4-6 0,7 3 9 15,-4-5-8-15,1-4 2 16,-1-3-3-16,0 0 2 15,1-3-2-15,-1-9 2 16,4-7-2-16,-4-2 5 0,-3 5-5 16,0 4-3-16,0-6 2 31,0-7 0-31,0 1 0 16,-4-1 0-16,1 10 0 0,-1-1 0 15,-3 4 0-15,0 0-3 16,0 6 2-16,0 3-8 15,4 3 7-15,-1 6 1 16,-3 0 1-16,0-2 5 16,4 8-4-16,-1 0-3 0,8 7 2 15,2 6 0-15,1-4 0 16,0 1 0-16,0-10 0 16,-4-2 2-16,1-7-1 15,-1 0 2-15,1-3-2 16,-1-3-1-16,0-6 1 15,1 0 1-15,-1-10-1 0,-3 4-1 16,0-6 1-16,0-10 1 16,-4 6-1-16,1 4 2 15,-1-4-2-15,-3 4-3 16,0-13 1-16,-3-9 1 16,3 9 0-16,0 7 2 15,0-7-1 1,0-22 2-16,0 17-2 15,0 5 2-15,0 0-2 16,0-9 2-16,0 18-2 0,0 4-1 16,0 2 1-16,0 1-10 15,0 9 7-15,0 0-4 16,-4 18 4-16,4 0 1 16,-3 7 1-16,-1 12-3 0,1-4 2 15,0 7 9-15,3 0-6 16,0 0-9-16,3-3 5 15,0 0 10-15,4-1-7 16,7 1-6-16,0 3 5 16,0-6 2-16,3 6-2 15,1 3 0 1,-1-7 1-16,4-5 4 16,-4-13-4-16,0 1-5 15,8-4 3-15,6 0-48 16,-4-15 39-16,-2-6-75 15,-5-1 64-15,-2-2-127 0,-4-4 113 16,-7 1-183 0</inkml:trace>
  <inkml:trace contextRef="#ctx0" brushRef="#br0" timeOffset="71273.8451">14374 1918 232 0,'-17'3'105'0,"14"-3"-83"0,-8 0-28 0,11 0 94 15,-3 0-71-15,3 0 54 16,-4 0-53-16,4 0 30 16,0 0-36-16,-3 0 25 0,3 0-28 31,0 0 15-31,10 3-18 0,-3 1 3 15,10-1-7-15,-3 0-1 16,10 0 0-16,-3 0 1 0,7 0-1 16,14 3-31-16,3-3 23 15,3 0-160-15,-3-3 130 16,-7-3-280 0</inkml:trace>
  <inkml:trace contextRef="#ctx0" brushRef="#br0" timeOffset="65596.8483">11357 1934 208 0,'4'-10'95'0,"-1"7"-75"0,1 0-25 0,-4 0 78 16,3 3-59-16,-3-3 43 15,4 0-42-15,-4 3 17 0,0-3-23 16,0 3 3-16,0 0-8 0,3 6 22 16,1 0-20-16,-4 4-11 15,3 5 5-15,1 6 2 0,-1 1-2 16,1 0 3-16,-1 2-2 16,1 4 5-16,-1 0-5 15,0 5 3-15,1 4-3 16,-1 7-1-16,1-8 1 15,-4 1 4-15,3-6-4 16,1-3-3 0,-4 0 2-16,3-4 3 15,1-2-3-15,-1-7 0 16,1 7-13 0,-4-7 10-16,3-3-55 15,-3-12-28 1,0 0 62-16,0-3-85 15,0 0 83-15,0-3-158 16</inkml:trace>
  <inkml:trace contextRef="#ctx0" brushRef="#br0" timeOffset="66400.5157">11271 2168 216 0,'-4'-3'98'0,"4"3"-77"0,0 0-26 0,0 0 58 16,0 0-43-16,0 0 34 16,0 0-33-16,0 0 19 15,0 0-22-15,7 0 13 0,0 0-16 32,0 0 14-32,4 0-14 0,2 0 6 15,5-4-8-15,3 4 15 16,-1-3-14-16,1 0-2 15,7 0 0-15,0 0 3 16,-1 3-4-16,-3 0 6 16,4 0-6-16,-4 0-3 15,-3-3 2-15,-3 3 3 0,-1 0-3 16,-7 0 0-16,1 0 1 16,-1 3-4-16,-3 0 2 15,-4 0 6-15,-3 3-4 0,0 1 3 16,-3 2-3-16,-1 3-1 15,1 7 1-15,0 5 1 32,-4 4-1-32,3-3-3 0,1-1 1 15,3 1 6-15,0-4-4 16,3 1 3-16,1-4-3 16,-1-2 8-16,4-4-7 15,0 1 7-15,3-4-6 16,-3 0 1-16,11-6-3 15,-5 3 2-15,8-9-2 0,-3 3 8 16,-1-3-7-16,0-3 5 16,4 0-6-16,-4-3 6 15,-3-1-6-15,0-2 3 16,-4 0-3-16,-3-1 5 16,-3-21 1-1,-4 4-5 1,-4 2-1-16,1 9 0 15,-1 4-4-15,-3 3 2 0,-10-4-10 16,-7 4 8-16,0 3-27 16,3 3 24-16,4 3-49 15,3 0 42-15,3 3-89 16,1 0 78-16,3-4-194 16,4 1 167-16,3-3-67 15</inkml:trace>
  <inkml:trace contextRef="#ctx0" brushRef="#br0" timeOffset="72913.3486">3072 3057 196 0,'0'3'88'0,"0"-9"-69"0,0 3-24 0,0 3 55 16,0 0-40-16,0 0 22 31,0 0-24-31,0 0 21 0,4 3-22 16,3 0 11-16,-4 0-13 0,4 1 11 15,0-1-12-15,4 0 12 16,-5-3-12-16,5-3 6 15,-4 0-7-15,3-1 4 16,1-5-6-16,-1 0-3 16,-3 0 2-16,0 0 3 0,-4-1-3 15,4 1 3-15,-3-3-2 16,-1 3-1-16,-3-4 1 16,-3-2-1-16,-1 6 0 15,-3-4-3-15,0 1 2 16,0 3 1-16,-3-4 0 15,0 4-3 1,-1 3 2-16,1 0 1 16,-4 0 0-16,0 3 0 0,0 3 0 15,4 3-3-15,-4 3 2 16,7 0-2-16,0 0 2 16,-3 3 4-16,3 1-3 15,0 2 3-15,4 3-2 16,-1 1-1-16,1 5 1 0,-1 4 13 15,4 0-11-15,0-1 1 16,4 1-2-16,-1 3 10 16,1-1-10-16,-1 1 3 15,7 9-4-15,1 0 5 16,-4-3-5-16,0 0 3 16,0-4-3-16,-1 1 2 0,1-3-2 15,-3-4 8-15,-1-2-7 16,1 3 10-16,-1-4-9 15,1-2 4-15,-4-4-5 16,0 0 8-16,0-2-8 16,0-1 2-16,0-3-3 0,-4 1 5 31,1-4-5-31,-1 0 0 16,-3 0 0-16,0-3 4 0,-6 3-4 15,2-3 0-15,1 0 0 16,-4-3 1-16,4 0-1 15,-4 0-1-15,0 0 1 16,0 0-4-16,0 0 2 16,0-3-19-16,4 0 16 0,0-6-69 15,-1-3 57-15,4-4-106 16,4 1 93-16,-1-4-234 16</inkml:trace>
  <inkml:trace contextRef="#ctx0" brushRef="#br0" timeOffset="74638.6087">2941 3236 172 0,'0'0'78'0,"3"0"-61"0,1-3-21 0,-4 3 45 15,7-3-33-15,3 0 36 0,4-3-33 16,7-1 42-16,0 1-40 15,-1 0 28-15,5-3-31 0,-1 0 15 0,-3 2-19 16,-4 4-6-16,4 0 1 16,-4 3 4-16,7 6-4 15,0 4-3-15,-3-1 2 16,-3 3 0-16,-1 1 0 16,-3 8 5-16,0 7-4 0,-4 0 3 15,0-7-3-15,-3 1 2 16,0-4-2-16,-3-2 2 15,-1-4-2-15,1 0 5 16,-1-3-5-16,1-2 0 16,-1-4 0-16,-3-3 1 31,0 0-1-31,0 0 2 0,0 0-2 16,3-3 5-16,1-4-5 15,-1 1-3-15,4-9-1 16,0-10 2-1,0 1 1-15,4-1 0 16,2 0 2-16,1 4-1 0,4-1-3 16,-1 4 1-16,4-1 1 15,-1 4 0-15,1 3-6 0,4 2 5 16,-8 4 3-16,0-3-2 16,-3 6 0-1,0 0 3-15,0 3-2 16,-4 3-3-16,0 6 1 31,1-3 1-31,-4 3 0 0,0 4 0 16,-4-1 0-16,1 4-3 15,-1 5 2-15,4 7 4 16,0-4-3-16,0 1 0 16,0-3 1-16,0-4 10 15,0-3-9-15,3 1 14 16,0-4-12-16,4-3 6 0,0-2-7 15,4-4 9-15,-5 0-9 16,1-6 10-16,0 0-10 16,0-1 4-16,-4-2-5 15,1-9-1-15,-1-7 0 0,-3 1 1 16,0-1-1-16,0 7 5 31,-4-7-5-31,-3 7 0 0,-3-7 0 16,-1 1-4-16,-3 2 2 15,1 1 1-15,-5 2 0 16,-6 4-3-16,0 0 2 16,-1 9-2-16,4 0 2 15,1 3-2-15,-1 3 2 16,3 0 1-16,1 6 0 0,6-6-3 16,1 0 2-16,3 0-2 15,0-3 2-15,0 0 4 16,7 3-3-16,7-3-5 15,0 0 4-15,3-3 0 16,0 0 1-16,1 0 5 16,2 0-4-16,1-3-3 0,0 6 2 15,0 6-6-15,-1 3 5 16,1 1 3-16,-3 2-2 16,-1 3-5-16,-3 1 4 15,-4-4 0-15,0 10 1 16,-3 2 8-16,0 1-6 0,-3-4-4 31,-1-2 2-31,-3-1 5 0,0-2-4 16,0-4 3-16,0-3-3 15,0 0 2-15,0-5-2 16,0-4 5-16,0 0-5 16,4-4-5-16,-1-2 3 15,1-9 3-15,-1-10-2 16,4 4 0-16,0-1 1 0,0-2-1 15,7-1 0-15,-4 3-3 16,4 1 2-16,-4 5-2 16,1 4 2-16,-1 6-5 15,4 6 5-15,0 3-3 16,0 6 3-16,0 4 1 16,-4 5 0-1,4 1 0-15,-4 5 0 16,-3-2 0-16,4-1 0 15,-5 1 5-15,1-4-4 16,-3-2-3-16,-1-4 2 0,4-3 5 16,-3 0-4-16,-1-2 6 15,-3-7-6-15,0 0 6 16,11-3-6-16,-4-1 0 0,-1-5 0 16,1-18 1-16,4 2-1 15,-1 0 2-15,-3 1-2 16,0-1-3-16,0 0 1 15,0 7-2-15,3-4 2 16,1 4 1-16,-1 2 0 16,0 4-6-16,1 0 5 0,-1 6 0 15,-3 3 1-15,0 3-6 16,0 3 5-16,3 3 0 16,-3 6 1-16,0 0 2 15,0 4-1-15,0-1 5 16,-3 1-5-16,-1 5 9 15,4-2-8 1,0 5 5-16,0-2-6 16,0-4 3-16,0-2-3 15,0-4-1-15,0-3 1 0,-1-3 4 16,1 1-4-16,0-1 0 16,0-3 0-16,4 0 4 15,-1-3-4-15,4 0 0 16,0 0 0-16,-4 0-4 0,-3 0 2 15,3 0 1-15,-3 0 0 16,0 0-68-16,0 0 54 16,0-6-147-1,4 0-134 1</inkml:trace>
  <inkml:trace contextRef="#ctx0" brushRef="#br0" timeOffset="77320.5388">4974 3402 140 0,'-3'0'65'0,"3"0"-51"0,0 0-17 16,0 0 65-16,0 0-49 0,0 0 40 15,0 0-39-15,0 0 34 16,0 0-35-16,3-3 12 0,0 0-18 16,1 0 10-16,-1-19 4 15,4 4-15 1,-3 0 6-16,3-1-9 16,0 1 6-1,-4-4-6-15,1 0 1 16,-1 1-3-16,0-1 2 15,1 1-2-15,-4 2 13 16,0-2-10-16,0-1-5 16,0-2 1-16,0 2 3 15,-4 0-3-15,1 1 0 0,0 2 1 16,-1 4-1-16,1 3 0 0,-1-1-3 16,4 4 2-16,-3 3 1 15,-1 3 0-15,1 0-9 16,3 6 7-16,0 3 4 15,0 0-2-15,0 10-2 16,0 5 1-16,0 1 1 16,0-1 0-1,3 7 2-15,1 0-1 16,3 3-3-16,0-1 1 16,-1 4 1-16,5 3 0 15,-1-9 2-15,1-4-1 16,-1-2 2-16,4-3-2 15,7-7 2-15,-1-6-2 16,-2-3 2-16,-1-9-2 0,0-6 2 16,1-4-2-16,-1 1 2 15,-3-4-2-15,0 1-3 16,0-1 1-16,-4-2 6 16,0-1-4-16,-3 1 3 0,0-1-3 15,0-6-6-15,-3 1 4 16,-1-1 6-16,-3 0-5 0,0 1 1 15,4 2 0-15,-4 3-4 16,0 7 2-16,3 3-8 16,1 9 7-16,-4 3 1 15,3 9 1-15,0 9 0 16,1 7 0-16,3 0 16 31,-4 2-12-31,1 4 7 0,-1 0-8 16,1 0 6-16,-1 6-6 15,-3-7-2-15,4 4 0 16,6-6 7-16,-10-6-6 16,7-4-1-16,0-3 0 15,0-5 4-15,-4-1-4 16,1-15 3-16,-1-10-3 16,8 1-1-1,-5-4 1-15,1 4-4 16,0 0 2-16,0 2-2 15,0 4 2-15,0 3-2 0,4 3 2 16,-1 3 1-16,0 3 0 31,4 0-6-31,0 3 5 0,3-3 6 16,1 0-5-16,-1 0 1 16,0-3 0-16,1 0 1 15,2-3-1-15,1 0-1 16,0-3 1-16,0-3 1 15,-4 0-1-15,-3-4-1 16,0 1 1-16,-7 0 1 0,0-4-1 16,-4-2-1-16,-3 2 1 15,-7 1 1-15,0 0-1 16,-3 2-1-16,-1-5 1 16,1 9-7-16,0-4 5 15,-1 4-6-15,1 9 6 16,-1 6-3-16,5 0 3 0,-1 4-2 15,0-1 2-15,3 3 4 16,1 4-3-16,-1-1 0 16,4 3 1-16,4 1-1 15,-1 2 0-15,4-2 5 0,0-4-4 16,3 7 3-16,8-4-3 31,-4-2 5-31,10 5-2 16,0 1-2-16,-3-7-2 15,0-2 1-15,-1-4 1 16,-2-3-1-16,-1-12-1 16,0 9 1-16,1-9-13 15,-4 0 10-15,-7-1-50 16,-4-5 40-16,0 3-96 0,-3-3 83 16,-3-1-188-1,-4 1 163-15,-3 0-59 16</inkml:trace>
  <inkml:trace contextRef="#ctx0" brushRef="#br0" timeOffset="77713.1617">4870 3079 172 0,'-3'-3'78'0,"3"6"-61"0,0-3-21 15,0 0 62-15,0 0-47 16,0 0 64-1,0 0-57-15,7 6 34 0,-1-3-38 16,1 0 28-16,0 0-31 0,0-3 19 16,0 0-22-16,4 0 15 15,2 0-17-15,5 0 3 16,3 0-7-16,3 0-1 16,3 0 0-16,12 0-18 15,-1 0 13-15,0 0-102 0,0 0 83 16,10 0-306-1</inkml:trace>
  <inkml:trace contextRef="#ctx0" brushRef="#br0" timeOffset="78667.4891">6411 3076 172 0,'0'0'78'0,"7"3"-61"0,-7-3-21 0,0 0 67 0,0 0-50 16,0-6 37-1,7 0-8-15,-7 3-30 16,0-1 20-16,0-8-11 16,-3 3-14-16,3 3 5 15,-4-3-9-15,1-1 4 16,-1 1-6 0,1 0 6-16,-1 3-6 15,-2 0-3-15,-1-1 2 16,-4 4 0-1,1 3 0-15,-1 3 0 0,1 0 0 16,0 4 0-16,-1-4-3 16,4 9 2-16,-3 0 4 15,3 1-3-15,0 2 3 0,0-3-2 16,0 4-3-16,4-1 1 16,3 1 9-16,0-1-6 15,3 3 10-15,4-2-9 16,0 2 4-16,0-2-5 15,3-4 2-15,1 0-3 16,3 1 2 0,0-4-2-16,-1 0 5 15,5-3-5-15,-1-3 6 16,4 0-6-16,-4 0 3 16,0 1-3-16,1-4 5 15,-1 0-5-15,-3 0 0 16,0 0 0-16,-4 0-1 15,1 0 0-15,-5 0 2 0,1 0-1 16,0 0-26-16,-3 0 20 16,-1 0-66-16,1-4 55 0,-1 1-92 15,4 0 83-15,0-3-219 16,3 0 188 0,1-3 20-16</inkml:trace>
  <inkml:trace contextRef="#ctx0" brushRef="#br0" timeOffset="79418.4004">6827 3085 208 0,'0'-6'95'0,"0"3"-75"0,-3-6-25 0,3 9 55 0,0-3-40 15,0-1 33-15,-4 1-32 16,4-3 33-16,-3 3-33 15,-1-3 17-15,-3 0-20 0,-3 0-2 16,-1 0-4-16,-6-1-4 16,3 4 1-16,0 0 1 15,1 9 0-15,-1 1-6 0,0 5 5 16,3 0 0-16,1 0 1 0,0 4-3 16,-1 2 2-16,4 4 1 15,4-1 0-15,3 4 0 16,0-6 0-16,3-1 0 15,4-3 0-15,0 7 2 32,0-4-1-32,0-5 8 0,7-10-4 15,3 0-4 1,4-3 6-16,-4-3-6 16,1-3 3-16,-4 0-3 15,-4-4 2-15,0 1-2 16,1-3 8-16,-4-1-7 15,0 1 5-15,0-3-6 0,-4-1 14 16,0 1-11-16,-3 3 0 16,0-1-2-16,0 4 1 0,0 3-2 15,0 0-1-15,0 3 1 16,0 3-7-16,0 6 5 16,0 0 0-16,0 3 1 31,4 4 2-31,-1 2-1 0,1 3-3 15,-1-2 1-15,4-4 4 16,0 0-3-16,0 1 3 16,0-4-2-16,0-3-20 15,0 0-33 1,0-3 39-16,0-3-85 16,0-3 76-16,6 0-173 15,1-6 150-15,7 0-60 16</inkml:trace>
  <inkml:trace contextRef="#ctx0" brushRef="#br0" timeOffset="80787.7396">7194 3017 152 0,'4'-18'69'0,"-4"36"-55"0,7-27-18 0,-7 9 95 15,0-3-72-15,0 3 44 16,0 0-46 0,0-3 29-16,-7 3-34 0,3-3 16 0,-3 3-20 0,0 0 6 15,0 9-10-15,-3-3 3 16,-4 4-5-16,0 2 8 16,0 0-8-16,4 0-1 15,0 1 0-15,-1 2-1 16,4 4 0-16,0-1 0 15,4 1 0-15,3 2 0 0,3-2 0 16,4-1 0-16,4-2 0 16,3 5 0-16,3-2 0 15,0 5 2-15,1-15-1 16,6-2 5-16,7-1-5 0,-3-3 0 16,-1-3 0-16,1-9-1 31,-4-1 0-31,-3-2 0 15,0 0 0-15,0-4 5 0,-4-2-4 16,-3-1 3-16,0-2-3 16,-4-1 13-16,-3-5-10 15,0-4 9-15,-4-3-10 16,1 0 7-16,-1 0-7 16,-3 0 6-16,-3-3-6 0,-1-3-2 15,1 10 0-15,-1 5 1 16,4 6-1-16,-3 13-12 15,0 12 9-15,-1 7-2 16,4 5 2-16,0 7-1 16,0 6 2-16,-3 3 9 15,3-1-6 1,0 1 2-16,0 0-3 16,-4 0 8-16,1 0-7 15,3-3-4-15,0 6 2 16,0-10 3-16,0-5-3 15,0-4 6-15,0-2-5 16,0-4 6-16,3-6-6 0,1-9 3 16,-1-3-3-16,1-3-3 0,2-4 1 15,8-2 4-15,-3-3-3 16,6-1 3-16,-3 1-2 16,0 2-3-16,0 1 1 15,-1 2-5-15,-2 4 5 16,-1 3-3-16,1 6 3 15,-1 3-5-15,0 3 5 0,-3 7 0 16,0-1 1-16,0 0 2 16,4 4-1-16,-1 2-1 15,0-2 1-15,1-4 1 16,3 6-1-16,-1-2-1 16,1-4 1-16,0-3 7 31,4 0-6-31,-1-2 5 0,4-10-6 15,-4-4 9-15,0 1-8 16,1-3 13-16,-1-3-11 16,-3-4-2-16,0 1-1 15,-1-4 1-15,1-2-1 16,-3-1 2-16,-1 1-2 0,0-1-1 16,-3-2 1-16,-3 2-1 0,-1 4 0 15,-3 2-3-15,0 4 2 16,-3 3-5-16,-1-1 5 15,1 1 0-15,-1 6 1 16,-2 0-6-16,-1 3 5 16,0 3 0-16,0 3 1 15,0 3-3 1,0 4 2-16,3-4 1 16,1 3 0-16,0 1-3 15,-1 2 2-15,1 0 4 16,-1 1-3-16,4-1 0 15,0 1 1-15,0 2 1 16,0-3-1-16,0 1-1 16,4-1 1-16,-1 7-1 0,1-7 0 15,2 1 0-15,1 2 0 16,0 1 0-16,0-4 0 16,0-3 2-16,4-2-1 15,-1-1 2-15,4-3-2 16,3 0-3-16,0-3 1 0,4 0 1 15,0-9 0-15,0 0 0 16,0 0 0-16,-1 0 5 16,1-7-4-16,0 4 0 15,-4 0 0-15,1 3-1 0,-1-1 0 16,-3 1 0-16,0 3 0 16,-4 0 2-16,-3 0-1 31,0 3-6-31,-4 0 4 0,-3 0-59 15,0 0 47-15,0 0-71 16,-3 9-99 0,-1-15-55-1</inkml:trace>
  <inkml:trace contextRef="#ctx0" brushRef="#br0" timeOffset="84468.7634">8562 3107 164 0,'4'-6'75'16,"-4"2"-59"-16,0 1-20 0,0 3 53 0,0 0-11 15,-7-3-26-15,3 0 24 16,1 3-28-16,3 0 12 0,0 0-14 15,0 0 10-15,-4 0-6 16,-2 3-7 0,2 0-1-16,1 4-1 15,3 2 7 1,-4 3-6-16,4 0-4 16,0 4 2-16,0 2 0 15,0 1 0-15,0-1 5 0,7-2-4 16,0 2 6-16,0 1-6 15,0 2 6-15,3-2-6 16,1-4 0-16,-1 0 0 16,0-2 1-16,1-4-1 0,-1-3 8 15,1 0-7-15,-1 0-4 16,0-6 2-16,4-6 8 16,0-3-6-16,-4-6 16 15,4-1-14-15,-3 4-2 16,-1-4 0-16,1 1-2 15,-1 0 0 1,-3-1 5-16,0 1-4 16,0 0 3-16,-4-1-3 15,1 1 2-15,-4-1-2 16,0 1-3-16,0 6 1 16,0 3-2-16,0-1 2 15,0 7-2-15,0 0 2 16,0 10-2-16,3 2 2 0,1 3-2 15,-1 1 2-15,4-1 4 0,0 1-3 16,0 5 9-16,3-2-7 16,1 2 2-16,6-2-3 15,-3-4 5-15,0-3-5 16,-4-2 14-16,0-4-11 16,1 0 3-16,-1-12-5 15,-3 0-1-15,0-7 0 16,-4-2-1-16,-3-1 0 15,0 1 0-15,0 0 2 16,0-4-1-16,0 1-1 16,0 2 1-16,-3 1-4 15,3 3 2 1,0 2-2-16,0 1 2 16,3 0 1-16,1 6 0 15,3 0-6-15,0 0 5 16,0 3-3-16,3 0 3 15,0-3 4-15,1-1-3 16,-1 1 6-16,1 0-5 0,-1 0 0 16,0-3 0-16,8 0 1 15,-8 0-1-15,1-7 5 16,-1-5-7 0,-3-1 1-16,0 1 0 15,-4 0 0-15,1-4 0 16,-1 0 5-16,-3 1-4 15,0-1 9 1,0-5-8-16,0-4-1 16,0 6 0-16,0 4-1 15,0 5 0-15,0 4-3 16,0 24-3 0,0 7 4-16,0 5-2 15,0 4 3-15,0 6 4 16,0 3-3-16,0-3 6 0,4 3-5 15,3-3 9-15,0-1-8 16,-1-2 2-16,-2-3-3 16,-1-3 2-16,1-7-2 15,-1-3 5-15,1-2 1 16,-4-4-5-16,3-3 8 16,1-3-8-16,-4-3 5 0,3-3-6 15,1-3 0-15,3-6 0 16,-1-4-4-16,1 1 2 15,0-1 6-15,0 1-4 16,0 0-8-16,4 2 5 16,-1 4 1-16,-3 0 1 31,0 3-3-31,0 3 2 0,3 3-8 16,-3 0 7-16,3 3 1 15,-3 3 1-15,4 3 0 16,-1 0 0-16,1 4 0 15,-1 2 0-15,0-3-3 16,4 1 2-16,0-4 4 16,-4 0-3-16,8 0 0 15,-1-2 9-15,0-1-7 16,1-3-4-16,-4-3 2 16,3-3 3-1,-3 0 0-15,0-3-2 16,-4-1-1-16,0-2 1 15,1 0-1 1,-4-3 0-16,-4-1 2 16,1-2-1-16,-4 3 2 0,0-1-2 15,-4-2-3-15,1 3 1 16,3 2-2-16,-4 1 2 16,1 3-5-16,-4 0 5 15,0 6-3-15,0 3 3 16,0 0-2-16,0 3 2 0,4 3 1 15,-1 7 0-15,1-1-3 16,-1 4 2-16,4 5 1 16,0-5 0-16,0-1 0 15,0 7 0-15,7 2 0 16,-3-2 0-16,3-3 0 16,0-4 0-16,3-2 8 0,0-4-6 15,4-3-4-15,-3-3 2 16,6-3 3-1,7-12 0 1,-3-9-2-16,-4 2-1 16,1-2 6-16,-1-1-5 15,-3-2-5 1,0-1 3-16,-4 7 3 0,4-7-2 16,0 1 0-16,-1 2 1 15,1 1-4-15,0 5 2 16,0 4-2-16,-4 3 2 15,1 3-5-15,-1 6 5 16,1 3-3-16,-1 6 3 16,0 4-2-16,-3 2 2 0,0-2 6 15,0-1-4-15,-3 1-3 16,3 5 2-16,-4-2 0 16,1-4 0-16,2 3 5 15,-2 1-1 1,3-7-2-16,0-3 7 0,-4-12-2 31,8-9 1-15,-1-3-5-16,0-4-2 15,1-2 0-15,-1-1 1 16,-3 1-1-16,3-1-1 16,-3 3 1-16,4-2-4 15,-1 6 2-15,1 2 1 16,-1 1 0-16,0 0-3 0,-3 5 2 15,4-2 1-15,-4 6 0 16,0 3-6-16,-1 3 5 16,1 3 3-16,-3 4-2 15,-1-1-2-15,1 3 1 16,-4 4 1-16,3-1 0 16,1 3 2-1,-4 1-1-15,3 2-1 16,1-2 1-16,-4-1-1 15,10 7 5 1,0-7-4-16,-3-2 6 0,7-4-6 16,0-12 0-1,-4 0 5-15,1 0-5 16,-1 0-3-16,1-9-23 16,-1 0 19-16,0 3-82 15,-3-1 69-15,4 1-136 16,-1-3 118-16,1 0-207 15</inkml:trace>
  <inkml:trace contextRef="#ctx0" brushRef="#br0" timeOffset="85133.9515">10564 2848 212 0,'4'-6'95'0,"-1"-19"-75"16,1 13-25-16,-1 9 75 0,-3-6-56 15,4 2 45-15,-4 1-43 16,0 6 25-16,0-6-31 16,0 6 20-16,3 3-22 0,-3 3 4 15,0 13-3 1,0 2-6 0,0 4 7-16,0-3-8 15,0 5 5-15,0-2-6 16,0 6 0-16,0-4 0 15,0 1 4-15,0 0-4 16,0 0-3-16,0-1 2 16,0 1 0-16,0-3 0 15,0 2 0-15,4-5 0 0,-1-4 5 16,0 4-4-16,4-4 0 0,0-2 0 16,-3-4 1-16,10-3-1 15,0 1-1 1,-1-4-8-16,5-3 6 15,-4 0-41-15,-1-9 34 16,1 0-53-16,-3-1 47 0,-1-2-97 16,0 0 86-16,1-3-219 15</inkml:trace>
  <inkml:trace contextRef="#ctx0" brushRef="#br0" timeOffset="87135.4611">10353 3042 208 0,'7'-3'95'0,"-4"6"-75"0,4-3-25 0,0 0 47 16,0 0-34-16,7 0 33 16,7 0-30-16,-4 3 28 15,4-3-30-15,0 0 21 0,-1 0-22 16,1 0-1 0,-3-6-5-16,-1 3 1 15,0 0-2-15,1-3 2 16,-5-1-2-16,1 1 2 15,-3 0-2-15,3-3 2 16,-4 0-2-16,0-1-1 16,-3 1 1-16,0-3 7 15,-3 0-6-15,-1-1 10 0,1 1-9 16,-1 0 7-16,-3-10-4 16,0 4-5-1,0 2 0-15,0 7 0 0,0 9-10 16,0 6 7-16,3 3-2 15,-3 7 3-15,4 2 4 16,3 4-3-16,0 6 6 0,-4 2-5 16,1 1 11-16,-1-3-9 15,-3-1 7-15,0 1-7 16,4-3 1-16,-4-1-3 16,3 1 8-16,-3-6-7 15,4-4 5-15,-4-3-6 31,3-2 3-31,0-4-3 0,1-6 5 16,3 0-5-16,0-6 0 16,0-4 0-16,3 1-1 15,1-3 0-15,-1-4 2 16,4-2-1-16,0 6-1 16,-1-1 1-16,1 1-4 15,-3 3 2-15,3 3-2 0,-4 2 2 16,0 1-8-16,1 3 7 15,-4 3 1-15,0 4 1 16,0 2-3-16,6 3 2 0,-2 0-2 16,6 1 2-16,-3 5 6 15,0-2-4-15,0-4 0 32,-4 0 0-32,0-2 1 0,1-1-1 15,-1-3-1-15,1 0 1 16,-1-3 10-16,0-3-9 15,1 0 8-15,-1-3-7 16,1 0 4-16,-1-3-6 16,0 0 3-16,1-4-3 15,-1-2-3-15,4 0 1 0,-4-4 1 16,1-2 0-16,-4 3 2 16,0-4-1-16,0 4-1 15,-4-7 1-15,0 4-4 16,-3 2 2-16,-6 4-2 15,-1 3-6 1,0 3 7-16,0 6 3 0,0 0-1 16,0 6-5-16,-3 3 4 15,3 3 0-15,-4 1 1 16,8 2-3-16,-4 3 2 16,3 1-2-16,1 2 2 0,3-2 1 15,-4 2 0-15,4-2 2 31,0 3-1-31,4-1 2 0,-1-6-2 16,1-2 5-16,3-1-2 16,0 3-2-1,0-2-2-15,6-10 1 16,-2-3 4-16,6-9-6 16,-3-1 1-1,0-2 3-15,0 0-3 0,0-4 3 16,-4 1-2-16,0 0-1 15,1-4 1-15,-1 1-4 16,1-1 2-16,-1 1 4 16,-3 5-3-16,0-2 0 15,0 0 1-15,0 2-1 16,0 4 0 0,-1 3-9-16,1 6 5 15,0 3 2 1,0 0 1-16,0 3 1 15,4 3-3-15,-4 4 2 16,-1 2 1-16,1 1 0 16,0-1 0-16,0 3 0 0,0-2 8 15,0-1-6-15,-3 1 2 0,-1-4-3 16,0-3 8-16,1-3-7 16,-1 0 5-16,-3 1-6 15,0-7 6-15,0 0-6 16,4 0 3-16,-1-3-3 15,1-4-1-15,-1-2 1 16,1-3 1-16,-1-4-1 0,4-2-1 16,0-1 1-16,0 4-7 15,3-3 5-15,1 5-6 16,-1 4 6-16,1 0-3 16,-1 3 3-16,-3 3-2 15,3 3 2-15,1 0 4 31,-1 0-3-31,0 0-5 0,4 3 4 16,0-3 6-16,-4 0-5 16,4 0 1-16,-3-3 0 15,6 3 4-15,-3-3-4 16,-4-1-3-16,1 1 2 16,3-6 0-16,-1 0 0 15,-2 3 2-15,-4-10-1 16,0 1-1-16,-11 0 6 15,1-1-5-15,-1 1-5 0,1 2 3 16,-8 1 0 0,1 0-5-16,3 3 5 15,0 2-3-15,0 4 3 32,0 3-2-32,0 3 2 0,0 1 1 15,1 5 0-15,-1 0-6 16,3 6 5-16,-3 1 3 15,4 5-2-15,3-2 0 16,-4 2 1-16,1 1-4 16,3-4 2-16,0 4 9 15,3-4-6-15,1 1-1 0,-1-1 0 16,1-2-1-16,3-1 0 16,0-3 5-16,6-2-1 15,8-4-5 1,-4 0 1-1,1-3-42-15,-1-3 33 16,4-3-95-16,-4 0 80 0,1-6-256 16,-1-1 216-16,0 1-42 15</inkml:trace>
  <inkml:trace contextRef="#ctx0" brushRef="#br0" timeOffset="88946.7836">13062 3042 212 0,'3'-3'95'0,"1"3"-75"0,-4-19-25 0,0 16 83 32,0 0-62-32,0 0 45 0,0 0-45 15,0 0 33-15,0 0-36 16,0 0 15-16,0-3-20 0,-4 3 6 15,1-3-10-15,-1 2 6 16,1 1-7-16,-1 0 1 16,-3 0-3-16,0 3-1 15,0 0 1-15,0 0-1 0,-3 3 0 16,0 3-6-16,-1 7 5 16,-3 5 3-16,1 1-2 0,2-1-2 15,1 1 1-15,-1-1 4 16,5 1-3-16,2 2-2 15,1-2 1-15,3 2 1 32,0-2 0-32,3-4 2 0,4-3-1 15,0 1-1-15,0-4 1 16,3 0 4-16,1-3-4 16,-1-3 3-16,0 0-3 15,1-3 5-15,3-3-5 16,-4-3 0-16,0 0 0 15,1-3-1-15,-1-3 0 0,-3-4 8 0,0 1-6 16,0-1 7-16,-4-2-6 16,1-4 1-16,-1 4-3 15,1-7 5-15,-1 7-5 16,-3 2 0-16,4 4 0 16,-4 0-4-16,3 6 2 31,-3 9-5-31,4 3 5 0,-4 6-6 15,3 0 6-15,1 1 6 16,-1 2-5-16,4 1-2 0,0-1 2 16,0 0 0-16,0 1 0 15,0 2 2-15,3-2-1 16,0-4-6-16,1-3 4 16,-4 0-62-16,3-2 50 0,-3-4-128 15,7-6-157 1</inkml:trace>
  <inkml:trace contextRef="#ctx0" brushRef="#br0" timeOffset="88053.0974">12126 2710 304 0,'0'-7'138'0,"-3"7"-109"0,3-3-37 0,0 3 47 0,0 0-32 16,0 0-5-16,0 0-1 15,0 0-4-15,3 6 2 0,4 1-55 0,0-1 44 16,0 0-195 0,4 6 160-16,-1-3-79 15</inkml:trace>
  <inkml:trace contextRef="#ctx0" brushRef="#br0" timeOffset="87836.9687">12227 2953 260 0,'7'0'118'0,"10"0"-93"0,-7 0-32 16,-6 6 71-16,-1 0-27 16,-3 3-24-16,0 1 12 15,0 11-3-15,0 1-16 16,4-4 9 0,-1 1-12-16,4-1 4 0,0 1-5 15,-7-4 2-15,7 0-3 16,0 1 2-16,0-1-2 15,0-6 2-15,0 1-2 16,0-4 11-16,0 0-10 16,0-3-6-16,0-3 4 15,-1 0 2-15,1-3-2 0,0 0 12 16,4-3-10-16,-1-4 3 16,0 1-4-16,1-3 5 15,-1 0-5-15,1-1 3 16,-1 4-3-16,4-16 8 15,0 4-16 1,0 5 7 0,-4 1 2-16,0 3-2 15,1 2-2-15,-1 4 1 16,-3 3-5-16,4 9 2 16,2 10 0-1,1-1 2-15,0 1 2 16,-4 2 0-16,-3 1 2 15,0-1-1-15,0 4 8 0,0-1-7 16,0-2-1-16,-3-1 0 16,-4-3-1-16,0 4 0 15,-4-4 5-15,1-2-4 16,-8-1 3 0,-3-12-20-1,1-3-37-15,-1-3 40 0,0-4-85 16,-3-2 75-16,-4-6-292 15</inkml:trace>
  <inkml:trace contextRef="#ctx0" brushRef="#br0" timeOffset="91236.3793">13460 2934 264 0,'0'-3'118'0,"0"6"-93"0,0 0-32 0,0-3 45 0,3 7-31 0,-3-1 37 15,4 3-34-15,-1 6 18 16,1 1-20-16,-1 2 15 0,1 1-18 16,-1-1 12-16,1 1-12 15,-1-1 2-15,-3 1-5 16,0-1 5-16,0-3-6 31,0 1 3-31,0-1-3 0,0-6 2 16,0 1-2-16,0-4 2 15,0-6-2-15,0 0 2 16,4 0-2-16,-1-3 2 16,4-3-2-16,0-4 2 15,0-5-2-15,-4 0-1 0,4-4 1 16,0-6 1-16,0 1-1 15,0 2-3-15,0 1 1 16,0 2-2-16,0 4 2 16,0 3-2-16,0 2 2 0,0 4-8 15,-1 3 7-15,5 6 1 16,-4 3 1-16,0 7-3 16,3 2 2-1,0 0 6-15,1 1-4 16,-4-1 6-16,0 1-6 15,-4-1 9-15,1 0-8 16,-1-2 7-16,-3-1-6 16,7-3-2-16,-3 0 0 15,-4-2 7-15,0-1-6 16,0-6 5-16,3 0-6 0,4-3 3 16,3-3-3-16,-3-1-3 15,4-2 1-15,-1-3 1 16,0-4 0-16,1-5 0 15,-1-1 0-15,1-2 2 16,-1 2-1-16,4 1-1 0,0 2 1 16,0 4-10-16,-1 2 7 15,-2 1 4-15,-1 3-2 16,-3 0-5-16,0 6 4 0,0 3-6 16,0 3 6-16,0 6-3 15,-4 0 3-15,1 3 4 16,-1 1-3-16,1 5 0 31,-1-2 1-31,-3 5-1 0,4-2 0 16,-1-1 0-16,0-3 0 15,1 1 0-15,-1-1 0 16,1-2 5-16,3 2-4 16,-4-3 0-16,4 1 0 15,0-4 4-15,0 0-4 16,3-3 3-16,1-3-3 0,-1-3 2 15,1 0-2-15,-1-3 2 16,0 0-2-16,1 0-1 16,-1-6 1-16,1 0 7 15,-1-1-6-15,0 1-4 16,-3 0 2-16,0-6 0 16,0-4 0-1,0 1 0-15,0-4 0 16,-4 0-3-16,1 4 2 15,-1 3 6-15,1-1-4 0,-1 1 0 16,-3 3 0-16,0 2-4 16,4 4 2-16,-4 0 4 15,0 3-3-15,0 0-5 16,0 3 4-16,0 6-3 0,0 3 3 16,0 4-2-16,0-1 2 15,0 6 4-15,0 7-3 16,0-4 0-16,0-2 1 15,0-1-4-15,0 1 2 16,3-4 4-16,1 1-3 16,-1-1 3-16,8-3-2 0,-5-2 2 15,5-1-2-15,-4 0 5 16,3-3-5-16,1-3 9 16,-1-3-8-16,0-3 7 15,1 0-6-15,-1-6-2 0,1 3 0 16,-1-3 4-16,0-1-4 31,1 1 0-31,-1-6 0 0,0-4 1 16,1 4-1-16,3-1-3 15,0 1 1-15,-1-3 1 16,-2 2 0-16,-1-2-3 16,1 5 2-16,-4-2 1 15,-1 3 0-15,1 2 0 16,4 1 0-16,-4 0 0 0,0 3 0 15,0 0 0-15,0-1 0 16,-1 4 0-16,1 0 0 16,0 0-6-16,0 3 5 15,-7 0 3-15,7 3-2 16,-3 0 0-16,-1 0 1 16,1 1-7-1,2 5 5-15,1 3 3 16,0 0-2-16,4 1 0 15,-4 5 1-15,0 4-1 16,-1-4 0-16,1-2 5 16,-3-1-4-16,-4 0 6 0,0 1-6 15,0-4 0-15,0 0 0 16,-4 1 4-16,1-1-4 16,-1-3 0-16,-2 1 0 0,-1-4-1 15,0 0 0-15,-7-3 2 16,3 3-1-16,1-6 2 15,0 0-2-15,3 0-1 16,0 0 1-16,0-6-4 16,3 3 2-16,1 0 1 0,0 0 0 15,-1 3 0-15,4-3 0 16,0 3 0-16,4-3 0 16,-1 3-3-16,4 0 2 15,0-4-2-15,3 4 2 16,4 0 4-16,0-3-3 31,3 0 3-31,1 0-2 0,-1 0-1 16,0 0 1-16,1 0-1 15,2-3 0-15,8 0 0 16,-7 0 0-16,-4-4 0 16,0 1 0-16,1 0 0 0,-1-7 0 15,0 4 8-15,1-3-6 16,-4-1-7-16,-1-2 5 15,-2-4 5-15,-1 1-5 0,1-1-2 16,-4-2 2-16,3 2-3 16,-3-3 2-16,0 4 6 15,-4 2-4-15,4 4-5 16,-3 3 3-16,3 2-3 31,-4 1 3-31,0 3 1 0,1 3 0 16,3 0-3-16,-4 9 2 15,4 3 1-15,-3 7 0 16,3-1 0-16,-4 4 0 16,4-1-3-16,-4 4 2 15,1-1 1-15,-1-2 0 16,4-1-3-16,-3 7 2 0,-1-4 4 16,1 4-3-16,-1-4 0 15,1-2 1-15,-1-4-4 16,1 1 2-16,-1-4 4 0,-3 0-3 15,4 1 0-15,-4-1 1 16,0-3 1-16,0 0-1 16,-4-2-1-16,1-1 1 15,-1 0 1-15,-3 3-1 0,0-6-3 16,-3 0 1-16,-4-3-10 16,0 0 8-16,4 0-38 15,-1 0 32-15,-6-6-81 16,0-3 70-16,-1 3-200 31,-2 0 170-31,-8-10-148 16</inkml:trace>
  <inkml:trace contextRef="#ctx0" brushRef="#br0" timeOffset="91720.9019">14153 2682 312 0,'-7'0'138'0,"14"3"-109"0,0-3-37 0,-7 0 95 16,3 0-70-16,-3 0 42 0,0-3-44 15,0 0 9-15,0 0-17 16,0 0-7-16,0 3 0 0,-3 0-3 16,-1 0 2-16,1 0-64 15,-1 3 51-15,-3 0-196 16,-3 0 162-16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2:43.43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-6 420 128 0,'-3'-6'59'0,"6"9"-47"0,-3 0-15 15,0-3 32-15,0 0-24 16,0 0 38-16,0 0-33 15,0 0 18-15,0 0-20 16,0 0 15-16,0 0-18 0,0 0 9 31,0 0-10-31,0 0 3 0,0 0-5 16,0 0 13-16,0 0-11 16,0 0-2-16,0 0-1 15,7 3 18 1,0-3-6-16,0 0-9 15,0 0 2-15,0 0-5 16,0 0-1-16,0 0 1 0,0 0 4 16,0 0-4-16,-1-3 6 15,1 3-6-15,4-3 0 0,-1 3 0 16,1 0 13-16,2-3-11 16,1 0-4-16,0 0 1 15,0 0-3-15,3 0 2 31,-3 3 4-31,0 0-3 0,3 0 3 16,4 0-2-16,0-3-3 16,0 0 1-16,-1 3 6 15,1 0-4-15,0-3 9 16,0 3-8-16,-4-4 2 16,4 1-3-16,-4 3 8 15,4 0-7-15,0-3-1 0,0 3 0 0,-1 0-1 16,-2 0 0-16,-1 0-3 15,0-3 2-15,1 3 4 16,-1 0-3-16,0 0 3 16,1-3-2-16,-1 3 2 15,4 0-2-15,-1-3 2 16,1 3-2 0,-3-3 2-16,2 0-2 15,8 0-1-15,-4 3 1 16,1-3-4-16,-1 3 2 15,0 0 6-15,0 0-4 16,1 0-5-16,2 0 3 16,1 0 3-16,0 3-2 15,-4-3 0-15,0 0 1 0,0 3 1 0,1-3-1 16,2 0 2-16,1 0-2 16,0 0 5-16,-1 0-5 15,1 0 6-15,3 0-6 16,1 0-3-16,-1 0 2 15,0 0 5-15,0-3-4 16,0 0 6 0,0 3-6-16,4 0 0 15,-4-3 0-15,0 3 7 16,1-3-6-16,2 0-4 16,1 3 2-16,-4 0 3 15,0 0-3-15,4-4 3 16,-1 1-2-16,5 0 2 15,-8 3-2-15,3-3 2 0,-2 0-2 16,-1 3-1-16,3 0 1 16,-3 0 1-16,1 0-1 0,-1 0 2 15,0 0-2-15,4 0-1 16,-1 0 1-16,8 0 1 16,-4 0-1-16,0 0-1 15,4-3 1 1,-4 3-1-16,0 0 0 15,0-3 5-15,-3 3-4 16,-4 0 6-16,14 0-6 16,-11 0 9-16,1 0-8 15,0 0 5-15,-1-3-6 16,1 0-3-16,3 3 2 16,-3 0 0-16,-1-3 0 0,4 3 2 15,1-3-1-15,-1 0-1 16,-4 0 1-16,-3-1 4 15,8 4-4-15,2 0-3 16,-3-12 2-16,0 15 0 16,4-12 0-16,-1 0 5 15,-2 3-4-15,2-1 0 0,1 4 0 16,-1 0-1-16,1 0 0 16,-8 0 2-16,4 3-1 0,-3-3-1 15,3 3 1-15,0 0 1 16,-3 3-1-16,-11-3-1 15,14 0 1-15,0 0 1 32,1 0-1-32,-5 12-1 0,1-2 1 15,6-4-1-15,-6-3 0 16,0 0 0-16,-1 3 0 16,-9-3-3-16,13-3 2 15,3 6 9-15,-3-3-6 16,0-3-4-16,0 0 2 15,1 0 3-15,-1 0-3 0,3 0 0 16,-6 0 1-16,3 0-1 16,0 0 0-16,0 0 0 15,0 0 0-15,-3 0-3 16,0 0 2-16,3 0 4 16,0 4-3-16,0-4 0 15,0 0 1 1,0 3 1-16,0-3-1 0,0 0-3 15,-3 0 1-15,6-3 4 16,-2 3-3-16,-1 3-2 16,-4-3 1-16,4 0 4 15,4 0-3-15,-4 0-2 16,-3 0 1-16,3-13 4 16,-4 16-3-16,5 0 0 0,-1-3 1 15,-4 0-1-15,1 0 0 16,3 0 2-16,0-3-1 15,0 0-6-15,0 3 4 16,-7 0 3-16,4 0-2 16,-4-3 0-16,7 6 1 15,-3-12-1-15,0 3 0 0,-1 0 0 16,4 0 0-16,0 2-3 16,1 1 2-16,-1 0 4 15,0 0-3-15,0 0 0 16,-3 12 1-16,3-12-1 15,-4 0 0-15,4 0 5 16,-3 3-4 0,0 0-5-16,-4 0 3 0,0-3 3 15,4 3-2-15,-1-9-2 16,4 9 1-16,-3-9 4 16,0 12-3-16,3-3-2 15,0 0 1-15,0 0 1 16,0 0 0-16,-3-10 2 15,6 4-1-15,4 0-1 0,-7 0 1 16,4 3-1-16,-1 0 0 16,1 0 0-16,0 0 0 15,-1 0 0-15,4 3 0 16,0 0 0-16,-7-3 0 16,0 3 2-16,1-4-1 15,2 4-6 1,4-3 4-16,-3 3 6 15,-1-3-5-15,4 3-2 16,-3-3 2-16,-1 3 3 16,1 0-3-16,3 0-2 15,-3 0 1-15,-4 0 4 16,3 0-3-16,4 0-5 16,0-3 4-16,-3 3 3 0,3 0-2 15,0 0 6-15,3-3-5 0,-3 0-3 16,0 3 2-16,0 0 0 15,0 0 0-15,1 0 0 16,-5-3 0-16,4 0 0 16,0 0 0-16,0 3 2 15,0-3-1-15,4 0-1 0,-4 3 1 16,0 0-1-16,7 0 0 16,-4 0-3-16,-3 0 2 15,0 0 4-15,4 0-3 16,3-4 0-16,0 1 1 15,0 0-1-15,0 0 0 16,-1 3 0 0,5 0 0-16,-8 0 0 15,4-3 0-15,-3 3 0 16,3-3 0-16,3 0-3 16,-6 0 2-16,3 0 4 15,0 0-3-15,0 0 0 16,-4 0 1-16,4 0 1 0,-3 3-1 15,-4-4-3-15,3 1 1 16,11 0 1-16,-7 0 0 0,3 0 2 16,1 0-1-16,-4 0-3 15,-4 3 1-15,8-3 4 16,-4 3-3-16,-4 0 0 16,0 0 1-16,1-3 1 31,3 0-1-31,-4 0-1 0,1 0 1 15,-1 0-1-15,1 3 0 16,-8 0 2-16,15 0-1 16,-11 0 2-16,0 0-2 15,-3 0-1-15,-1-4 1 16,8 4-1-16,-4-3 0 16,-4 0 0-16,4 0 0 0,0 0 0 15,0 0 0-15,-7 3 0 16,7-3 0-16,0 0 0 15,-3 3 0-15,-4 0 2 16,4-3-1-16,-1 0-1 16,4 0 1-16,-3 0-1 15,-1-1 0-15,8 1 0 0,-8 3 0 16,1 0 2-16,0-3-1 16,-1 0-1-16,-3 3 1 0,0 0-1 15,-3 0 0-15,0-3 0 16,-4 0 0-16,3 3 0 15,1 0 0-15,-4 0 0 32,0 0 0-32,-3-3 0 0,0 3 0 15,-1 0 0-15,-2 0 0 16,-1 0 2-16,-3 0-1 16,0 0-1-16,-4 0 1 15,0 0-1-15,0 0 0 16,-3 0 0-16,4 0 0 15,2-3 0-15,-2 0 0 0,-1 3-3 16,-3 0 2-16,0 0 4 16,-4 0-3-16,4 0 0 15,-4 0 1-15,1 0 1 16,-4 0-1-16,-7 0-6 16,0 0 4-16,0 0-70 15,0 0 56 1,-4 6-247-16,-6-9 203 15,3-22-145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3:00.081"/>
    </inkml:context>
    <inkml:brush xml:id="br0">
      <inkml:brushProperty name="width" value="0.46667" units="cm"/>
      <inkml:brushProperty name="height" value="0.9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43 52 0,'4'-6'26'0,"-1"3"-21"0,-3 0-6 0,0 3 53 15,0 0-41 1,4 0 41-16,-1 0-39 0,1 0 41 15,-1 0-41-15,1 0 25 0,-4 0-28 16,3 0 31-16,-3-3-31 0,0 3 23 16,0 0-24-16,4 0 11 15,-1 0-14-15,-3 0 13 16,7 0-14-16,0 0 9 16,3 0-11-16,1 0 7 15,2 0-7 1,1 0 1-16,4 0-3 15,-1 0-1-15,0 0 1 0,1 0-1 16,2 0 0-16,1 0 5 16,0 0-4-16,0 0 0 15,-1 0 0-15,1 0 1 16,0 0-1-16,3 0 5 16,4 0-5-16,0 0 6 15,-4 0-6-15,-3 0 6 0,0 0-6 16,-1 3 6-16,1-3-6 15,0 0 3-15,0 0-3 16,3 0-1-16,0 0 1 16,4 0 1-16,-4 3-1 15,-3-3 8 1,0 0-7-16,-1 0 5 16,5 0-6-16,-1 0-11 15,0 0 8-15,0 0 9 16,1 0-6-16,2 0 3 15,1 0-3-15,3 0-1 16,-3 0 1-16,0 3 1 16,-1-3-1-16,1 0-1 0,-4 0 1 15,1 0 1-15,2 0-1 0,4 0-1 16,-3 0 1-16,0 0-1 16,-4 0 0-16,0 0 2 15,4 0-1-15,0 0 2 16,-4 0-2-16,4 0-1 15,-4 0 1-15,4 0-4 0,3 0 2 16,-3 0 9-16,3 0-6 16,-4 0-4-16,1 0 2 15,0 0 5-15,-4 0-4 16,-3 0 0-16,17 0 0 16,-3 0-1 15,-4 0-3-31,0 0 2 0,0 0 4 15,-3 0-3-15,0 0-2 16,-1 0 1-16,1 0 4 16,0 0-3-16,3 0 0 15,-3 0 1-15,-4 0 1 0,4 0-1 16,-4 0-3-16,0 0 1 16,0 0 4-16,1-3-3 0,-5 0 6 15,8 3-5-15,7 0 3 16,-4-3-3-16,-3 3-1 15,-1-3 1-15,1-1-4 16,0 4 2-16,-4-3 1 16,4 3 0-16,-4 0 2 31,-3 0-1-31,-1 0-3 0,5 0 1 16,-5-3 4-16,5 0-3 15,-5 0-2-15,-2 3 1 16,-4 0 4-16,0 0-3 15,-1 0 3-15,-2 0-2 16,-1 0-1-16,1 0 1 16,-1 0-1-16,0 0 0 0,-3 0 2 15,4 0-1-15,-4 0-1 16,3 0 1-16,-3-3-1 16,0 3 0-16,3 0 0 15,-3-3 0-15,0 0 0 16,3 3 0-16,4 0-6 0,-3 0 5 31,-4 0 3-31,0 0-2 0,-1 0 3 16,-2 0-2-16,6 0 2 15,-3 0-2-15,-7 0-3 16,0 0 1-16,0 0 4 16,0 0-3-16,7 0-2 15,-7 0 1-15,0 0 1 16,7 3-23-16,-3 3 18 15,-1 0-124-15,-3 4 101 16,-7-1-279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5:18.0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9 148 76 0,'0'0'36'0,"-10"3"-29"0,17-6-9 16,-7 3 38-16,-4 3-29 15,4-3 29-15,0 0-27 16,0 0 23-16,4 0-23 15,-4 0 17 1,0 0-19-16,3 0 18 0,1 3-18 16,-4-3 7-16,3 3-10 0,8-3 12 15,-4 3-12-15,-1-3 9 16,1 3-10-16,0-3 7 16,0 4-7-16,0-1 1 15,0 0-3-15,0 0 11 16,0 0-10-16,3-3 0 0,1 0-1 15,-1 0 4-15,1 3-4 16,-1-3 3-16,0 0-3 16,1 0 8-16,-1 0-7 15,0 0 5-15,8 3-6 16,-4-3 6-16,0 0-6 16,3 0-3-1,0 0 2-15,0 0 5 16,1 0-4-16,-1 0-3 15,0 0 2-15,1 0 0 16,-1 3 0-16,0-3 2 16,1 3-1-16,-1-3 2 15,0 3-2-15,4-3 2 16,0 3-2-16,3-3-1 0,0 3 1 16,-3-3 1-16,0 3-1 0,0-3 2 15,0 0-2-15,-1 0-1 16,1 0 1-16,0 0 4 15,3 0-4-15,4 0 0 16,-4 0 0-16,4 0 1 16,-4 0-1-16,0 0-1 0,1-3 1 15,-1 3 4-15,0 0-4 16,0-3 3-16,0 3-3 16,4-3 2-16,3 3-2 15,-3 0 2-15,0 0-2 16,0 0 8-16,-4 0-7 15,0 0-1 1,0 0 0-16,-3 0 4 16,0 0-4-16,7 0-3 15,-1 0 2-15,1 0 5 16,-4-3-4-16,0 0-3 16,1 3 2-16,-1-3 5 15,4 3-4-15,-4 0 3 16,0-3-3-16,0 3 2 0,4-3-2 15,7 3 2-15,-4 0-2 16,-3 0 2-16,-1 0-2 0,-2 0-1 16,-1 0 1-16,3 0 1 15,-6 0-1-15,7-3 2 16,3 3-2-16,-3 0-1 16,-4 0 1-1,0-3-7-15,1 3 5 16,-1-3 8-16,4 3-5 15,-4 0-4-15,0 0 2 16,0 0 0-16,4 0 0 16,3-3 2-16,-3 3-1 15,0 0 5-15,-4 0-5 16,0 0-3-16,0 0 2 0,1 0 3 16,-5 0-3-16,8 0 6 15,10 0-5-15,-3-4 0 16,-4 4 0-16,-3-3-1 15,-1 3 0-15,1-3 5 16,0 3-4-16,0 0 0 16,-1 0 0-16,4-3-13 0,1 3 10 15,-1-3 12-15,0 3-9 16,-3 0 4-16,-1 0-4 16,-2 0-1-16,-1-3 1 0,-3 0-1 15,10 3 0-15,-4-3 0 16,5 3 0-16,-1 0 2 31,0 0-1-31,0 0-1 0,-3 0 1 16,0 0 1-16,-1 0-1 15,-2 0-1-15,6 0 1 16,3 0 1-16,-6 0-1 16,0 0-3-16,-4 0 1 15,-3 0 6-15,0 3-4 16,-1-3 0-16,1 0 0 0,-4 0 1 15,11 0-1-15,-4 0-3 16,4 3 1-16,0-3 1 16,-4 0 0-16,0 0 2 15,1 0-1-15,2 0-1 16,-2 0 1-16,-1 0-1 16,0 0 0-1,-3 0 2-15,0 0-1 16,10-3 2-16,-7 3-2 15,0 0-9-15,1 0 6 16,-5 0 1-16,1 0 1 0,3-3 5 16,-3 0-4-16,0 0 3 15,7 0-3-15,3 3-3 16,-4-3 1-16,1-1 1 0,0 1 0 16,-4 0 0-16,4 3 0 15,0-3 0-15,-4 3 0 16,0 0 2-16,0 0-1 15,4-3-6-15,3 0 4 16,-3 0 6-16,0 3-5 16,-4 0 1-16,0 0 0 0,-3-3-1 15,0 3 0-15,-1-3 0 16,-2 0 0-16,6 3 2 16,11 0-1-16,-11 0 2 15,0 0-2-15,-3 0 8 16,0 0-7-16,-1-3-4 15,-2 3 2 1,3 0 3-16,-4 0-3 16,4 0 0-16,-4 0 1 15,4 0-1-15,-4 0 0 16,18-10 0 0,-4 4 0-16,-3 0 0 0,-1-6 2 15,-2 9-1-15,-1 3-3 16,0-9 1-16,-3 9 4 15,7-10-3-15,3 1-2 0,-4 6 1 16,1 0 4-16,0 0-3 16,-4 0 0-16,0 0 1 15,1 0-4-15,-1 3 2 16,-3-4 1-16,-1 4 0 16,-2 0 2-1,-1-3-1-15,4 3 8 16,-4 0-7-16,-3 0-1 15,3 3 0-15,-3 1-1 16,0-4 0-16,-4 0 5 16,4 0-4-16,-3 0 9 15,-4 0-8-15,-1 0-1 16,-6 0 0-16,7 0 1 0,-7 0-1 16,0 0-1-16,7 0 1 15,-7 0-1-15,7 3 0 16,-7-3-3-16,7 0 2 15,0-3 4-15,-3 3-3 0,-4 0 0 16,0 0 1-16,7 0 1 16,-1 0-1-16,-6 0-3 15,0 0 1-15,7 0 6 0,0 3-4 16,0 6-3-16,-3-3 2 16,-1 0 0-1,1 0 0-15,-4-6 0 16,7 3 0-16,-7-3 0 31,6 4 0-31,-6-4 0 0,0 0 2 16,4 3-1-16,-4-3 2 15,0 0-2-15,3 3 2 16,-3-3-2-16,0 0 2 16,0 0-2-16,0 0-1 15,4 9 1 1,-1-3-1-16,-3 0 2 15,0-9 2-15,0 0-3 16,0 3-1-16,0 0 1 16,0 6-1-1,4-9 0-15,-4 9 0 0,0-9 2 16,0 3-1-16,0-3 2 31,0 6-2-31,3-6-3 16,-3 0 1-16,0 3 1 0,0 6 0 15,0-9 2 1,0 3-1-16,0-3-1 16,0 3 1-16,0 0-1 15,0-3-3-15,7 3 2 16,-7 0 1-16,0 0 2 16,0 0-1-16,0 0-3 15,4-3 1-15,-4 3 4 16,13 0-3-1,-2 0 0-15,-1 0-2 16,-3 0 1-16,7 0 1 16,-10-3 0-16,6 3 0 15,0 0 0-15,-3 0 0 16,0 0 0-16,-3 0 0 16,-4 0 2-16,3 0-1 15,-3 0-3-15,0 0 1 16,7 0 4-16,-7 0-3 0,7 0 3 31,-7 0-2-31,3 0-3 16,-3 0 1-16,0 0-2 15,4 0 2-15,-4 0 4 0,0 0-3 16,3 0 0-16,-3 0 1 16,0 0-4-16,0 0 2 15,0 0 1-15,0 0 0 16,0 0 2-16,0 0-1 0,7 0-1 15,-7 0 1-15,0 0-4 16,0 0 2-16,0 0 1 16,0 0 0-16,0 0 0 15,0 0 0-15,0 0 0 16,0 0 0-16,0 0 0 16,4 9 0-1,-1-3 0-15,-3 0 0 16,0-6 0-16,0 7 0 15,0-1 2-15,0-6-1 16,0 6-6-16,0 0 4 16,4 3 3-16,-1 0-2 15,-3 4-5-15,4-1 4 0,-1 4 0 16,-3-1 1-16,4 3 0 16,-1 1 0-16,0-1 0 15,1 7 0-15,-1 9 0 16,-3-6 0-16,4-1 2 0,-4-2-1 15,3 0-3-15,-3-4 1 16,0 1 1-16,4-4 0 16,-4 10 0-16,3 3 0 0,-3-4 2 15,4-5-1-15,-4-1-1 16,0 1 1-16,0-1-1 16,0 4 0-16,3 0 0 15,-3-4 0-15,0 1 0 16,4-1 0-16,-4 7-6 31,0 9 5-31,3-3 0 0,-3-6 1 16,0-4 8-16,0 1-6 15,4-4-4-15,-4 1 2 16,0-4 0-16,0 1 0 16,0 6-3-16,0 2 2 15,0-2-2-15,0-4 2 16,0 1 4-16,0 0-3 0,0 2 0 15,0-2 1-15,0-1-1 16,0 1 0-16,0-1 0 16,0 10 0-16,0 3 0 15,-4-3 0-15,4 0 0 0,-3-4 0 16,-1-2-3-16,4-3 2 16,-3-1 6-1,3 1-4-15,-4-4-5 16,4 7 3-16,-3 2 0 15,-1-2 1-15,4 0 2 16,-3-4-1-16,3 1-1 16,-4-1 1-16,1 1-1 15,-1-1 0-15,1 1-3 16,3 0 2-16,0-1 4 0,-3 7-3 16,-1 3 0-16,1-1 1 15,3 1-1-15,0-6 0 16,0-1 2-16,-4-2-1 15,4 0-3-15,0-1 1 16,0 7-2-16,0-7 2 16,0 7 1-16,0-6 0 0,0-1 2 15,0 1-1-15,0-1 5 16,0 1-5-16,0-1-3 16,0 1 2-16,0-1-3 0,0-2 2 15,0 9 1-15,0 6 0 16,0-7 0-16,0-2 0 31,4 3 2-31,-1-4-1 0,-3 1-1 16,4-4 1-16,-4-2-4 15,3-1 2-15,-3 10 4 16,3 3-3-16,-3-7 3 16,0-2-2-16,0 0-1 15,4-1 1-15,-4 1 4 16,0-4-4-16,0 1 3 0,0 2-3 15,3-2 5-15,-3-1-5 16,0 1 3-16,0 5-3 16,0-2 5-16,0 5-5 15,0-2 3-15,4-3-3 16,-4-1-1-16,0 1 1 16,3-1-1-1,-3-2 0-15,0-4 0 16,4 1 0-16,-1-1 2 15,1-3-1-15,-4 7 8 16,3 5-7-16,-3-2 2 0,4-4-3 16,-4-2-1-16,3-1 1 15,1 1 1-15,-4-1-1 16,0 3 2-16,3 1-2 0,-3-1-3 16,0 1 1-16,3-1 6 15,1 1-4-15,-4 5-3 16,3-2 2-16,1 3 3 15,-1-1-3-15,-3-2 0 16,4-1 1-16,-1 1-4 16,1-4 2-16,-1 1 9 0,1-1-6 15,-1 1 2-15,1-4-3 16,-1 10 2-16,-3-7-2 16,3 7 5-1,1-4-5-15,-1-2 0 16,1-1 5-16,-1 1-5 15,1-4 0 1,-4 1 0-16,3-1 1 16,-3 0-1-16,4 1-1 15,-4-4 1-15,3 1-1 16,-3-1 0-16,4 0 5 0,-4 0-4 16,0 1 0-16,3 5 0 15,-3 1 4-15,4 8-6 16,-1-2 1-16,1-6 3 15,-4-1-3-15,0 0 3 16,0-2-2-16,0-4 2 16,0 0-2-16,3 1-1 15,-3-1 1-15,0 0-1 16,0-2 0-16,3-1 0 16,-3 9 0-1,0 1 0-15,0-7 0 16,0 10 2-1,0-4-1-15,0 1-1 16,11-4 1-16,-11-3-1 16,-4 1 0-16,4-1 0 15,0 0 0-15,0 1 0 16,0-1 2-16,-3 0-1 0,3-2-3 16,0 2 1-16,-4-3 4 15,4 0-3-15,0-3 3 16,-3 4-2-16,3-1-3 15,0 0 1-15,0 0 1 16,0 10 0-16,0 2 0 0,0-2 0 16,0-7 2-16,0 7-1 0,0-7-3 15,3 6 4 1,-3-2-2-16,11 2-2 16,-4-2 1-16,-4-4 4 15,1 0-3-15,-1-2 0 16,1-1 1-16,-1-3-1 31,-3 3 0-31,0-3 0 0,0 4 0 16,0 5 0-16,0 0 0 15,4-5 2-15,-4 8-4 16,0-2 2 0,0-4 0-16,0 0 0 15,0-3 0-15,0 1 0 16,3-1 0-16,-3 0 0 0,0 0 2 15,0 1-1-15,0-4-3 16,0 3 1-16,0 0 1 16,0 0 0-16,0 1 2 15,0-1-1-15,0-3-3 16,0 3 1-16,0 1 4 16,0-4-3-16,0 0-2 0,0 3 1 0,0-3 1 31,0 0 0-31,0 1 2 15,0 8-1-15,0-3-3 16,0-2 1-16,0-4-2 16,0 0 2-16,0-3-50 15,0-3 40-15,-3 3-105 16,-18-18-261 0,0-7 286-16,0 0-36 15</inkml:trace>
  <inkml:trace contextRef="#ctx0" brushRef="#br0" timeOffset="-6734.6731">-88 111 96 0,'0'-3'42'0,"4"3"-33"0,-4 0-11 0,0 0 35 16,0 0-26-16,0 0 25 15,0 0-23-15,0 0 20 16,0 0-22-16,0 0 25 15,0 0-24 1,0 0 12-16,0 0-14 0,0 0 13 16,0 0-14-16,0 0 6 15,3 3-8-15,1 0 6 16,-4-3-6-16,3 6 9 16,1 0-9-16,-1 1 4 15,1-1-5-15,-4 0 8 16,3 0-8-16,-3 3 2 0,0 1-3 15,4-1-1-15,-4 3 1 16,0 0 7-16,0 1-6 0,0-1 5 16,3 3-6-16,-3 16 6 15,3 0 0 1,-3-6-5-16,4-4 2 16,-4 1-3-16,3-1 2 0,-3-2-2 15,0-1 5-15,0-2-5 16,0-1 3-16,0 0-3 15,0 4 5-15,0-1-5 16,0 4 9-16,4 0-8 16,-1-4 7-16,-3 0-6 15,0 1 1 1,0-1-3-16,4-2 2 16,-4 2-2-16,0 1 5 15,0-1-5-15,0-2 9 16,0-1-8-16,0 10 2 15,0-4-3-15,0 10 2 16,0 0-5 0,0-4 2-16,0-5 0 0,0 0 0 15,0-1 2-15,0-2-1 0,0-1-1 16,0 1 1-16,0 2-1 16,0 1 0-16,0 2 5 15,0-2-4-15,0-4 0 16,0 1 0-16,0-1 1 15,3 1-1 1,1-1-9-16,-4 4 6 16,3-4 10-16,-3 4-7 15,4-4-3-15,-4 7 2 16,3 9 0-16,4-7 0 16,0 1 2-16,-4-6-1 15,1-1 2-15,-1 1-2 16,1-1 8-16,-4-2-7 0,3-1-4 15,-3 1 2-15,0 2 0 16,0 1 0-16,4 3-3 16,-4-4 2-16,0 1 4 15,3-4-3-15,1 1 0 16,-4-1 1-16,0 1 1 16,0-1-1-16,0 0 5 0,7 1-5 15,-1-1 0-15,-2 7 0 16,-1-3 1-16,1 5-1 0,-1-2-1 15,-3-4 1-15,0 4-1 16,4-3 0-16,-4-1 2 16,0 1-1-16,3-4-1 31,-3 1 1-31,0-1 1 0,0 4-1 16,0-1 5-16,0 1-5 15,0-1 0-15,0-2 0 16,0-1 4-16,0 1-4 15,0-1-5-15,4 4 3 16,-4-1 0-16,3 1 1 16,-3-4 8-16,0 1-6 0,0 2-1 15,0 7 0-15,0-3 1 16,0-4-1-16,0 4 5 16,0 0-5-16,0-4-5 15,0 1 3-15,0-1 6 16,0 1-5-16,0-4-4 15,0 4 3 1,0-1 6-16,0 4-5 16,0-3 1-16,0-1 0 15,0 1-4-15,0-1 2 16,0 1 4-16,0-1-3 0,0 1 0 16,0-1 1-16,0 7-1 15,0-3 0-15,0 2 5 16,0-2-4-16,0 0-3 0,0-4 2 15,0 1 5-15,0 6-4 16,-3-7 0-16,3 1 0 16,0-1 1-16,0-2-1 15,0 2 2-15,0-2-2 16,0 2-1-16,0-2 1 16,0-1 1-16,0 1-1 0,3-1 2 15,-3 1-2-15,0-4 5 16,0 3-5-16,0 1-3 15,0-4 2-15,4 4 5 16,-4-4-4-16,0 1 3 16,0-1-3-16,3 3 2 15,-3 4-2 1,0 0-1-16,-3-4 1 16,6 4 1-16,-3-7-1 15,0 3-1-15,0 4 1 16,0-4 1-16,0-2-1 0,0 2 2 15,0-2-2-15,0 2-1 16,0 7 1-16,0-4 4 16,0-2-4-16,0-1 0 15,0 1 0-15,4-4 1 0,-4 1-1 16,3 2 2-16,-3-3-2 16,0 4 2-16,0-4-2 15,4 1 2-15,-4-1-2 16,3 1-3-16,-3-1 1 15,3 0 4 1,1 7-3-16,-1-4 0 16,-3-2 1-16,4 5 1 15,-4 1-1-15,3-4 2 16,-3-2-2-16,4 2-1 16,-4 1 1-16,0-4 4 15,0-3-4-15,0 1-5 16,0-1 3-16,0 0 3 0,0 1-2 15,0-1-2-15,0 0 1 16,0 7 4-16,0-4-3 16,0 4 0-16,0-1 1 0,0-3-4 15,0-2 2-15,0 2 6 16,0-3-4-16,0 1 3 16,0-1-3-16,0 0-1 0,0 1 1 15,0-1-4-15,0 0 2 16,3 1 6-16,-3-1-4 15,0-3 0-15,0 4 0 16,0-4-4-16,0 0 2 16,4 6 4-16,-4-2-3 31,0-1 0-31,0-3 1 0,0 4 4 16,0-1-4-16,0-3 6 15,0 0-6-15,3-2 3 16,-3-1-3-16,0-6-3 15,0 6 1-15,0 0 1 16,0 0 0-16,0-6 5 16,0 0-4-16,0 0 0 0,0 6 0 15,0-6 1-15,0 0-1 16,0 0-1-16,0 6 1 16,0-6-4-16,0 0 2 0,0 7 1 15,0-7 0-15,0 0 0 16,0 0 0-16,0 0 0 31,0 0 0-31,0 0-6 16,0 0 5-16,0 0-6 0,0 0 6 15,0 0-22-15,0 0 17 16,0 0-36-16,0 0 32 16,0 0-82-16,0-3 70 15,-3-1-144-15,3-2 127 16,0-9-196-16</inkml:trace>
  <inkml:trace contextRef="#ctx0" brushRef="#br0" timeOffset="4847.0876">134 4443 80 0,'0'-12'39'0,"0"24"-31"0,3-18-10 0,-3 6 33 0,0 0-25 15,0-3 23 1,4 9 1-16,-4-9-22 16,0 0 17-16,0 0-20 15,0 3 23-15,0 0-21 0,0-3 19 16,0 3-19-16,0 0 4 15,0 0-7-15,0 0 11 0,0 0-11 16,0 0 9-16,3 6-10 16,-3 0 16-16,0 0-15 15,0-6 7-15,0 6-8 16,4 0 9-16,-4 7-3 16,0-4-6-1,0 0 7 1,0-3-8-16,0 0 7 15,0 1-6-15,0-1 6 16,0 0-6-16,0-6 4 16,0 6-6-16,0 3 9 15,0-3-8-15,0 1 5 0,0-1-6 16,0 3 9-16,0-3-8 16,-4 3 2-16,4 1 3 15,0-1-6-15,0 0 3 16,0-3-3-16,0 4-3 15,0-1 1-15,0 0 4 16,0 0-3-16,-3 0 0 16,3 1 1-16,0 2 4 15,0 0-4-15,0-2 0 0,0 2 0 16,0 0 1-16,0-3-1 16,0 1 5-16,0-1-5 15,0 0 0-15,0 0 0 16,0 1-1-16,0-1 0 15,0 0 2-15,3 0-1 16,-3 1 2 0,0-1-2-16,0 0 2 15,0 0-2-15,0 1 2 16,0-1-2-16,4 3-3 16,-4-3 1-16,0 1 6 15,0-1-4-15,0 9-8 16,0-2 5-16,0-4 15 0,0 6-10 15,0 1 4-15,0-7-5 0,0 1 2 16,0-1-3-16,0 0 5 16,0-3-5-16,0 1 6 15,0-1-6-15,0-3 0 16,0 0 0-16,0 0 4 16,0 0-4-16,0 4 0 15,0-4 0 1,0 0-4-16,0 0 2 15,-4 0 4-15,4 1-3 16,0-4 0-16,0 3 1 16,0 0 1-16,0 0-1 15,0 0 2-15,0-3-2 16,-3 3 5-16,3-6-5 16,0 4 3-16,0-4-3 0,0 6-3 15,0-3 1-15,0 0 4 16,0 3-3-16,0-3 3 15,0 0-2-15,0 3-1 16,0 4 1-16,0-1-1 16,0-3 2-16,0 0-1 15,0 6-1-15,-4-2 3 16,4-1-2-16,0 0-6 16,0 0 4-16,0-2 3 15,0-1-2-15,0 0 3 16,0 0-2-16,0 0-6 15,0 0 4-15,0 0 6 32,0 1-5-32,0-7 7 0,0 3-6 15,4 0-3-15,-4 0 2 16,0 0 5-16,0-3-4 16,0 3 3-16,0-3-3 15,0 3-6-15,0 0 4 16,0-3 0-16,0 3 1 15,0-3 2-15,0 3-1 0,0-3-3 16,0 7 1-16,0-7 1 16,0 6 0-16,0-6 0 31,0 6 0-31,3 0 5 16,-3-3-4-16,0-3-3 31,0 6 2-31,0-6 3 0,0 6-3 15,0-3 0-15,0-3 1 0,0 0-1 16,0 7 0-16,0-4-3 16,0 0 2-16,0-3 4 15,0 6-3-15,0-6 3 16,0 0-2-16,0 0-3 16,0 0 1-16,0 0 1 0,0 0 0 15,0 0 5-15,4 3-4 16,-4-3 3-16,3 3-3 15,4 0 2-15,-3-3-2 16,-4 0 2-16,7 0-2 0,0 0-3 16,-1 0 1-16,1 0 1 31,0 0 0-31,0 0 0 16,7 0 2-1,7 0-1-15,-4-3-6 0,1 3 4 16,-1 0 3-16,-3 0-2 15,3-3 0-15,0 3 1 16,1 0 4-16,-1-3-4 16,4 3-3-16,0 0 2 0,-1 0-3 15,5 0 2-15,-5-3 4 16,5 3-3-16,-1 0 3 16,-3 0-2-16,3-3-3 15,-3 3 1-15,-1 0 4 16,1 0-3-16,0 0 0 15,-4-3 1-15,8 3-1 0,2-3 0 16,-2 3 0-16,2 0 0 16,-3 0 2-16,1 0-1 15,2 0-3-15,1 0 1 16,0 0 4-16,0-3-3 16,3 3 0-16,7 0 1 0,-4 0-4 31,-2 0 2-31,-1-4 1 15,0 4 0-15,-3-3 2 16,-1 0-1-16,5 0 2 16,2 0-2-16,-3 3-1 0,1-3 1 15,-1 3-1-15,0-3 0 16,0 3-3-16,0 0 2 16,4 0 1-16,3 0 0 0,0 0 0 15,-3 0 0-15,-1 0 2 16,-2 0-1-16,2-3-1 15,1 3 1-15,3 0-1 16,-3-3 0-16,-1 0 2 16,1 3-1-16,-1-3-3 15,1 3 1 1,0 0 6-16,3 0-4 16,0 0-3-16,0 0 2 15,-3 0 0-15,-4 0 0 16,0 0 2-16,0 0-1 15,7 0-1-15,0 0 1 16,0 0 4-16,-3-3-4 0,10 0-3 16,-3-1 2-16,-4 4 3 15,0 0-3-15,0 0 0 16,7 0 1-16,-10 0 1 16,-4 0-1-16,3 0-1 0,-6 4 1 15,0-4-1-15,0 0 0 16,6 0 5-16,4 0-4 15,-3 0-3-15,-4 0 2 0,0 0 0 16,4 0 0-16,-4 0 0 16,0 0 0-16,4 0 2 15,3 3-1-15,-7 0 2 16,0 0-2-16,1-3-3 16,-5 3 1-16,1 0 6 31,-4-3-4-31,11 0 0 0,3 0 0 15,-3 0-1-15,-4 0 0 16,0 0 0-16,0 0 0 16,4 0 0-16,-4 0 0 15,0 0 2-15,4 0-1 0,-1 0-3 16,1 3 1-16,-4-3 4 16,-3 0-3-16,0 3 3 15,-1-3-2-15,1 0-3 16,3 0 1-16,7 0 4 0,-7 0-3 15,1 0 3-15,-1 0-2 16,0 0-6-16,0 0 4 16,0 0 3-16,-3 3-2 31,7 0 3-31,-1-3-2 0,-3 0-6 16,-3 0 4-16,0 0 0 15,0 3 1-15,-4-3 0 16,0 0 0-16,0 0 5 15,8 0-4-15,6 0-3 16,-7 0 2-16,-3 0 0 16,-1 0 0-16,1 0-3 0,0 0 2 15,-1 0 6-15,1 0-4 16,-4 0 0-16,4 3 0 16,3-3-1-16,-3 0 0 15,0 0 2-15,-4 0-1 16,0 0-1-16,0 0 1 0,1 0 1 15,-5 0-1-15,1 0-3 16,7 0 1-16,3-3-8 16,-3 3 7-16,-4-3 12 0,0 0-8 15,0 3-11-15,1 0 7 16,-1 0 0-16,-3-3 2 16,0 3 5-16,-1 0-4 31,1-3 0-31,0 3 0 0,7 0 1 15,-4 0-1-15,-3 0-3 16,-4 0 1-16,4 0-2 16,-4 0 2-16,0 0 9 15,1 0-6-15,-1 0-4 16,0 0 2-16,-3 0 0 16,0 0 0-16,10 0 0 0,-3 0 0 15,3-3 0-15,1 3 0 16,-5-3-9-16,-2 3 7 15,-1 0 7-15,0-3-5 16,1 3 7-16,-1 0-6 0,-3 0 3 16,3 0-3-16,-3-3-1 31,0 3 1-31,0 0-15 16,-1 0 11-16,1 0 15 15,-3 0-10-15,6 0-6 16,-3 0 4-16,0 0-1 0,3 0 1 15,-3-3 2-15,0 3-1 16,-4 0 2-16,1-3-2 16,-5 3-1-16,1 0 1 0,0 0-4 15,0 0 2-15,0-4-2 16,0 4 2-16,-3 0 6 16,3-3-4-16,-7 3 0 15,3 0 0-15,4 0-1 16,-7 0 0-16,3 0 2 15,-3 0-1-15,0 0 2 0,0 0-2 16,4-3-1-16,-4 3 1 16,0 0-1-16,0 0 0 15,0 0 2-15,0 0-1 16,3-3 2-16,-3 3-2 16,0 0-3-16,0-3 1 0,4 0 6 31,-1 0-4-31,-3 0-3 15,0 0 2-15,0 0 0 16,0 0 0-16,0 0 2 0,0-1-1 16,0 1-1-16,0-3 1 15,0 0-1-15,-3 0 0 16,3 3-3-16,-4-9 8 16,4 2-4-16,-3-5 2 15,-1 3-2-15,4-1-3 16,-3 1 1-16,-1 0 1 15,1 2 0-15,0 1 2 16,3 0-1-16,0 0-1 16,0-1 1-16,-4-2 1 15,4 3-1 1,0 0-1-16,-3-4 1 16,3 1-1-16,0 0 0 15,0-4 0-15,0 7 0 16,0-25 0-1,0 7-6-15,0 2 5 0,-4 0-22 16,4 1 17-16,0-1-56 16,-3-3 48-16,-1 1-117 15,-3-4 100-15,-14-9-325 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5:33.8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-3353 160 212 0,'-4'-3'95'0,"4"0"-75"0,4-1-25 16,-4 4 30-16,10 0-1 16,-3-3-17-16,3 3 31 15,-6 0-30-15,-1 0 20 0,-3 0-21 16,4 0 4-16,-4 0-7 15,0 0 3-15,0 0 3 16,0 7-8-16,-7 2 0 16,0 3 7-1,0 0-7-15,3 4-4 0,1-1 2 16,-1 1 3-16,1-1-3 16,0 7 0-16,3 2 1 15,0-2 1-15,0-4-1 16,-4-2 2-16,4-1-2 31,0-3 5-31,0-6-5 0,0 7 3 16,0-4-3-16,0-3 2 15,0 0-2-15,0-3-1 16,0-3 1-16,0 0-1 16,0 0 0-16,0 0 5 15,0 0-4-15,0 0 3 16,0 0-3-16,0 0-1 0,0-3 1 15,0 3-4-15,0-3 2 0,0 0 1 16,0 0 0-16,0 0 5 16,0-3-4-16,0 0 3 15,0-4-3-15,4 4 5 16,-4-3-5-16,6-6 0 31,1-1 2-31,4 1-2 16,-4 0 8-16,-4-1-7 15,1 4-1-15,-1-4 0 0,1 1-1 16,6 3 0-16,-3-1 2 16,0 1-1-16,0 3-3 15,0 0 1-15,0 2 4 16,-4 1-3-16,1 0 6 0,-1 0-5 16,0 3 0-16,1 0 0 15,-1 0 1-15,1 0-1 16,-1 0-1-16,1-1 1 15,3 1 4-15,-4 3-4 16,4-3 0-16,-3 0 0 31,2 3-1-31,-2 0 0 0,3-3 5 16,-4 3-4-16,4 0 9 16,-3 0-8-16,-1-3-1 15,1 3 0-15,-1 0 4 16,1 0-4-16,-1 0 3 15,0 0-3-15,4 0-1 16,-3 3 1-16,3 0 1 0,0 0-1 0,0 0-1 16,0 4 1-16,0-1 1 15,-1 0-1-15,1-3-3 16,0 3 1-16,0 0 1 16,7 0 0-16,-7 1-3 15,3-1 2-15,-3 0-86 31,0 0 68-31,-7 0-346 16</inkml:trace>
  <inkml:trace contextRef="#ctx0" brushRef="#br0" timeOffset="-1329.9669">-3263 138 120 0,'0'-3'55'0,"-18"0"-43"0,29 3-15 0,-11 0 35 0,0 0-26 32,0 0 23-32,3-6 3 0,-3 6-23 15,0 0 28-15,0 0-29 0,0 0 19 16,0 0-20-16,0 0 16 15,4 3-18-15,-4-3 15 16,3 6-15-16,-3-6 14 16,0 6-14-16,0-3 11 15,0 3-11 1,0 1 8-16,0-1-10 16,0 0 10-16,0 0-10 15,0 0 7-15,0 0-7 16,0 1 4-16,0 2-6 15,4 0 6-15,-4 0-6 16,3 1 11-16,0-1-9 16,1 3-1-16,-4-3-1 0,3 1 1 15,1 8-1-15,-1-3 5 16,1 7-5-16,-1 0 0 16,1-4 0-16,-1-3 1 0,1 1-1 15,3 2 5-15,-1-2-5 16,1-1 0-16,0 4 0 15,4-4-10-15,-1 10 7 0,0-7 1 16,1 7 1-16,-1-1 2 16,1-2-1-16,3-4 8 15,3-2-7-15,0 5-1 16,4-2 0-16,0-1 7 16,0-2-6-16,-1-1-1 31,1 0 0-31,-4-5 1 0,1 5-1 15,2-3-3-15,-2 1 1 16,-1 5 6-16,7-2-4 16,-3-7 0-16,3 15 0 15,-3-5-1 1,0-4 5-16,-4-2-4 16,1-1 0-16,-1-3 0 0,-3 0-1 15,0 1 0-15,-1-1 0 16,-2-3 0-16,-1-3-3 15,-3 3 2-15,0-3-27 0,0 0 22 16,-7-3-80-16,0 0 67 16,0 0-225-1,-7 3 188 1,0-3-52-16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6:02.9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 49 60 0,'0'0'29'0,"4"0"-23"0,-1 0-7 16,-3 0 28-16,0 0-22 15,0 0 27-15,0 0-24 16,0 0 43-16,0 0-39 16,0 6 29-16,0-6-31 0,0 6 18 15,0-2-21-15,0-1 13 0,0 0-15 0,0 0 23 16,0 0-22-16,0 3 26 15,0-3-24-15,0-3 15 16,0 3-17-16,0-3 20 16,0 3-20-16,0-3 14 31,0 0-15-31,0 3 9 0,0 0-11 16,0-3 13-16,0 4-12 15,0-4 9-15,0 0-10 16,0 0 10-16,0 3-10 15,0 0 4-15,0 0-5 16,0-3 8-16,0 0-8 16,0 0 2-16,0 0-3 0,0 3 13 15,0-3-10-15,0 0 6 16,0 0-7-16,-3 3 6 16,3-3-6-16,0 0 6 0,0 0-6 15,0 0 12-15,0 0-11 16,0 0 3-16,0 0-5 31,7 0 8-31,-4 0-8 0,1 0 2 16,-1 0-3-16,4-3 5 15,0 0-5-15,-7 3 3 16,7-3-3-16,0 3 2 16,0 0-2-16,0-3 2 15,3 0-2-15,1-1-1 16,-1 4 1-16,4-3 4 0,0 0-4 15,-1 0-3-15,1 3 2 16,0-3 3-16,0 3-3 16,0 0 0-16,0 0 1 15,0 0 1-15,-1 0-1 16,1-3 2-16,0 3-2 16,3-3-9-16,1 3 6 0,-4 0 4 15,0 0-2-15,6 0-2 16,1 0 1-16,0 0 4 15,0 0-3-15,-4 0 0 16,0 0 1-16,1 0 1 0,-1 0-1 16,0 0-3-16,1 0 1 31,-1 0 1-31,0 0 0 0,4 0 0 16,3 0 0-16,-3 0 0 15,3 0 0-15,-3 0 0 16,0 0 0-16,0 0 0 15,3 0 0-15,0 0 2 16,0 0-1-16,1 0-1 16,-1 0 1-16,4 0-1 0,3 3 0 15,-4-3 0-15,1 3 0 16,0-3-3-16,-4 0 2 16,0 0 1-16,1 0 0 15,-1 0 5-15,4 0-4 16,3 0-3-16,-4 0 2 15,1 0 3 1,0 0-3-16,0 0-2 16,-1 0 1-16,4 0 4 15,-3 0-3-15,3 0 0 16,4 0 1-16,0 0-1 0,-4 0 0 16,0 0 2-16,-3 0-1 15,-1 0-3-15,4 3 1 16,1-3 1-16,-1 0 0 0,0 0 0 15,-3 3 0-15,-1-3-3 16,1 0 2-16,3 3 4 16,0-3-3-16,-3 0 0 15,0 0 1-15,3 3-1 16,4 1 0-16,-4-1 2 16,0-3-1-16,0 3 2 0,0-3-2 15,-3 0-1-15,7 0 1 16,-1 0-1-16,1 0 0 15,-4 0 0-15,0 0 0 16,1 0-3-16,-1 0 2 16,0 0 12-16,7 0-9 15,0 0 0 1,-7 0-1-16,11 0-7 16,-11 0 5-16,0 0 3 15,-3 0-2-15,0 0 3 16,-1 0-2-16,8 0-1 15,3 0 1-15,-3 0-7 0,-4 0 5 16,0 0 6-16,0 0-5 16,0 0 1-16,1-3 0 0,-1 3 1 15,3 0-1-15,4 0-1 16,-6 0 1-16,-1 0 1 16,-4 0-1-16,1 0 2 15,0 0-2-15,0 0-6 16,3-3 4-16,3 3 6 31,-2-4-5-31,-1 4-2 0,0-3 2 16,-3 3 0-16,6 0 0 15,-6 0 0-15,0 0 0 16,-1 0 0-16,5 0 0 16,-1 0 0-16,0 0 0 15,-3 0 0-15,-4 0 0 16,4 0 0-16,-1 0 0 0,-2-3 2 15,6 0-1-15,3 0-3 16,-2 0 1-16,-5 0 1 16,1 3 0-16,0-3 2 15,-1 3-1-15,1 0-3 0,0-3 1 16,-4 0 1-16,0 3 0 16,4 0 0-16,3 0 0 0,-3 0 2 15,-4 0-1-15,0-3-1 16,1 3 1-16,-1-3-4 15,-3 3 2-15,-1-4 6 16,1 1-4-16,10 0-3 16,1 3 2-16,-5-3 0 31,1 0 0-31,0 0 0 0,-1 0 0 16,-2 0 0-16,2 3 0 15,-2-3 0-15,-1 3 0 16,4-3 5-16,-4 3-4 15,3-3-5-15,1 3 3 16,-4 0-3-16,1 0 3 16,-5 0 6-16,-2 0-4 0,-1-3-3 15,4 3 2-15,-4-3 0 16,1 3 0-16,6-4 0 16,7 1-3-1,-3 3 11 1,-4-3-7-16,-3 3-8 0,-1-3 5 31,-2 3 4-31,-1 0-2 0,0 0 3 16,1-3-2-16,-1 3-3 15,0 0 1-15,-3-3 4 16,0 3-3-16,0 0 0 16,3 0 1-16,-6 0 1 15,3 0-1-15,3 0-3 16,-3 0 1-16,0 0 1 0,-1 0 0 15,1 0 0-15,0 0 0 16,-4 0 0-16,1 0 0 16,-4 0 0-16,3 0 0 15,-3 0 2-15,4 0-1 16,-5 0-6-16,1 0 4 16,0 0 6-16,0 0-5 15,4-3 1-15,-4 3-3 16,-1 0 1-16,1 0 1 15,0 0 0-15,-3 0 2 16,3 0-1-16,-7 0-1 16,7 0 1-16,-4-3 1 15,-3 3-4 1,14 0 2 0,-4 0 3-16,1 0-3 0,3 0 3 15,-14 0-2-15,0 0-1 16,0 0 1-16,10 0 1 15,0 0-1-15,-13 0 2 16,3 0-2 0,-4 0-1-16,1 0-2 0,3 0 1 15,0 0 1-15,0 0 2 16,10 3-1 0,-3-3 2-16,0 3-2 15,0-3-3-15,-7 0 1 16,0 0 1-16,0 0 0 15,0 0 2 1,0 0-1-16,0 0-1 16,0 0 1-16,0 0-1 15,0 0 0-15,0 0 0 16,0 0 0-16,0 0-3 16,0 0 2-16,0 0-16 15,0 0 13-15,0 0-57 0,-21 3-110 16,-6 3 129-16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6:09.5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-3 0 116 0,'0'-3'55'0,"0"0"-43"0,4 6-15 0,-4-3 49 15,0 0-37-15,0 0 44 16,0 0-40-1,0 0 31-15,0 0-33 16,0 0 28-16,0 0-30 0,0 0 16 16,0 0-19-16,0 0 20 15,0 0-20-15,0 0 11 16,0 0-12-16,0 0 16 0,0 0-16 16,0 0 12-16,0 0-12 15,0 0-1-15,0 0-2 0,0 0 7 16,0 0-7-16,3 9 2 15,-3-9-3-15,0 0 8 16,4 9-7-16,-1-3-9 16,1 0 5-16,-4 1 1 15,3 5 3 1,-3 0-1-16,4 1-1 0,-4-1 1 16,3 0-1-16,1 1 0 15,-1-1 5-15,-3 3-4 16,4 1-5-16,-1-1 3 15,1 0 3-15,-4-2-2 16,0 2 3-16,3-3-2 16,-3 1-12-1,0-4 9-15,4 0 12 16,-4 7-6 0,0-4-2-16,0 0-3 15,0-3 3-15,0-2-2 16,0-1 0-16,0 0 1 15,0-3-13-15,0 0 10 16,-4-3-33-16,1 0 27 0,-1-9-42 16,1 0-26-1,-1-1 56-15,-3 1-108 16,0 0 99-16,4 0-119 16</inkml:trace>
  <inkml:trace contextRef="#ctx0" brushRef="#br0" timeOffset="801.025">-10-34 64 0,'7'-3'29'0,"-3"3"-23"0,3-3-7 15,-7 3 64-15,0 0-50 16,3 0 58-16,1 0-54 15,-4 0 31-15,3 0-35 16,1 3 15-16,-4-3-20 31,3 0 15-31,-3 0-18 0,4 0 15 0,-4 0-15 16,3 0 17-16,4 0-17 16,-3 3 4-16,3 0-7 15,0-3 10-15,0 3-9 16,0-3-1-16,0 3-1 15,7 0 1-15,0 3-1 0,3 1-1 16,1-4 1-16,-4 0 1 16,0 9-1-16,0-3 2 15,0 0-2-15,0-2-3 0,0 5 1 16,0 0 1-16,-4-3 0 16,-3 1 2-16,0-1-1 15,0 0-1-15,0 0 1 16,0 1-1-1,-3-1 0-15,-4 0 5 16,0 0-4-16,0 1-3 16,0-1 2-16,-4 0 8 15,1 0-6-15,-1 1 5 16,-3-1-6-16,0 0 0 16,0 0 0-16,0 1 1 15,0-4-1-15,0 3 2 0,-7-3-2 16,4 0-6-16,-1 0 4 15,-6-3 3-15,3 1-2 16,0-1 0-16,3 0 1 16,1 6-7-16,-1 0 5 15,1-3-17-15,-1 0 14 16,1 1-15-16,3-4 14 0,0 0-11 16,0 0 12-16,0 0-46 15,0-3 39-15,3 3-74 16,1-3 64-16,-1 0-163 15</inkml:trace>
  <inkml:trace contextRef="#ctx0" brushRef="#br0" timeOffset="2266.9741">505 172 132 0,'0'-3'62'0,"4"3"-49"0,-1-3-16 15,-3 3 37-15,4-3-27 31,-1 0 31-31,0 0-29 0,1 0 27 16,-4 0-27-16,0 0 29 0,0-1-29 16,0 4 10-16,0-3-13 15,0 3 12-15,0-3-13 16,0 3 0-16,0-3-3 16,-4 0 10-16,1 0-10 15,0 3 8-15,-1 0-7 0,1 0-2 16,-1 0 0-16,1 0-1 15,-1 0 0-15,1 0 2 16,-1 0-1-16,1 0-1 16,-1 3 1-16,1 0-4 15,-1 0 2-15,1 0 4 16,-4 0-3 0,4 4-2-16,-1-1 1 15,1 0 4-15,-8 0-3 16,4 0 0-16,0 3 1 15,0 1 1-15,4-1-1 0,0 3 5 16,9-2-5 0,-2 2-3-16,3 6 2 15,0-2 5-15,0-4-4 0,0 6 14 0,0 1-11 16,3-7 6-16,-3 1-7 16,3-4 6-16,1 0-6 15,-1-3 6-15,0-3-6 16,1 0 9-16,-1-3-9 15,1-9-1-15,-1 0-1 16,-3-6 4-16,0 2-4 0,0 1 6 16,0 0-6-16,0-4 6 15,0 1-6-15,-4-1-3 16,1 1 2-16,-1 0 5 16,-3 2-4-16,0 1-3 15,0 0 2-15,0 2 0 16,0 4 0-1,0 0-3-15,0 3 2 16,0 0-5-16,0 3 5 16,0 0 0-16,0 6 1 0,3 0 0 15,1 3 0-15,-1 1 0 16,1-1 0-16,6 3 0 16,1-2 0-16,6 2 0 15,-3 3 0-15,0-2 0 0,0-1 0 16,-1-3 0-16,1-3 0 15,-3 0 2-15,-1 1-1 16,0-4-1-16,1-3 1 16,3 0-1-16,-4-7 0 15,0-2 5-15,1 0-4 16,-4 0 0 0,0 0 0-16,0-1-1 15,0-2 0-15,-4 0 5 16,0-4-4-16,1 1 9 15,-1-1-8-15,-3 1-1 16,0 0 0-16,0-4 1 16,0-5-1-16,0 5 2 15,0 1-2-15,0 2-3 0,-3 1 1 16,-1-1 6-16,4 4-4 16,-3 0-3-16,3 0 2 0,0 2 3 15,0 1-3-15,-3 3 3 16,3 0-2-16,0 0-1 15,0 2 1-15,0 1-4 16,0 0 2-16,0 0-2 0,0 0 2 16,0 3 1-16,-4 0 0 15,4 0-3-15,0 0 2 16,0 3-2-16,0 3 2 16,0 1 1-16,0 2 0 15,4 3 2-15,-1 4-1 31,0-1-3-31,1 3 1 0,-1 1-2 16,1-1 2-16,-1 1 1 16,8-1 0-16,-1 1 0 15,0-1 0-15,4 1 2 16,0-4-1-16,-3 0 2 16,-1 1-2-16,0-4-3 15,1 1 1-15,-1-1 4 0,4-3-3 16,-4 0-2-16,4 7 1 0,-3-4 6 15,2-3-4-15,-2-3-8 16,-1 1 5-16,1-11-24 16,-1 8 20-16,-3-11-42 15,0 1 36-15,-4 0-67 32,1 0 60-32,-4 0-112 0,0 0 100 15,-4-1-140 1</inkml:trace>
  <inkml:trace contextRef="#ctx0" brushRef="#br0" timeOffset="3341.0229">741 101 216 0,'-4'0'98'0,"8"0"-77"0,-8 0-26 0,4 0 30 0,0 0-21 16,0 0 24-16,0 0-21 16,0 0 19-16,0 0-19 15,7 0 16-15,0 0-18 0,-3 0 12 31,6 0-1-15,0 0-12-16,4 0 7 0,0 0-8 16,0-3 6-16,0 0-6 15,7-3 1-15,6 0-3 16,-3 0 5-16,1 3-5 16,2 0 3-16,-2-1-3 15,2 1-3-15,-2 0 1 0,-1 0 4 16,0 3-3-16,4-3 0 15,-4 3 1-15,0 0-1 16,-3 0 0-16,-4 0 2 0,1 0-1 16,-4 0 5-16,-4 0-5 15,0 0 3-15,-3 0-3 32,0 0 11-32,0 0-10 0,-7 0 5 15,0 0-5-15,0 0 2 16,0 0-3-16,0 0 2 15,0 0-2-15,0 0-1 16,0 0 1-16,-3 0 1 16,-1 0-1-16,-6 6-3 15,-1 0 1-15,-2 1 1 16,2-1 0-16,1 3 0 16,-1 0-3-16,1 1 2 15,3 2-2-15,0 3 2 16,0 1-2-16,4-1 2 15,-1 3 4-15,4-2-3 0,0-1 3 32,4 7-2-32,-1-4-6 15,1-2 4-15,6-4 8 0,0 6-5 16,8-2-1-16,-4-7 0 16,0-9-4-16,-4 6 2 15,4-9 9-15,-4 0-6 16,4 0-1-16,-4-6 0 15,1 0-1-15,-4-1 0 0,0 1 2 16,0 0-1-16,-4 0 5 16,0-1-5-16,1 1 3 15,-4-3-3-15,0 0 8 16,0-1-7-16,3 1-9 16,-3 0 5-16,0-1 4 15,0 1-2 1,0 3 3-16,0-1-2 15,0 4 2-15,0 0-2 16,0 3-1-16,0 0 1 0,0 0-1 16,0 0 0-16,0 3-6 15,0 0 5-15,0 0 3 16,0 6-2-16,0 3-2 16,0 0 1-16,4 4-2 0,-1-1 2 15,4 0 9-15,0 1-6 16,0 2-9-16,0 1 5 15,3 2-7-15,11-3 6 16,3 10-62-16,-3-7 50 16,-3 1-167-16,-1-4 140 15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5:41.4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-39 21 172 0,'0'-6'78'0,"4"6"-61"0,-1 3-21 15,-3-3 45-15,4 0-33 16,-1 0 19-16,1-3-19 0,-1 0 23 16,-3 0-23-16,0 0 29 0,0 3-28 15,0 0 13-15,0 0-16 16,0 0 8-16,0 0-11 16,0 0 7-16,0 0-7 15,0 0 12 1,0 3-11-16,0 0 0 15,-3 3-2-15,-1 6-4 16,1 7 1-16,-1-1 4 16,1 1-3-16,-1-1-2 15,1 1 1-15,-1-1 4 0,1 1-3 16,-1-1 3 0,1-2-2-16,3-1 2 0,0-3-2 0,0-2 2 15,0-1-2-15,0-3-1 16,0 0 1-16,0-6 10 15,0 0-9-15,0 0 8 16,0 0-7-16,0-3 6 16,0 0-6-16,0-3 1 31,0 0-3-31,0-4 5 0,3 1-5 16,1 0 11-16,-1-3-9 15,1-1-4-15,-1 1 1 16,1-3 5-16,-1-7-4 15,1 4 11-15,-1-1-9 16,1 4 4-16,-1-1-5 16,0 4 2-16,4 0-3 0,-3 2 5 15,3 1-5-15,-4 0 3 0,4 0-3 16,-3 3 2-16,3 2-2 16,-4 1 8-16,4 0-7 15,0 3-1-15,3 0 0 16,1 0-4-16,-1 6 2 15,0-2 1 1,8 2 0-16,3 0 0 16,-1 3 0-16,-2 0 0 15,-1 1 0-15,0-4-3 16,-3 6 2-16,0-3 4 16,-4-3-3-16,1 1-28 15,-4-1 23-15,0-3-128 16,-4 0 103-16,1 3-285 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5:40.27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 43 188 0,'-4'0'85'0,"4"-3"-67"0,0 3-23 0,0 0 22 0,0-3-15 15,0-1 14-15,0 1-12 16,0 0 37-16,0 0-32 16,0 0 28-16,0 0-28 0,0 0 15 15,4 0-18-15,-4 0 8 0,3 0-10 16,1 0 12-16,-4 0-12 16,0 3 14-16,0 0-13 15,0 0 17-15,0 0-17 16,3 0 9-16,1 0-10 15,-1 3 15-15,1 0-15 32,3 0 12-32,-1 3-11 0,-2-3 8 15,3 3-10-15,-4 7-1 16,4-1-1-16,0 3 1 16,0 1-1-16,0-1-1 15,0 0 1-15,7 1 1 16,-4-1-1-16,1 4 8 15,-1-1-7-15,7 4-1 0,-3-1 0 16,0 4-1-16,0 6 0 16,0 0 0-16,0-4 0 0,-1 1 0 15,1 0 0-15,0-1-3 16,0-2 2-16,0 0 4 16,0 5-3-16,6-2-2 31,12 0 1-31,-8-4 4 0,0-2-3 15,0 0-2-15,-3-4 1 16,0 0 6-16,0 1-4 16,-1-1 0-16,1-2 0 15,0-1-4-15,-4 1 2 16,1-1 4-16,2 0-3 16,-2-2 6-16,9 5-5 0,-2 4 3 15,-4 2-3-15,-4-8-3 16,4 2 1-16,-1-2 4 15,1-1-3-15,-3-3 3 16,-1 1-2-16,0-1 2 16,7 0-2-16,4-6 2 15,-4 7-2-15,-3-10 2 0,0 9-2 16,0-6-1-16,-4 0 1 16,0 4-4-16,1-4 2 15,-1 0 6-15,-3 0-4 0,0 0 3 16,0 0-3-16,-4-2 2 15,0 2-2-15,-3-3-3 32,0 3-7-32,-3 6 7 15,-4-12-45 1,-7-3-55 0,-4-6-204-1,-6 6 229-15,-11-9-17 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6:40.72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2 4 40 0,'-3'-3'19'0,"3"3"-15"0,0 0-5 0,0 0 28 15,0 0-22-15,0 0 30 31,0 0-27-31,0 0 27 0,0 0-26 16,0 0 49-16,0 0-45 16,0 0 34-16,0 0-35 0,0 0 27 15,0 0-29-15,0 0 20 0,0 0-22 16,0 0 21-16,3 3-22 16,-3-3 11-16,0 0-13 15,4 4 5 1,-4-4-7-16,3 3 4 15,1 0-6-15,-1 0 9 16,1 0-8-16,3-3 5 16,-1 0-6-16,1 3 6 15,0-3-6-15,0 0 9 16,4 3-8-16,-4 0 5 16,3-3-6-16,-3 0 3 0,10 3 0 15,-3-3-3-15,3 0 2 16,-3 0-2-16,0 0 8 15,0 0-7-15,-4 0-4 16,4 0 2-16,0 0 8 16,0 0-6-16,-4 0-4 15,1 0 2 1,3 0 5-16,3 0-4 16,-3 0 0-16,0 0 0 15,3 0 1 1,0 0 2-16,-3 0-3 15,0 0 2-15,0 0-2 16,0 0 5-16,-1 3-5 16,1-3 0-16,4 0 0 0,-5 0-1 15,5 0 0-15,-1 0 2 16,0 0-1-16,-3 0 2 16,0 0-2-16,7 0-3 15,-4 0 1-15,4 0 1 0,0 0 0 16,0 0 5-16,-4 0-4 15,0 0-5-15,4 0 3 0,-4 0 0 16,4 0 1-16,0 0 2 16,-4 0-1-16,4-3-1 15,0 3 1-15,3-3-4 16,-3 3 2-16,0 0 6 16,-1 0-4-16,1 0-5 31,0 0 3-31,0 0 0 0,0 0 1 15,-1 0 2-15,1 0-1 16,3 0-1-16,-6 0 1 16,13 3 1-1,-3 0 5-15,-1-3-6 16,-3 0 3-16,-3 0-3 16,0 0 2-16,0 0-2 0,0 0-3 15,-1 0 1-15,5 0 4 16,-1 0-3-16,4 0 3 15,-4 0-2-15,-3 0-1 16,-1 0 1-16,5-3 1 0,-5 3-1 16,5-3 2-16,-5 3-2 31,1 0 2-31,0 0-2 0,0-3-3 16,3 3 1-16,-3 0 1 15,7 0 0-15,-4 0 0 16,0 0 0-16,4-3 2 15,-4 3-1-15,0-3 2 16,-3 3-2-16,-4 0-1 16,4 0 1-16,3 0-1 0,-3 0 0 15,7-3 2 1,-4 3-1-16,0 0-1 16,4-3 3-16,-7 3-2 15,0 0-1-15,-1 0 1 16,1 0 4-16,0 0-4 15,0 0-5-15,0 0 3 0,3 0 6 16,-3 0-5-16,6 3 1 16,-3 0 0-16,-6-3 1 15,3 0-1-15,-8 0-1 16,8 0 1-16,0 0 4 16,-4 0-4-16,4 0-3 0,-4 0 2 31,-6 0-3-31,13 0 2 0,0-3 6 15,-3 3-4-15,0 0-3 16,-4 0 2-16,4-3 0 16,-4 3 0-16,-3 0-3 15,3 0 2-15,1 0 6 16,-1 0-4-16,0 0 0 16,1 0 0-16,-1 0-1 0,-3 0 0 15,0 0 2-15,-4 0-1 16,11 0-6-1,0 3 4-15,-1-3 0 16,-2 0 3-16,-1 0-1 16,0 3-1-16,-3-3 1 15,0 0 1 1,0 0-1-16,0 0-6 16,0 3 4-16,3-3 0 15,-7 3 1-15,4-3 2 16,0 0-1-1,7 0-1 1,-4 0 1-16,4 0-1 16,-4 0 0-16,1 0 0 0,-4 0 0 15,-1 0 0-15,-2 0 0 16,-1 0 0-16,1 0 0 16,-1 0 0-16,-3 0 0 15,3 0 0-15,-3 0 2 16,4 0-1-16,-5 0-3 15,1 0 1-15,0 0 4 0,0 0-3 16,0 0 0-16,0 0 1 16,0 0 1-16,0 0-1 15,-7 0-6-15,7 0 4 16,-7 0 6-16,7 0-5 16,-7 0-4-16,7 0 3 15,-7 0 3 1,0 0-2-16,0 0 0 15,0 0 1-15,0 0 7 16,0 0-6-16,0 0 2 16,0 0-3-16,0 0 2 15,0 0-2-15,0 0 2 16,0 0-2-16,0 0-1 16,0 0 1-16,0 0-1 0,0 0 0 0,0 0 0 15,0 0 0-15,0 0 2 16,0 0-1-16,0 0-3 15,0 0 1-15,0 0 4 16,0 0-3-16,0 0 3 16,0 0-2-16,0 0-3 31,0 0 1-31,0 0 6 0,0 0-4 16,0 0 6-16,0 0-6 15,0 0 3-15,0 0-3 16,0 6-6-16,0-6 4 15,0 0 6-15,0 6-5 16,0-6 1-16,0 6 0 16,0 7-1-16,0-1-3 15,0-3 2-15,-4 10 4 16,4-4-9 0,-3 1 6-16,3-4 2 15,0 0-2-15,0 1 3 16,0-4-2-16,0 0-3 0,-4 3 1 15,4-2-2-15,0 2 2 0,0 0 4 16,-3 0-3-16,3 1 0 16,0 5 1-16,0 1-4 15,0 2 2-15,0-2 4 16,0-4-3-16,0 1-2 16,0-1 1-16,-4-3 1 31,4 1 0-31,0-1 2 0,0 0-1 15,0 1-1-15,0-1 1 16,0 0-1-16,0 0 0 16,0-2 0-16,0-1 0 15,0 0-3-15,0 0 2 16,0 1 4-16,0-4-3 16,0 0 3-16,0 0-2 0,0 0-1 15,0 0 1-15,4 1-1 16,-4-1 0-1,0 6 0-15,0 0-3 16,0-2 2-16,0-1 1 16,0-3 0-16,0 9 0 31,0-5 0-31,0-1 0 0,0 0 2 16,0-3-1-16,0 0-1 15,0-6 1-15,0 0 1 16,0 0-1-16,0 7-3 15,0-7 1-15,3 6 1 16,-3-6 0-16,0 0 0 16,0 6 0-16,0-6 2 0,0 0-1 15,0 0-3-15,0 6 1 16,0-6 4-16,0 6-3 16,0-6 0-16,0 0 1 15,0 0 1-15,0 6-1 16,0-6-3-16,0 0 1 15,0 0 1-15,0 0 0 0,0 0 0 16,-3 3 0-16,3-3 5 16,-4 4-4-16,1-4 0 15,0 0 0-15,-1 0-4 16,1 0 2-16,-1 0 4 16,1 0-3-16,-1-4 3 15,1 4-2 1,-1-3-6-16,-3 3 4 0,0 0 3 15,0 0-2-15,1-3 0 16,-1 3 1-16,0-3-4 16,-4 0 2-16,1 3 4 15,0-3-3-15,-4 0 3 16,0 0-2-16,-7 3-1 16,4-3 1-16,-1 0 1 0,1 3-1 15,0 0-1-15,-1-3 1 16,-2 3-4-16,-1-3 2 15,4 0 4-15,-4-1-3 16,3 1-2-16,-6 3 1 16,-3 0 4-16,2 0-3 15,1 0 0 1,0 0 1-16,0-9-1 16,-1 0 0-16,1 3 2 15,0 0-1-15,3 3-3 16,0-1 1-16,0 1 1 15,-6 10 0-15,-1-11 0 16,4 11 0-16,0-1 0 16,3-3 0-16,0 0 0 0,-3 3 0 0,3-3 0 15,0 0 0-15,-7 0 0 16,-3 0 0-16,4 0 2 16,2 1-1-16,1-1-1 15,0 0 1-15,0 0-4 16,-1 0 2-16,1-3 1 15,0 3 0-15,0 0 14 0,-4 0-11 16,4-3-15-16,-4 0 10 16,-3 0 0-16,7 0 1 15,-1 3 1-15,1-3 0 16,3 3 2-16,-3-3-1 16,3 0-1-16,0 0 1 31,-3 0-1-31,-3 3 0 0,2 0 2 15,1-3-1-15,0 0 2 16,0 0-2-16,-1 0-6 16,1 0 4-16,0 3 0 15,3-3 1-15,0 0 2 16,0 0-1-16,-3 0 5 16,-4 0-5-16,1 0-5 0,3 0 3 0,-1 4 3 15,1-4-2-15,0 0-2 16,0 0 1-16,3 0 1 15,0 0 0-15,-7 0-3 16,1 3 2-16,-1 0 4 16,0-3-3-16,4 0 3 31,-4 0-2-31,4 0-1 0,0 3 1 16,-4-3-4-16,4 0 2 15,3 3 4-15,-3-3-3 16,-7 0 3-16,3 0-2 15,4 3-6-15,-1 0 4 16,1-3 8-16,0 3-5 16,3-3-4-16,0 0 2 0,1 0 3 15,-5 3-3-15,4-3 0 16,-6 3 1-16,3-3-1 16,-1 0 0-16,5 0-3 15,-5 0 2-15,4 3 1 16,1-3 0-16,-1 0 2 15,0 0-1-15,0 0-1 0,4 0 1 16,0 0 1-16,-4 3-1 0,4-3-3 16,-11 3 7-1,4 1-4-15,3-4-6 16,0 0 4-16,7 0 3 16,-3 0-2-16,0 3 3 31,3-3-2-31,0 0-1 0,4 0 1 15,-1 0-4-15,1 0 2 16,-1 0 6-16,1 0-4 16,0 0 3-16,-4 0-3 15,3-3-1-15,1 3 1 16,-7-4-1-16,6 1 0 16,1 3 0-16,-1 0 0 0,4 0-3 15,1-3 2-15,-1 3 4 16,0 0-3-16,0 0-2 15,3 0 1-15,1 0 4 16,-4 0-3-16,3 0 0 16,1 0 1-16,0-3-4 15,-1 3 2 1,1 0 4-16,3 0-3 16,0-3 0-16,0 3 1 0,0 0-4 15,0 0 2-15,0 0-5 16,0 0 5-16,0 0-34 15,0 0 28-15,0 0-88 16,0 0 74-16,0 0-208 16,-4 3 177-16,-3-6-167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8:24.24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301 5676 200 0,'0'0'88'0,"-4"3"-69"0,4-3-24 16,0 0 36-16,0 0-26 15,0 0 21-15,0 0-19 16,0 0 30-16,0 0-29 15,0 0 34-15,4 4-32 0,-1-1 17 16,1 0-19-16,0 1 12 16,0-1-15-16,-1 1 14 0,1 2-14 15,0 1 11-15,0 0-11 16,-1-1 8-16,1 1-10 16,0 0 4-16,-4 3-5 0,4 0-1 15,0 7 0-15,-1 6 1 16,-3 1-1-16,4 2-3 31,0 1 1-31,0 3 1 0,-4 4 0 16,3 3 2-16,1 3-1 15,0-3-6-15,0 3 4 16,0 0 3-16,-1-3-2 16,1-3 0-16,7 2 1 15,-11-5 1-15,12-5-1 16,-5 5 2-16,1-8-2 0,-1-3-3 15,-3-6 1-15,-4-14-50 16,-7-10-58 0,-1-4-157-1,0-3 198 1,1-3-7-16</inkml:trace>
  <inkml:trace contextRef="#ctx0" brushRef="#br0" timeOffset="1185.5453">425 6055 148 0,'-23'0'65'0,"23"3"-51"0,0-3-17 0,0 0 21 0,0 0-15 15,0 0 41-15,0 0-34 16,0 0 46-16,0 0-42 16,0 0 27-16,0 0-31 0,0 0 23 15,0 0-24-15,12-3 17 16,-1-1 3-16,4 1-21 31,0 0 19-31,-4-1-20 0,1 1 13 16,-1 0-15-16,0-4 6 15,4 0-8-15,1 1 4 16,-1-1-6-16,3 0 9 16,5-3-8-16,0 0-1 15,-1 0 0-15,9-3-1 16,2-1 0-16,1-6 0 0,-3 0 0 15,-5 3 0-15,-3 4 0 16,-5-4 0-16,1 4 0 16,-4-1 0-16,-3 4 0 15,-5 3 0-15,1 11 0 16,-5-1 0 0,-3-3 0-1,4 4 0-15,-4 12 0 16,0-6-6-1,-4 0 5-15,1 0 3 16,-1 1-2-16,0-1-2 0,-3-4 1 16,-1-2 1-16,-3 2 0 15,-1 1 0-15,-3 0 0 16,0-1-3-16,-4 4 2 0,-3 1 4 16,-1-1-3-16,1-4 0 15,-1 4 1-15,-3 0-1 16,3 0 0-16,0 1 0 15,1-1 0-15,-1 0 2 16,-3 0-1-16,-4 0-6 16,3-4 4-16,5 1 6 0,3-4-5 15,4 1 4-15,0-1-3 16,3 1-1-16,5-1 1 16,-1-3 1-16,4 0-1 15,1 0 2-15,-1 7-2 16,0-1 5-16,4-6-5 31,0-3 0-31,0 0 2 16,0 3-2-16,4 6 2 15,0-9-2-15,-1 0-1 16,-3 3 1-16,0 0 4 16,12-4-4-16,-5 4 11 0,1 0-9 15,-1 0-1-15,1 7-1 16,-4 0-1-16,7 3 2 15,0 0-1-15,1 0 5 16,-1 0-5-16,0 0 9 16,4 0-8-16,0 0-1 15,0 3 0-15,4 1 4 16,0-1-4-16,4 1-3 31,-4-1 2-31,-1 0 3 0,1-2-3 16,0-1-2-16,4 0 1 15,-4-4 4-15,-4 1-3 16,0 0 3-16,-4-4-2 16,-3 0-1-16,-1 1 1 15,1-4-4-15,-12 0-31 16,0-4 26-16,0 1-61 16,1-4 52-16,-9 1-79 15,1-4 73-15,0 0-126 16,-1 0 113-16,-3-1-149 15</inkml:trace>
  <inkml:trace contextRef="#ctx0" brushRef="#br0" timeOffset="3318.6599">455 6058 220 0,'0'-7'101'0,"0"11"-79"0,0-8-28 31,0 4 21-31,0 0-13 0,0 0 21 16,4-3-17-16,-4 3 33 15,0 0-29-15,0 0 29 0,11 0 1 16,-3 0-28 0,-1 0 8-16,1 0-14 15,-1 0 12-15,1 0-13 16,-1 3 6-16,1 7 6 15,3-10-13-15,1 7 10 16,-1 0-11-16,0 0 2 16,4-4-4-16,0-10 5 15,0 4-5-15,1 0 3 16,-1-1-3-16,4 1 5 16,3 3-5-1,5 0 3-15,-5 0-3 16,1 0-3-16,-1 0 1 0,1 0 9 15,0 0-6-15,-1 0-4 16,1 0 2-16,3 0 0 16,4 0 0-16,4-4 2 15,0 1-1-15,-7 0-6 16,7-1 4-16,-4 1 6 0,0 3-5 16,0 0 1-16,0 0 0 15,0 0 1-15,8 0-1 16,-4 3-3-16,0 1 1 15,-4-4 9-15,0 0-6 16,0 0-4-16,1 0 2 16,-5 0 3-16,8 3-3 0,4-3 0 15,-4 0 1-15,0 0 7 16,-1 0-6-16,1 7 5 16,4-7-6-16,-4 7 3 15,4-7-3-15,-1 0 2 16,5 0-2-16,-4 0 5 15,-1 0-5 1,1 0 0-16,7 0 0 0,1-4 1 16,-1 1-1-16,0 3-1 15,0 0 1-15,0 0-1 16,1-4 0-16,-1 4 2 16,4 0-1-16,-4 0-1 15,0 0 1-15,-3 0 1 16,-1 0-1-16,5 0-1 0,3-3 1 15,0 3-4-15,-4 0 2 16,0-3 6-16,0 3-4 16,-3 0-3-16,-1 0 2 15,5 3 0-15,-5-3 0 16,1 3 2-16,-5-3-1 16,-3 0-3-1,0 4 1-15,8-4 6 16,-1 0-4-16,-3-4-5 15,-4 4 3-15,0-3 3 16,0 3-2-16,0-3 3 16,-1-1-2-16,-2 4-1 15,3-3 1-15,3 3-4 16,-10 0 2-16,10 0 1 0,-6 3 0 0,-1-3 0 16,0 0 0-16,-4 0 2 15,-3 0-1-15,-1-3-1 16,1 3 1-16,-4 0 1 15,0 0-1-15,3-3-1 16,9-1 1-16,-5 1-4 16,-3 0 2-16,-1 3-2 0,-3-4 2 15,0 4 4-15,0 0-3 16,0 0-2-16,-1 0 1 16,1-3 6-16,0 3-4 15,0-3 0-15,0 3 0 16,0-4-1-16,3 1 0 31,-3 3-3-31,4 0 2 0,-4 0 4 16,0 0-3-16,-4 0 0 15,0 0 1-15,0 0-1 16,-4 0 0-16,8 0 0 16,-4 0 0-16,-4 0 0 0,1 0 0 15,-5-3 2-15,8 3-1 16,-3-4-1-16,-5 4 1 15,1 0 7-15,-1 0-6 0,1 0-1 16,-1-3 0-16,1 3-4 16,-1 0 2-16,-3-3 1 15,11-1-6 1,-3 4 5-16,-5 0 8 31,1 0-5-31,-5 0-1 0,5-3 0 16,-8 3-7-16,11-4 10 15,-3 4 2 1,-1 0-4 0,-3-3-6-1,-11 3 3-15,3-3 0 16,0-1 1-16,0 1 0 0,0 0 2 16,-14-1-1-1,3-2-1-15,-1-1-5 16,1 0 4-16,0 1 0 15,0-1 1-15,0 0-3 16,0-3 2-16,-4 0 6 16,8 3-4-1,0 1-5-15,-1-8 3 16,1 1 6-16,0-4-5 0,-4 0 1 16,-1 1 0-16,5 5-4 15,0 1 2-15,-8 0-2 16,11 0 2-16,1 4 4 15,-1-1-3-15,1 0-5 16,3 1 4-16,0 2-3 0,1 1 3 16,3-1 1-16,0 4 0 15,0 0 14-15,0 0-11 16,0 0-1-16,0 0-1 16,0 0-1-16,7 4 0 15,1-1 2-15,-1 4-1 16,12 3 5-16,0-3-7 15,-4 9 1-15,4-2 11 16,0 6-9-16,-4 0-6 16,0-7 4-16,0 1 7 15,-4-4-5-15,8 0-1 16,-4-3 0-16,0-4-4 16,8 4 5-1,7 3 7 1,-7-4-7-16,-5-2-4 15,-2-1 2-15,-5 0 0 16,-4 1 0-16,-7-4 2 16,0 0-1-16,0 0 2 15,0 0-2-15,0 0-1 16,-7 7 1-16,-1-1-1 0,-11 1 0 16,4 3-3-16,0 0 2 15,0 0 4-15,4 4-3 16,0-1 3-16,-1 0-2 15,1 7-6-15,0-3 4 16,-1 3-3-16,5 0 3 16,-1-3 4-1,1 0-3-15,-1 0-16 16,1-4 12-16,-1 0-49 16,1-2 41-16,3-5-56 15,-4-2 51-15,1-4-84 16,-1 0 76-16,4-4-136 15,1 1 122-15,-5-4-164 16</inkml:trace>
  <inkml:trace contextRef="#ctx0" brushRef="#br0" timeOffset="4000.3557">4486 5639 176 0,'-4'-3'82'0,"-19"0"-65"0,12-4-21 16,11 7 37-16,0-4-27 15,0 1 34-15,0 0-30 0,0-1 43 16,0 1-41-1,0-4 34-15,11 4-3 0,-3-7-31 16,-1 0 23-16,1 3-26 16,-4 0 11-16,-1 1-14 15,-3 2 16-15,8 1-17 0,-8 0 9 16,7-7 7 0,1 10-16-16,0 0 4 15,-5-10-7-15,-3 10 5 0,0 0-6 16,4-7 9-16,-4 7-8 15,4-7 2-15,-4 7-3 32,4 7 5-32,-4-7-5 0,0 0 0 15,3 13 0 1,1 1-1-16,0 2 2 16,0 5-1-16,-1 2-6 15,-3 7 4-15,12 0 3 16,-5 21-2-16,1-1-2 15,-1 0 1-15,1 11 1 0,-1-1 0 16,1-7 0-16,0 4 0 16,3-3-14-16,0-4 11 15,0 4-125-15,1 0 100 16,-8-8-340 0</inkml:trace>
  <inkml:trace contextRef="#ctx0" brushRef="#br0" timeOffset="-1968.9013">104-38 88 0,'-3'0'42'0,"3"0"-33"0,-4 0-11 0,4 0 30 15,0 0-23-15,-4 0 7 16,0 0-8 0,1 0 14-16,-1 0-14 15,0 3 18-15,0-3-17 16,1 0 9-16,-5 0-10 15,4 0 15-15,-3 4-15 0,-1-4 18 16,1 3-17-16,-1 0 15 0,1 1-15 16,-1-4 11-16,0 3-11 15,1 0 13-15,3-3-13 0,0 4 17 16,1-4-17-16,-1 0 26 16,0 0-23-16,0 0 18 15,4 0-19-15,-3 0 16 16,3 0-18-16,0 0 21 15,0 0-20-15,0 0 8 16,0 0-10-16,0 0 12 0,7 3-12 16,1 0 3-16,-1-3-5 15,4 4 5-15,1-4-6 16,-1 0 6-16,4 3-6 16,0-3 6-16,4 4-6 15,0-4 6-15,4 0-6 16,7 0 0-1,-4 0 0-15,4 0-1 16,0 3 0-16,-3-3 2 16,3 0-1-16,4 0 5 15,7 0-5-15,-3 0 3 16,0 0-3-16,3 0 8 0,1 0-7 16,-1 0-4-16,1 0 2 15,3 3 3-15,4 1-3 0,-4-1 0 16,-3-3 1-16,7 0-4 15,3 3 2-15,-2 4 1 16,-1-4 0-16,0 1 5 16,0-4-4-16,0 3 0 15,7 0 0-15,-3 1-1 32,-4-1 0-32,0 0 0 0,-4 1 0 15,12-1 0-15,-4 0 0 16,-1 1 5-16,1-4-4 15,-11 0 0-15,18 0 0 16,-15 0-1-16,12 3 0 16,-12 1 0-16,11-4 0 15,-14 0 0-15,22 0 0 0,-15 0 0 16,15 3 0-16,-15-3 0 16,11 3 0-16,-3 1 0 0,3-4 0 15,-3 3 2-15,-4-3-1 16,7 3-1-16,0-3 1 15,-7 0-1-15,4 0 0 16,-5 0 2 0,1 4-1-16,-4-4-1 15,0 3 1-15,4 0-1 16,-4-3 0-16,-4 0 0 16,1 4 0-16,-1-4 2 15,0 0-1-15,0 0-3 16,1 0 1-16,-1 0 4 0,-4 0-3 15,1 0 0-15,-1 0 1 0,-3 0 1 16,0 0-1-16,-1 0-1 16,1 0 1-16,-4 0 1 15,0 0-1-15,0 0-3 16,-4 0 1-16,-4 0 1 16,-3 0 0-16,7-4 2 15,-3 4-1 1,-1 0 2-16,-3 0-2 15,-1-3-1-15,-3 3 1 16,0 0-1-16,-4 0 0 16,4-3 2-16,0 3-1 15,-4-4 2-15,0 4-2 16,-4 0 2-16,0 0-2 16,1-3-1-16,-1 3 1 0,-3 0 1 15,-1 0-1-15,1 0-3 16,-1 0 1-16,-3 0 4 15,-4 0-3-15,0 0 3 16,0 0-2-16,4 0-3 16,-4 0 1-16,0 0 6 0,0 0-4 15,0 0 0-15,0 0 0 0,0 0-1 16,0 0 0-16,11 3 0 16,-11-3 0-16,4 7 2 15,0 0-1-15,-1-1 2 16,1 1-2-16,-4 0-3 15,0 3 1-15,4 10 4 32,0 7-3-32,0 0-2 0,-1-4 1 15,1 4 1-15,0 0 0 16,0-1 2-16,-1-2-1 16,1 9-1-16,0 4 1 15,-4-3-1-15,7-1 0 16,-3 4-3-16,-4 3 2 15,0 1 4-15,0 26-3 0,0-7-2 16,0-6 1-16,0-1 1 16,0 1 0-16,0 3 0 15,4-4 0-15,-4 1 0 16,4 3 0-16,0 17 2 16,-4-4-1-16,7-6-3 0,-7-4 1 31,8 7 4-31,-5-6-3 0,1-4-2 15,0-1 1-15,0 1 4 16,-4 17-3-16,3-7-2 16,-3 0 1-16,0-10 4 15,0 10-3-15,4-6 0 16,-4-4 1-16,4 0-4 16,-4-4 2-16,8 7 4 0,-1 4-3 15,1 0 3-15,-5-7-2 16,1-4-3-16,-4 4 1 15,0-3-2-15,4-4 2 16,0 4 6-16,-1 0-4 16,1 2-3-16,-4 5 2 15,0-1-3-15,0-6 2 0,4-7 4 16,-4 0-3-16,4 6 0 16,0-6 1-16,-1 0 1 15,1-3-1-15,-4-1-1 16,0 1 1-16,11 3-1 15,-11 3 0-15,4 0 0 16,0-6 0 0,-4-4 0-16,0 0 0 15,4-6 2-15,-1 6-1 0,1 4-3 16,-4-4 1-16,4-3 4 16,-4-1-3-16,4-2 3 15,-4 0-2-15,4-1 2 16,-1 4-2-16,1 3 5 15,-4 0-5-15,4-6 0 0,0-1 0 16,-1-2 1-16,1-5-1 16,-4 1-3-16,8-3 1 15,-5 6 1-15,1-3 0 16,-4 3 2-16,0-3-1 16,4-4 2-16,0 0-2 15,0-2-1 1,-4-1 1-16,3 0-1 15,1 0 0-15,0 0 2 16,0 0-1-16,-1 0-3 16,1 4 1-16,4-1 4 15,-8-3-3-15,4 7-5 16,-1-7 4-16,-3 0 8 16,8-3-5-16,-4 0 5 0,-1 0-6 15,1-1-14-15,-4-2 11 0,11-1 0 16,-11 1 1-16,8-4 12 15,0 3-9-15,-1-3 0 16,-3 0-1-16,0 0-1 16,-1 0 0-16,-3 0 5 15,0 0-4-15,0 4-3 0,0-1 2 16,8-3 3-16,-8 7-3 16,11-4-2-16,-11-3 1 15,8 4 1-15,-1-4 0 16,-3 0 8-16,0 0-6 15,0 0-7-15,-4 0 5 32,3 0-1-32,-3 0 1 0,0 0 0 15,0 0 0-15,0-3 0 16,0 0 0-16,0-1 2 16,0 1-1-16,0 0-3 15,0-1 1-15,0 1 1 16,4 0 0-16,-4 0 8 15,0-1-6-15,0 1-7 0,0-7 5 16,0 7-1-16,0-7 1 0,0 6 0 16,0-6 0-16,0 0 2 15,0 0-1-15,0 0 2 16,0 7-2-16,0-7-1 16,0 0 1-16,0 0-1 31,0 0 0-31,0 0-3 0,0 0 2 15,0 3 4-15,-11 1-3 16,0-1 0 0,3 1 1-16,-15-1-4 15,12 0 2 1,-4-3 4-16,0 4-3 16,0-4 3-16,0 0-2 0,0 0-3 15,-4 0 1-15,-4 13 4 16,8-13-3-16,-4 0-2 15,-11 10 1-15,4-13 1 16,-4-1 0-16,-4 14 0 16,-4-13 0-16,4 0 0 15,-4-1 0-15,-7 4 2 0,-4 7-1 0,4 0-1 16,0-1 1-16,-1-2-4 16,-7 2 2-16,-3-16 1 15,3 20 0-15,-3-6 2 16,3-1-1-16,0-3-1 15,0 4 1-15,-7-4-7 32,3 3 5-32,5 7 3 0,-1-10-2 15,0 0 0-15,-4 0 1 16,1 0-1-16,-1 0 0 16,5 13 2-16,-5-3-1 15,-3-6-3-15,3-1 1 16,1 0 1-16,3 1 0 15,-8-1 2-15,5 1-1 0,-1-1-3 16,1 0 1-16,3 1 4 16,-7-4-3-16,-4 0 0 15,7 0 1-15,4 3-1 16,4-3 0-16,4 3-3 16,-4 1 2-16,0-1 4 15,0-3-3 1,4 0-2-16,-1 0 1 15,1 3 1-15,-4-3 0 0,-4 0 2 16,1 0-1-16,6 4-3 16,5-4 1-16,-1 0 4 15,-3 0-3-15,0 0-2 16,0 0 1-16,3 3 4 16,1-3-3-16,-1 0 0 0,5 0 1 15,3 0-4-15,-8 0 2 16,-3 0 4-16,3-3-3 15,5 3-2-15,3 0 1 16,4 0 4-16,0 0-3 16,3 0-2-16,1 0 1 15,-4 0 4-15,3 0-3 0,-3 0 3 16,4 0-2-16,3 3-6 16,0-3 4-16,5 3 6 15,-5-3-5-15,4 0 1 16,0 0 0-16,4 4-4 15,0-8 2-15,0 8 1 16,0-4 0 0,0 0 2-16,3 0-1 15,1 0 2-15,0 0-2 0,-8 0-1 16,0 0 3 0,4 0-2-16,-8 0-6 15,8 0 4-15,0 0 3 16,0 0-2-16,0 0 3 15,4 3-2-15,0-3-3 0,3 0 1 16,0 0 4-16,1 0-3 16,-1 0 0-16,1 0 1 15,-1 0-4-15,1 0 2 16,-1 0 4-16,1 0-3 16,-1 0-2-16,1 0 1 15,-1 0 1 1,0-3 0-16,1 3 5 15,3 0-4-15,0 0 0 16,1-4 0-16,-5 4-1 16,4 0 0-16,1 4 0 15,-1-4 0-15,0 0-3 16,0-4 2-16,4 4 4 0,-11 0-3 16,3 0 0-16,1 0 1 0,3 0-1 15,0 0 0-15,1 0 0 16,-1 0 0-16,4 0-3 15,0 0 2-15,0 0-2 16,0 0 2-16,0 0-19 16,-4 0 16-16,4-3-44 15,0 3 37 1,0-3-85-16,0 3 74 16,0 0-162-16,-4-4 141 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5:29.88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2084 231 64 0,'0'0'29'0,"0"0"-23"0,0 0-7 0,0 0 28 16,0 0-22-16,0 0 16 0,0 0-16 16,0 0 25-16,0 0-22 15,0 0 24-15,0 0-24 16,0 0 26-16,0 0-25 31,3 3 23-31,-3-3-23 0,0 0 14 0,4 3-17 16,-1 0 20-16,-3-3-20 15,4 3 11-15,-4-3-12 16,0 0 16-16,3 7-16 16,4-4 4-16,-7-3-7 15,0 0 13-15,7 3-11 16,-7 0 6-16,0-3-7 0,0 0 4 15,0 0-6-15,0 3 0 16,0-3 0-16,0 0 4 16,0 0-4-16,0 0 3 15,0 0-3-15,0 0 2 16,0 0-2-16,0 0 8 16,0 0 4-16,0 0-7 15,0 0-3-15,0 0 1 16,0 0-3-16,0 0 5 15,0 0-5-15,0 0 3 16,4 0 0 0,-4 0-3-16,0 0 2 31,0 0-2-31,0 0 2 0,0 0-2 16,3 0 2-1,1 0-5-15,-4 0 2 0,0 0 3 16,0 0-3-16,0 0 9 15,-4 0-7-15,4 0 5 16,4 0-6-16,-4 0 0 16,0 0 0-16,0 0-4 0,0 0 2 15,0 0 4-15,0 0-3 16,0 0 0-16,3 6 1 16,1 0-1-16,-1 7 0 15,0 8 0 1,1-5 0-16,-4-1 0 31,3 0 0-31,4-2 0 0,0 2 0 16,0-3 0-16,0 4 0 15,-3-4 0-15,-1 3 0 16,0 1 0-16,1-1-3 16,-1 1 2-16,1 2 4 15,-1 4-3-15,1-1 0 16,-1 1 1-16,1-1-4 0,-1 1 2 15,1-1 6-15,-1 1-4 16,1 3-3-16,-4-4 2 0,0 1 0 16,3 5 0-16,-3 4 0 15,0 0 0-15,0 3 2 16,0-6-1-16,4-4 2 31,-4 1-2-31,0-1-1 0,0 1 1 16,0 3-1-16,0-4 0 15,0 1 0-15,0-3 0 16,0-1 0-16,0 1 0 16,0-1 0-16,0 1 0 15,0 2 2-15,0 1-1 16,0-3-1-16,3 5 1 0,-3 7-1 16,0-3 0-16,0-3 2 15,0-1-1-15,0 1-1 16,0-3 1-16,3 2-1 15,-3-2 0-15,0 3 0 16,0 3 0-16,0-4 0 16,0 1 0-16,0 0 0 0,4-1 0 15,-4 1 2-15,0 0-1 16,0 0-3-16,0 2 1 16,3 7 1-16,-3 0 0 0,0-3 0 15,0 0 0-15,0-3 2 16,0 0-1-16,0-1-3 31,0 1 1-31,0 0 4 0,0 0-3 16,0-1-2-16,0 1 1 15,0 0 4-15,0 0-3 16,4-3 0-16,-4 5 1 16,0 4-4-16,0 0 2 15,3 0 4-15,1-3-3 16,-1 12 0-16,-3-9 1 0,4 3-1 15,-4 0 0-15,0-3 2 16,3-6-1-16,1 0-1 16,-1 0 1-16,1-1-1 15,-4-2 0-15,3 9 0 16,-3-6 0-16,0 6-6 16,3-3 5-1,-3 0 6-15,4-4-5 16,-4-2-2-16,0 0 2 15,3-4 0-15,1 7 0 0,-4 3 5 16,0-6-4-16,0-1-3 16,0 1 2-16,0 0 3 15,0 0-3-15,3-4 3 16,-3 1-2-16,0 6-6 0,4-4 4 16,-1 7 0-16,-3-3 1 15,4-3 5-15,-4-1-4 16,3 7-3-16,-3-9 2 15,4-1 0-15,-4-2 0 16,0 6-3-16,0-4 2 16,0 1 6-1,3 0-4-15,-3-4 3 16,0 1-3-16,0-1-1 16,0 1 1-16,4-1 1 15,-4 1-1-15,0 0 11 16,3-4-10-16,-3 0 3 15,3 13-4-15,-3-3-3 16,4-3 1-16,-8-1 4 0,4-2-3 16,4-4 3-16,-4 4-2 15,0-4-1-15,3 1 1 16,-3-4 1-16,4 4-1 0,-4-4-3 16,10 7 4-1,-10 2-2-15,-3-2 0 16,3-4 1-16,0 1-4 0,0-4 2 15,0-3 9-15,10 7-6 16,-3-4-4-16,-3 4 2 16,-1-4-3-16,1 1 2 15,-1-1 4-15,-3 0-3 16,3 1 0-16,-3 2 1 31,0 10 1-31,4-7-1 0,-4 1-1 16,3-7 1-16,-3-2-4 15,0 2 2 1,0 10 4 0,0-1-3-16,0-2 3 15,0-7-2-15,0-2-6 16,4-1 4-16,6 0 0 0,-3-3 1 16,-10 1 5-16,10 5-4 15,0 7 0-15,-4-4 0 16,0-2-1-16,-3-4 0 15,0 0 2-15,0-3-1 0,0 4-3 16,0-1 4 0,0-3-2-16,0 4 0 15,0-4 1-15,0 3 1 0,-6-3-1 16,9 1-6-16,0-1 4 16,-3 0 3-16,0 0-2 15,0 1 3-15,0-1-2 16,-6 3-3-16,9-3 1 31,-10 1 1-31,11 5 0 0,-8 0 2 16,8 7-1-16,-11-7-1 15,14 1 1-15,-4-1-4 16,-3-6 2-16,3 1 4 16,-9-1-3-16,9 0-2 15,-3 0 1-15,3-3 1 16,-3 7 5-16,0-4-4 15,-6 0-3 1,-1-3-1-16,3 4 2 16,11-4 4-16,-3 0-3 0,-11 0 0 15,3 0 1-15,1 0 4 16,-1 4-6 15,11-7 1-31,0 0 0 16,-10 3 2-16,-1 0-1 15,4-6-1-15,-3 6 1 16,-1-3-1-16,4 10 0 16,0-4-3-16,0 0 2 15,0-3 4-15,0 7-3 16,7-4 3-16,0 0-2 0,-10-3-1 16,-1 0 1-1,1 1-1-15,10-1 2 16,0 0-4-1,-7-6 2-15,3 6 0 16,-3-6 0-16,3 6 0 16,-3-6 2-16,4 6-1 31,-4-6 2-31,0 0-2 16,3 6-3-16,-3-6 1 15,4 7 4-15,-4-7-3 0,0 6 0 16,0-6 1-16,3 6-4 15,-3-6 2-15,0 0 4 16,0 0-3-16,4 3 3 16,-4-3-2-16,3 3-3 0,-3-3 1 15,0 0-8-15,0 0 7 16,0 0-133-16,4-6 105 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6:42.75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449 275 216 0,'0'-3'98'0,"4"0"-77"0,-1-3-26 0,0 6 47 16,1-3-34-16,-1 0 3 16,-3 0-8-16,0 0 12 15,0 0-11-15,0 3 20 0,0 0-18 16,0 0 11-16,0 0-12 31,-3 6-6-31,-1 0 1 0,1 0-3 16,0 10 2-16,-1-1 1 15,1 6 0-15,-4-2 0 16,3-1 0-16,-3 1 0 0,4 2 0 16,-4 1 2-16,3-4-1 15,1 1 5-15,0-4-5 16,-1 1 6-16,1-4-6 0,-1-3 3 15,4 1-3-15,0-4-3 16,0 0 1-16,0-3 15 16,0-3-11-16,0 0 15 15,0 0-13-15,0-3 0 16,0-3-3-16,4-4 1 31,-1-2-2-31,1 0 2 0,-1-4-2 16,0 1 11-16,1 0-10 15,-1-4 5-15,1-5-5 16,-1-1 5-16,1 3-6 16,3 1 3-16,0-1-3 15,-4 4 2-15,4-1-2 16,0 4 2-16,0-1-2 0,0 4-1 16,-4 0 1-16,1 3-1 15,3 2 0-15,0 1 2 0,-4 3-1 16,4 3-3-16,0 0 1 15,0 6 1-15,0 1 0 16,0 2 2-16,0 0-1 31,0 3-1-31,-1 1 1 0,1 5 1 16,0 7-1-16,7-1-1 16,0-2 1-16,3 3 1 15,-3-1-1-15,0 1-3 16,0-1 1-16,-4-2 4 15,1 0-3-15,-1-4 3 16,-3 4-2-16,0-4 8 0,0-3-7 16,0-2-4-16,-4-4 2 15,1 0-3-15,-1-3 2 16,-3 1-10 0,0-7-20-16,0 0 23 0,0-7-38 15,-3 1 35-15,-1 0-40 16,1 0 38-16,-1 0-60 31,-3 0 55-31,-3-4-59 16,0 1 58-16,-1 0-38 15,-6 0 42-15,3 3 8 16,0-4 4-16,0 4 14 16,1 0-9-16,2 0 22 15,1 0-18-15,-1-1 42 0,1 4-37 16,0 0 37-16,-1 0-35 15,4 0 29-15,0 0-31 0,0 3 22 16,0 0-24-16,4 0 23 16,0 0-24-16,-1-3 15 15,1 3-17-15,3 0 17 16,0 0-18-16,0 0 4 0,0 0-7 16,3-3 5-16,1 3-6 15,-1 0 3-15,4 0-3 16,0 0-6-16,0 0 4 0,3 0 8 15,1 0-5-15,-1 3-9 16,-3-3 5-16,7 3-38 31,0 0-89-31,-4 0 97 16</inkml:trace>
  <inkml:trace contextRef="#ctx0" brushRef="#br0" timeOffset="3940.1059">958 414 200 0,'0'-6'92'0,"4"6"-73"0,3-6-24 16,-7 6 22-16,3 0-15 15,1-3 3-15,-1-1-4 0,-3 4 25 16,0-3-21-16,0 3 32 0,0-3-28 15,0 3 16-15,-3 0-19 16,-1-3-3 0,1-3-1-16,-1 6-2 15,1-6 5-15,-1 0-4 16,-3 9 3-16,4 0-3 0,-8 0-1 31,1 0 1-15,3 0-1-16,0 0 0 15,0 0 0 1,-3 3 2 0,0 1-1-16,6 2-9 0,-3 0 6 15,7 0 1-15,-7 4 1 0,11-1 2 16,-1 0-1-16,-3 4-3 16,4-4 1-16,-1 0 1 15,1 1 0-15,6-4 2 16,0 9-1-16,-3-12-1 15,4 7 1-15,-4-10 10 16,3 6-9-16,-3-3 14 0,3-9-12 16,1 0-2-16,-1-3-1 15,0 0 13-15,1-3-11 16,-1-1-1-16,1-2-1 16,-1 0 1-16,0-4-1 15,4 1-1-15,-7-1 1 16,0 1 4-1,0 0-4-15,-4-4 9 16,1-5-8-16,-4-1-1 16,0 3 0-16,0 1 1 15,0-1-1-15,-4 1 2 0,1-1-2 16,0 4 2-16,-1-1-2 16,1 4-3-16,-1-1 1 15,1 4 4-15,-1 3-6 16,1-6 0-1,3 5 2-15,-4 10-2 16,-3 3 2 0,7 4 1-16,-3-1 0 15,3 3 0-15,0 0-3 16,0 3 2 0,0 1 1-16,0 2 0 15,0 7 0-15,0 5 0 16,0-2-3-16,3-3 2 15,4-1 4-15,-3 1-3 16,-1-1 0-16,1-2 1 16,-1-1-1-16,1 1 0 15,3-4 2-15,-1 0-1 0,1-2-1 16,0-1 1-16,0-3-1 16,7 1 0-16,-3-1 2 15,-1-3-1-15,7 0 5 16,-3-3-5-16,0-3 0 15,0 0 0-15,0 0 4 0,-4-3-4 16,0 0 3-16,1-3-3 0,-1 0 11 16,1 0-10-16,2-1 3 15,-2-2-4-15,-1 0 5 16,-3 0-5-16,0-1 3 16,0 1-3-16,0 0 2 15,-4 0-2-15,1 0 2 31,-1-1-2-31,-3 1 5 0,0-3-5 16,0-1 0-16,0 4 0 16,-3 0-4-16,-1 3 2 15,1-7-2-15,-1 4 2 16,1 3 1-16,0 0 0 16,-1 0 0-16,-3 9-6 15,0 0 5-15,4 0 6 16,-4 0-5-16,0 6-4 15,3 1 3-15,1-1 0 16,0 0 1-16,-1 0 0 16,1 1 0-16,-1-1-6 15,1 3 5-15,-1 0 3 0,1 4-2 32,-1-1 3-32,1 1-2 0,3-4-3 15,0 0 1-15,0 1 1 16,0-4 0-16,3 0 0 15,1 0 0 1,-1-3 0-16,1-3 2 16,-1 1-1-16,4-4-1 15,0 0 1-15,0 0-1 0,0-4 0 16,0 1 5-16,-4-3-4 16,4 0 3-16,-3-3-3 15,3-3-3-15,-4-1 1 16,0 1 6-16,1-4-4 15,-1 1-3-15,1-6 2 16,-1 2 0-16,1-6 0 0,-1 1 0 16,1-1 0-16,-1 4 2 15,1-1-1-15,-4 1-3 16,0-1 1-16,0 0 4 16,3 4-3-16,-3-7 0 15,0 7 1-15,0-1-1 0,-3 4 0 31,3 0-3-31,0 2 2 0,0 1-2 16,0 9 2-16,0-6 1 16,-4 2 0-16,4 7-6 15,-3 4 5-15,3 5 3 16,0 0-2-16,0 0-2 16,0 4 1-16,0-4-2 15,0 3 2-15,0 0 4 0,0 4-3 16,0 2-2-16,0-2 1 15,0 2 4-15,3-2-3 16,1 5-2-16,-1 4 1 16,-3-4 1-16,4 1 0 15,-1-1 2-15,1 1-1 16,6-4-1 0,-3 1 1-16,0-1 1 15,0-2-1-15,3-4-3 16,0 0 1-16,1-2 4 15,-4-1-3-15,0-3 6 16,0 0-5-16,0 0-3 16,-1-3 2-16,1-3 0 0,0 0 0 15,4 0 0-15,-4-3 0 0,3 0 0 16,-3 0 0-16,3-3 5 16,-3 0-4-16,0-3 0 15,4-1 0-15,-4 1 1 16,-1-3-1-16,1 3 2 15,0-1-2-15,0 1 2 16,0-6-2-16,0 2-1 0,0 1 1 16,0 3-1-16,-4 3 0 15,4 0 0-15,-3-1 0 16,-1 4-3-16,4 0 2 16,-3 9-5-16,-1 1 5 15,8 2 0-15,-1 0 1 16,-3 0 0-1,0 4 0-15,7-1 2 16,-4 0-1-16,-3 1-3 16,3-1 1-16,-6 0 4 15,3 4-3-15,-4-4 0 16,4 0 1-16,-3 1 7 16,-1-4-6-16,-3 0 7 15,0-3-6-15,0-6 4 0,0 0-6 16,0 0 3-16,0 0-3 0,0 0 2 15,0-3-2-15,0-3-1 16,0 0 1-16,0-3-4 16,4-4 2-16,-4 1 4 15,3 0-3-15,-3-1-2 32,3 1 1-32,1 0 1 0,3 2 0 15,-4 1-6-15,4 3 5 16,0 0 0-16,0 0 1 15,3 3-6-15,-3 0 5 16,0 3 0-16,4 0 1 16,-4 3 0-16,0-3 0 15,3 3 2-15,0 0-1 0,8 0-3 16,-11-3 1-16,10 3 6 16,-7 0-4-16,4 0-3 15,0-3 2-15,0 0 3 16,3 0-3-16,-6 0-2 15,2-3 1-15,-2 0 4 16,-1 0-3-16,1 0 3 0,-1-3-2 16,0-7 2-16,1 4-2 0,-1-9-3 15,-3 2 4 1,0 1-2-16,-4-1 3 16,1 4-2-16,-4 0-1 15,0-1 1-15,0 4-4 31,0 0 2-31,0 0 1 0,-4 3 0 16,1-1-6-16,0 4 5 16,-1 0 0-16,1 3 1 15,-4 0 2-15,3 0-1 16,1 3-6-16,-1 0 4 16,1 4-6-16,-1-1 6 15,1 3 6-15,-1 0-5 0,1 4 1 16,0-1 0-16,-1 6 1 15,4 1-7 1,-3-4 5-16,3 1-4 16,0-1 3-16,0-3 4 15,0 4-3-15,0-4 0 16,0 0 1 0,0 1-1-16,0-1 0 15,0 0 2-15,3-3-1 0,1 1 2 16,-1-1-2-16,0-3-3 15,1 0 1-15,3 0 1 16,0-2 0-16,0-1 2 16,0-3-1-16,0 0 2 15,3 0-2-15,0 0-1 0,1-3 1 16,-1-1 7-16,1-2-6 16,-1 0-1-16,0 0 0 15,1 0 1-15,3 0-1 16,-4-1-3-16,4-2 1 15,-4 0 12-15,7 0-9 16,-3 0 3-16,0-1-4 0,-3 1 5 16,-1 3-5-16,-3-6 0 15,0-1 0 1,0-2-1-16,0 3 0 16,0-1 0-16,0 4 0 15,-4 0 0-15,0 0 0 16,1-1 0-1,-1 7 0-15,1-3 0 0,-1 3-3 16,1 0 2-16,-1 3-2 16,4 0 2-16,-3 3-2 15,-1 6 2-15,1 7-2 16,2-1 2-16,1-3 4 16,0 4-3-16,-3-1-2 15,-1 1 1-15,4-1 4 0,-3 0-3 16,-1 1-2-16,1-1 1 15,-4 0 6-15,3-2-4 16,1-1-3-16,-4 0 2 16,0-2 0-16,3-1 0 15,0-3 2-15,1 0-1 16,-1-3-1 0,-3-3 1-16,11 0 1 15,-4 0-4 1,0 0 2-16,0-3 3 15,-1 0-3-15,5-3 0 16,-1 0 1-16,-3-3-1 16,0-1 0-16,0 1 5 15,0 0-4-15,0-3 0 0,0-1 0 0,0 1-1 16,-4 0 0-16,4 2-3 16,0 1 2-16,0-6 1 15,-4-1 0-15,4-2 0 16,0-1 0-1,0 4 0-15,0 0 0 16,0 2 0-16,-3 4 0 0,-1 0 0 16,4 0 0-16,0 2 0 15,-4 1 0-15,1 0 0 16,3 3 0-16,-4-3 0 16,4 3-3-16,-3 0 2 15,3 3-5-15,-1 0 5 31,1 0 3-31,0 3-2 0,-3 0 0 16,3 3 1-16,0 0-7 16,0 0 5-16,-1 7 0 15,5-1 1-15,-1-3 5 16,-3 7-4-16,0-1-3 16,0-3 2-16,3-2 8 15,-6 2-6-15,-1-3 2 0,4 0-3 0,0 1 8 16,0-1-7-16,-3-3 2 15,-1 0-3-15,-6 0 5 16,-1 0-5-16,1 1 0 16,-1-1 0-16,-6 0 1 15,-1 0-1-15,1 0-3 32,0 0 1-32,-1 1-13 0,-3-1 11 15,1 3-44-15,-1-3 36 16,-4 3-71-16,1 1 63 15,-4-1-191-15,4 6 162 16,-4-6-140 0</inkml:trace>
  <inkml:trace contextRef="#ctx0" brushRef="#br0" timeOffset="11053.7132">1218 934 76 0,'0'-3'36'15,"-3"3"-29"-15,3 0-9 0,0 0 35 0,0 0-26 16,0 0 37-16,0 0-34 16,0 0 32-16,0 0-31 0,0 0 28 15,0 0-30-15,0 0 13 16,0 0-16-16,0 0 13 0,0 0-14 15,0 0 17-15,0 0-17 16,0 0 15-16,0 0-15 16,0 0 14-16,3 3-14 0,-3-3 9 15,3 6-11-15,1 1 10 16,-1-1-10-16,4 0 4 16,-3 0-5-16,-4 0 5 15,7 0-6-15,-4 0 6 16,4 1-6-16,0-1 9 15,0 3-8 1,0 0 5-16,0-3-6 16,0 1 11-16,0-1-9 15,0 0-1-15,3 0-1 16,0 0 7-16,1 0-6 0,3-3 2 16,0 1-3-16,3-1 11 15,0 0-10-15,-3-3 3 16,0 3-4-16,0-3 11 0,0 0-10 15,-1 0 0-15,1 0-1 16,0 0 1-16,0 0-1 16,0-3 5-16,3 0-5 15,0 0 6-15,-3-1-6 16,0 1 3-16,0 0-3 16,0-3-1-1,3 0 1-15,4 0 1 16,0 0-1-16,0 0-3 15,-4-1 1-15,0 1 1 16,1 0 0-16,-1 0 2 16,-3 0-1-16,0 3-3 15,-1-4 1-15,1 4 1 16,0 0 0-16,7 0-3 0,-4 0 2 16,4 0 4-16,-4 0-3 15,1 0 0-15,-1 0 1 0,-3 0-1 16,3 3 0-16,-3-3-3 15,3 0 2-15,-3 0 1 16,0 3 0-16,0 0 2 16,0 0-1-16,0 0-3 0,-1 0 1 15,1 0 4-15,0 3-3 16,-3 0-2-16,-1 0 1 16,0 0-2-16,1 0 2 15,3 0 4-15,-1 3-3 16,-2 0 3-16,-1 0-2 31,4 1-1-31,0-1 1 0,0 0-1 16,-4 0 0-16,1-3 5 15,-5 0-4-15,1 0-3 16,0 0 2-16,0 1 3 16,0-1-3-16,-7-3 6 15,4 3-5-15,3 0 3 16,-7-3-3-16,0 0 2 0,6 3-2 15,-6-3-1-15,4 0 1 0,3 3-1 16,-7-3 0-16,3 0 5 16,-3 0-4-16,0 0-5 15,0 0 3-15,0 0 6 16,4 0-5-16,-1 0 7 31,1 0-6-31,-1 0 9 0,-3-3-8 16,4 0-1-16,-1 0 0 15,1 0-1-15,-4 0 0 16,0-4 0-16,3 1 0 16,0 0 2-16,1 0-1 15,3 0-6-15,-4 0 4 16,4-1 0-16,-3 1 1 0,-1-3 2 16,4 0-1-16,0 0-1 15,7 2 1-15,-4 1-4 16,1 0 2-16,3 0 1 15,-1-3 0-15,1 6 0 16,-3-7 0-16,3 1 0 16,-1 3 0-16,1 3-6 0,-3 0 5 15,-1 0 3-15,4 0-2 0,-4 0 0 16,4 3 1-16,0 6-4 16,-4-3 2-16,4 0 4 15,-3 0-3-15,-1 0 0 16,0 0 1-16,1 0 1 31,6 0-1-31,-3 0-3 0,3 0 1 16,1 1 1-16,-1-1 0 15,0 0-3-15,-3 0 2 16,0 3 4-16,0-3-3 16,0 0 0-16,-1 0 1 15,1 0 1-15,0-3-1 16,4 0-1-16,-5 0 1 0,1 0-1 15,4 0 5 1,-1 0-4-16,-3-3 0 16,6 0 2-1,-2 0-2-15,-4 0 2 16,0 0-2-16,-1 0 2 16,-2 0-2-1,-1 0-1-15,1-7 1 16,-1 1 1-16,0 3-1 0,-3-6-1 15,0-1 1-15,0 4-4 16,0 0 2-16,0 3-2 16,3-4 2-16,-3 4 1 15,0 0 0-15,0 0-14 16,0 3 11-16,0 3-50 0,0-3 41 16,-4 0-84-16,1 3 73 15,-4 0-158-15,0 0 139 16</inkml:trace>
  <inkml:trace contextRef="#ctx0" brushRef="#br0" timeOffset="-6615.5995">-22 32 96 0,'-3'0'46'0,"3"0"-37"0,0 0-11 15,0 0 24-15,0 0-18 16,3 0-4-16,-3 0 1 15,0-3 13-15,0 3-11 16,0 0 29-16,0 0-24 16,0 0 22-16,0 0-23 15,0 0 14-15,0 0-16 16,0 0 17-16,-3 0-17 0,3 0 21 0,0 0-20 16,-4 0 22-16,4 0-21 0,0 0 22 15,0 0-22-15,0 0 14 16,0 3-16-16,0 0 20 15,0 0-19-15,-3 0 5 16,3-3-7-16,0 3 11 16,0 10-6-16,0 5-6 15,0-2 5-15,0-1-7 16,0 0 3-16,0-2-3 16,0-1 5-16,0 0-5 15,0 1 0-15,0 2 0 16,0-3 7-16,0 4-6 31,0-1-4-31,0-3 2 0,3 1 3 16,-3 5-3-16,4 4 6 15,-4-4-5-15,3-2 6 16,1-1-6-16,-4 0 3 16,3 1-3-16,-3-1-3 15,3 1 1-15,1-1 6 16,-4 0-4-16,3 1 0 0,-3-1 0 0,4 1 1 15,-4-4-1-15,0 0 5 16,3 1-5-16,-3-1 6 16,4 6-6-16,-1-2 6 15,-3-4-6-15,0-3 9 16,0 10-8-16,4-4-7 31,-4-2 5-31,0-1 2 0,0 0-2 16,0-3 0-16,3 1 1 15,1-4 1-15,-4 0-1 16,0 0-1-16,0 0 1 16,0-6-1-16,0 3 0 15,0-3 2-15,0 6-1 16,3 1-3-16,-3-1 1 0,0 0 1 16,0-3 0-16,0 3 0 15,0 0 0-15,0-3 5 16,0 0-4-16,0-3 0 15,0 0 0-15,0 4-4 16,0-4 2-16,0 0-27 0,0 0 22 16,-3 3-46-16,3-3 40 15,-4 0-76-15,1 0 67 0,-1 0-128 16,4-3 114-16,0-1-127 16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6:06.37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131 3104 56 0,'0'0'26'0,"0"0"-21"0,-4 0-6 0,4 0 50 16,0 0-39-1,0 0 48-15,0 0-44 16,0 0 43-16,0 0-42 15,4 3 31-15,-4-3-34 16,0 0 25-16,0 0-28 0,0 0 23 16,3 3-23-16,-3-3 14 15,3 3-17-15,-3-3 17 0,0 0-18 16,4 3 23-16,-4-3-21 16,0 0 11-16,0 0-13 0,3 3 16 15,1 0-16-15,-4-3 18 16,3 3-18-16,-3-3 9 15,4 3-10-15,-4-3 12 16,0 0-12-16,3 10 9 16,1-10-10-16,3 0 7 0,-4 0-7 15,4 0 1-15,-4 6-3 16,4-6 2-16,0 6-2 16,-3-6 8-16,3 0-7 15,7-3 2-15,-1 0-3 16,5 0-1-16,-4 0 1 31,-1-1-4-31,1 4 2 0,0-3 9 16,0 3-6-16,3 7-4 15,1-11 2-15,-1 11 3 16,4-10-3-16,-4-1 0 16,4 4 1-16,0 0-1 0,6 0 0 15,-2 4 0-15,-1-4 0 16,0 0 2-16,0 0-1 0,1 6 5 15,-1-6-5-15,-3 0 0 16,3 0 0-16,4-3 4 16,3 0-4-16,-4-1-5 15,5 1 3-15,-5 3 6 16,1 0-5-16,-4 0-2 16,4 0 2-1,0 0 0-15,-4 0 0 16,4 0 0-16,3 3 0 15,0-3 0-15,0 0 0 16,-3 0 2-16,0 4-1 16,-1-4-3-16,1 0 1 15,3 0 4-15,0-4-3 16,1 1-5-16,-1 3 4 0,0 0 3 0,0-3-2 16,0 3 0-16,0 0 1 15,1 0 1-15,2 0-1 16,1 3-1-16,-1-3 1 15,-2 0-1-15,-1 0 0 16,0 0 0-16,4 3 0 16,-4-3 0-1,0 0 0-15,4-3 0 16,-4 3 0-16,3 0 2 16,1 7-1-16,0-11 19 15,-1 4-16-15,4 0-23 16,1 4 15-16,-1-4 4 15,0 0-1-15,-4 0-1 16,1 0 1-16,0 0 6 0,3-4-4 16,3 1 0-16,-3 0 0 0,1 3-1 15,-1 0 0-15,0 0 0 16,-4-3 0-16,1 3 0 16,0 0 0-16,3 0 0 15,3 0 0-15,-10 3 0 16,1 0 0-16,-1-3 0 0,0 0 0 15,4-3 0-15,3 3 0 16,0-3 0-16,-4 3 0 16,1-3 0-16,0 3 0 15,-1 0 0-15,-2 0 0 16,2 0 2-16,4 0-1 31,-3 3-3-31,-4-3 1 0,0 0 9 16,-3 0-6-16,0 0 2 15,-1 0-3-15,5 0-1 16,2-3 1-16,8 0-13 16,-4 0 10-16,-4 3 3 15,1 0-1-15,3 0 3 16,-7 0-2-16,1 0 2 0,-1 0-2 16,3 3-3-16,-2-3 1 0,-1 3 9 15,-4-3-6-15,1-3-7 16,-4 3 5-16,1 0-4 15,-1 0 3-15,7-3 6 16,4 0-4-16,-4 0-8 31,-3 3 5-31,3 0 10 0,0 0-7 16,0 0-8-16,-3 0 5 16,0-3 10-16,3 3-7 15,7 3 3-15,-7-3-3 16,0 0-1-16,-3 0 1 15,0 3-1-15,-4-3 0 16,0 0-12-16,-3 0 10 0,7-3 12 16,10 0-9-16,-7 3 1 15,-3-3-1-15,-1 0 4 16,1 3-4-16,0 0-5 16,-1 0 3-16,1 0 6 15,-4 0-5-15,4-3 1 16,-4 3 0-16,7 0-4 15,1 6 2-15,-5-6 1 16,-6 0 0-16,3 0 0 0,-3-3 2 16,0 3-1-16,-4 0 2 15,11-3-2-15,-4 3-3 16,4-4 1-16,-4 1 4 31,-3 0-3-31,0 0-5 0,-1 3 4 16,1 0 6-16,0 0-5 15,-4 0-27-15,4-3 22 16,-4 0 26-16,1 3-18 16,-1-3 1-16,-3 3-2 15,0 0 0-15,3 0-1 16,4 0-3-16,-4 0 1 0,1 0 4 16,-5 0-3-16,5 0 3 15,-4 0-2-15,-4 3 2 16,4-3-2-16,-4 0-3 15,1 0 1-15,-1 0-2 16,-3 0 2-16,0 0 4 16,0 0-3-1,0 0 0-15,0 0 1 16,0 0-1-16,-1 0 0 16,-6 0 2-16,4 0-1 0,-4 0-6 15,7 0 4-15,0 0 6 16,0 0-5-16,-7 0 7 15,0 0-6-15,0 0-3 16,0 0 2-16,0 0 0 0,7 0 5 16,6 0-4-1,-13 0 0-15,11 0 0 16,-4 0 4-16,0 0-4 16,-7 0-3-1,-7 0 5-15,0 0-3 16,3 0-22-16,4 0 17 0,-3 0-48 15,-1 0 40-15,1 0-67 16,3 0 61-16,0 0-81 31,-3-3 76-31,-1 0-90 16,1 3 86-16,-8-3-202 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6:17.74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-2016 126 148 0,'0'0'65'0,"0"0"-51"0,0 0-17 16,0 0 37-16,0 0-27 15,0 0 14-15,0-3-15 16,0 0 36-16,0 0-33 16,0 3 33-16,0-3-31 0,-4 3 11 0,1-3-16 15,-1 0 5-15,1-1-8 16,-1 1 1-16,1 0-3 15,-1 0 2-15,1 3-2 32,-1 0 2-32,-2 0 6 15,-1-9-6 1,0 9 1-16,0-6-3 0,0 9-1 16,0-3 1-16,0 3-4 15,3-3 2-15,1 3 4 16,0 0-3-16,-1 0 6 15,1 0-5-15,-1 0 0 16,-3 0 0-16,4 4-1 16,-1-1 0-16,1 0 0 0,-1 0 0 15,1 3 2-15,-1 1-1 0,1-1 2 16,0 3-2-16,3 0-1 16,0 1 1-16,0-1 4 15,0 0-4-15,0 1-3 16,3-1 2-16,0-3 3 31,4 7-3-31,0-4 3 0,0 0-2 16,0-3 8-16,4-2-2 15,-1-1-4 1,0-3 4-16,1 0-6 16,-1-3 6-16,1 0-6 15,-1-9 3-15,0-1-3 16,-3 1 13-16,7 0-10 0,-4-3-2 15,1-1-1-15,-4 1-1 16,0-3 0-16,-4-1 0 16,1 1 0-16,-1-1 5 15,1-2-4-15,-4 3 3 16,3-7-3-16,-3-3-6 0,0 1 4 31,0 5 3-31,0-2-2 0,-3-1 6 16,3 4-5-16,-7-1 3 15,0 1-3-15,0 2 8 16,3 1-7-16,1 3-4 16,-1-1 2-16,1 4-3 15,-1 3 2-15,1 0 4 16,3 3-3-16,0 0-2 0,0 3 1 16,0 0-10-16,0 3 8 15,0 3 1-15,0 0 2 16,0 3 2-16,0 4-1 15,7-1-1-15,-7 3 1 16,7 7 1-16,0 3-1 16,0-1-6-16,7-2 4 0,-4-1 6 15,0 1-5-15,1 2-2 16,-1 1 2-16,1 0-3 16,-1-4 2-16,-3-2 6 15,3-4-4-15,1 7-8 16,-1-4 5-16,0-2 15 0,1-4-10 31,-1-3 1-31,4-3-2 0,-4 0 1 16,1-9-2-16,6 0 2 15,-3-3-2-15,0 3-1 16,3-3 1-16,-3 0 4 16,0-4-4-16,0 1 6 15,-4 0-6-15,1-3 3 16,-1-1-3-16,-3 1-1 0,0 0 1 15,0-1 1-15,-4 1-1 16,1 0-1-16,-1 3 1 16,-3-1 1-16,0 1-1 15,0 0-6-15,0-3 4 16,-3-1 3-16,-1 4-2 16,1 3-2-1,-1 0 1-15,1-1 1 16,-4 4 0-16,-4 0-3 15,1 0 2-15,3 3 1 16,0 6 0-16,-7-6-3 16,4 7 2-16,0-1 4 15,-1 0-3-15,4 0-2 16,0 0 1-16,0 3-2 0,0 1 2 0,4 2 1 16,0 0 0-16,-1 1-3 15,1-1 2-15,3 3 1 16,0 1 0-16,0-4 0 15,0 0 0-15,0 1 2 16,3 5-1-16,1-2-1 16,-1-4 1-16,0-3-1 0,1 0 0 15,6-3 0-15,-3-2 0 16,7-11 2 0,-4 1-1-16,1 0-1 15,-1 0 3-15,1 0-2 16,-4-3 2-16,0-1-2 15,-1-2 2 1,1 0-2-16,-3-4 8 16,3 1-7-16,-4-1-1 15,1 1 0-15,-1 0-4 16,1-7 2-16,-4-6-2 16,0 4 2-16,0 2 4 0,0 1-3 15,0 2 3-15,0 1-2 16,0-1-1-16,0 1 1 0,-4 2-4 15,1 1 2-15,3 3 4 16,0-1-3-16,0-5-5 16,0 3 4-16,0 2 6 15,-4 1-5-15,4 3-7 16,-3 3 8 15,3-4-1-31,0 7-6 0,0 0 5 16,0 3 0-16,0 12-2 15,0-2 2 1,0-1 4-16,0 0-3 16,0 0 0-16,0 1 1 15,0 2-4-15,0 0 2 16,0 1-2-16,0 2 2 0,0-3 4 16,3 10-3-16,1 2 0 15,-1-2 1-15,1 0-4 16,-1-1 2-16,1-2 1 15,-1-1 0-15,0 4 5 16,1-4-4-16,3 1-3 16,0-1 2-16,0-3 0 0,0 1 0 0,0-4 2 15,0 0-1-15,-1 1-1 16,1-4 1-16,0 0 4 16,0-3-4-16,0 1 3 15,0-4-3-15,0 0 8 16,3 0-7-16,-3-3 5 31,0 0-6-31,0 0 0 0,7-3 0 16,-4 0 4-16,1 0-4 15,3-4 6-15,0 1-6 16,-1 0 0-16,-2-3 0 16,-4 0-1-16,3-4 0 15,0 1 2-15,-3 0-1 16,0-1-1-16,0 4 1 0,4-3 1 15,-8 3-1-15,4-1-3 16,-4 4 1-16,-3 0 4 16,7 0-3-16,-3 0 3 15,3-4-2-15,-4 4-1 0,-3 6 1 16,0 0-7-16,0 0 5 31,0 0 0-31,7 6 1 0,0 1 0 16,-3-1 0-16,-1 3 0 15,1 0 0-15,2 4 2 16,-2-1-1-16,3 3-6 16,-4 1 4-16,1-1 6 15,-1 0-5-15,1 4-2 16,-1-4 2-16,1 7 3 0,-1-4-3 16,1-2 3-16,-1-4-2 15,0 0 2-15,-3-2-2 16,0-4 2-16,0 0-2 15,0-6 2-15,4 6-2 16,-4-6 11-16,0 0-10 16,3-9 5-16,-3-7 1 15,0 1-3 1,4 0-3-16,-4-1-2 16,3-2 1-16,8-1-4 15,-4 1 2-15,0-1 1 0,3 4 0 16,0 0-3-16,1-1 2 31,-1 4 1-31,1 0 0 0,-1 2-3 16,-3 1 2-16,0 0 1 15,0 3 0-15,0 0 0 16,0 2 0-16,-1 1 0 16,1 0 0-16,0 0-3 15,0 3 2-15,0 0 1 16,0 0 0-16,0 0 2 0,0 0-1 15,-4 0-3-15,1 0 1 16,-1 3 1-16,1-3 0 16,-1 3-65-16,-3-3 51 15,0 0-194-15,0-6 161 16,-3-18-208 0</inkml:trace>
  <inkml:trace contextRef="#ctx0" brushRef="#br0" timeOffset="-3322.4457">-2543-31 136 0,'0'-3'62'0,"0"0"-49"0,0-3-16 32,7 6 43-32,0-3-32 15,0-1 33-15,-4 1-30 16,1-3 36-16,-1 0-35 16,1 0 33-16,-1 3-34 0,-3 0 20 15,0 0-23-15,0 0 15 16,0 0-17-16,4-1 6 0,-4 4-9 15,0-3-5-15,0 3 2 0,0 3 3 16,-7 4-3-16,3 2-2 16,-3 0 1-16,4 0 1 15,-4 4 0-15,4 5 0 16,-4 7 0-16,0-1-3 16,0 1 2-16,0-3 4 15,0-1-3-15,0 1 12 0,0-4-10 16,4 1 0-16,-1-4-1 15,1 0 1-15,-1-2-1 16,1-4 2-16,-1 0-2 16,1-3-1-16,3 1 1 31,0-4 15-31,0-3-12 0,0 0 4 16,0 0-6-16,0-3 8 15,0-4-8-15,0 1 7 16,0-3-6-16,0 0 1 15,0-4-3-15,0 1-3 16,3 0 1-16,1-1 4 16,-1 1-3-16,1-6 6 0,-1-4-5 15,1 4 9-15,-1-1-8 16,1 1 2-16,-1 2-3 16,0 1 8-16,1 0-7 15,-1 2-1-15,1 1 0 0,-1 3-4 16,1-1 2-16,-1 4 6 31,1 3-4-31,-1 0-8 0,1 0 5 16,3 3 4-1,-1 0-8-15,1 3 6 16,0 0 2-16,0 3-2 16,4 0 0-16,-4 1 1 15,3 2-1-15,-3 0 0 16,3 0-6-16,-3 7 5 0,4-4 8 15,-1 7-5-15,0-1-7 16,1 0 5-16,-1 1-4 16,-3-1 3-16,0 1 4 15,0-1-3-15,0 1 6 16,0-1-5-16,0-2 3 16,0-1-3-16,0-3 2 0,-4 1-2 15,4-1 2-15,-4 3-2 16,1-8-1-16,-1 2 1 0,1 0-1 15,-4-3 0-15,0 0 2 16,0-6-1-16,0 0-3 16,0 0 1-16,0-6-27 31,0 0 22-31,-4 0-46 0,1 0 40 16,-1 0-85-16,1-1 75 15,-4 1-148-15,0-3 130 16,-3 0-100-1</inkml:trace>
  <inkml:trace contextRef="#ctx0" brushRef="#br0" timeOffset="-2857.1271">-2626 126 108 0,'-3'-3'52'0,"3"3"-41"0,0 0-14 0,0 0 40 0,0 0-30 16,0 0 49-16,0 0-43 15,3 0 39-15,0 0-39 16,1 0 19-16,-1 0-24 0,1 0 13 0,3 0-16 15,0 0 17-15,0 0-17 16,0 3 18-16,0-3-18 16,-1 0 15-16,1 0-15 15,4 3 6-15,3-3-8 16,3 0-2-16,0 0 0 16,1 0-4-16,-1 3 2 0,0-3 6 15,1 3-4-15,-1-3-3 16,0 0 2-16,-3 3 0 15,0-3 0-15,0 0 0 16,-4 3 0-16,-3 0 0 16,0-3 0-16,0 4-48 31,-7-4 38-31,0 0-134 0,0 0 111 16,-4 0-155-1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7:23.77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-7132 1470 208 0,'-4'0'95'0,"4"-3"-75"0,4 0-25 0,-1 3 53 16,1-3-39-16,-1-3 39 16,1 6-36-16,-1-3 27 15,0 0-29-15,1 0 20 0,-1-7-22 16,-3 10 10-16,4-6-13 0,-1 0 11 16,-3 0-12-16,0 3 12 15,0 3 2 1,0 0-13-16,0 3 6 0,0 0-8 15,0-3 4-15,0 3-6 16,4 6 0-16,-4-3 0 16,0 7-1-16,0-4 0 15,0 6 2 1,0 1-1-16,0-1-1 16,0 7 1-16,3 12-4 15,-3-4 2-15,0-2 1 16,0 9 0-16,0-3-3 15,0 0 2-15,0 3-2 16,0 3 2-16,0-3 4 16,0-3-3-16,-3-7-8 0,3-2 6 15,-4-4-18-15,4-5 15 16,0-1-34-16,0-2 29 0,0-4-59 16,0-6 52-16,0-3-95 15,0 0 85-15</inkml:trace>
  <inkml:trace contextRef="#ctx0" brushRef="#br0" timeOffset="564.5448">-6765 1464 284 0,'-21'3'128'0,"21"0"-101"0,0-3-34 0,0 0 29 16,0 0-19-16,0 0 10 0,0 0-10 16,0 0 18-16,0 0-16 31,0 0 21-31,0 0-20 0,0 0 11 16,0 6-12-16,0-2-1 0,0 2-2 15,0 0 18-15,0 0-16 16,0 0-4-16,0 3 1 15,0 1 2-15,0 2-3 16,0 6 0-16,0 10 1 16,0-3-4-16,0-4 2 0,0 4 4 15,0 0-3-15,0-4 0 16,4 7 1-16,-4-7-1 16,3-2 0-16,-3 2 0 15,3-5 0-15,8-1-12 16,-4-2 10-16,0-4-42 31,-11-3-24-31,1-3 49 16,-1-3-87-16,1 0 81 0,-1 0-190 15</inkml:trace>
  <inkml:trace contextRef="#ctx0" brushRef="#br0" timeOffset="1165.1018">-7153 1747 200 0,'-4'3'88'0,"8"-3"-69"0,-1 0-24 15,-3 0 36-15,4 0-26 16,3-3 27-16,0 0-24 16,0 0 18-16,0-3-19 0,-1 6 18 0,1-6-18 31,0 3 13-31,0-3-15 0,0 0 9 16,7 2-11-16,-4-2 4 15,1 0-5-15,-1 6-6 16,4-3 3-16,-4-9 11 15,1 6-8-15,3-4 8 16,-4 7-7-16,0 0 1 16,1 0-3-16,3-3-1 0,0 6 1 15,-1-3 1-15,1 0-1 16,0 0-6-16,0-3 4 16,0 6 6-16,0 0-5 15,0 0 1-15,-1 0 0 16,1 0 1-16,4 0-1 15,2 0 5 1,-2 0-5-16,-1 0 6 16,0 0-6-16,-3 0 9 15,0 0-8-15,-4-4-1 16,-3 4 0-16,-7 0 4 16,7 4-4-16,0-4 0 15,-7 0 0-15,0 0-35 0,0 0 27 16,0 0-51-16,0 0 44 15,-3 9-83-15,-1-3 74 16,4 0-206-16</inkml:trace>
  <inkml:trace contextRef="#ctx0" brushRef="#br0" timeOffset="1954.0526">-6481 1584 192 0,'-7'0'88'16,"7"0"-69"-16,-14 0-24 0,14 0 61 0,-3 0-45 31,3 0 27-31,-4-3-28 0,1 0 25 16,3 0-26-16,-4-3 23 0,4 6-23 15,0-3 20-15,-3 3-22 16,3 0 16-16,0-3-17 16,-4 3 14-16,4 0-15 15,0 0 20-15,0 0-19 16,0 0 8-16,0 0-10 0,0 0 15 15,0 0-15-15,0 0 15 0,0 0-14 16,0 0 6-16,0 0-8 16,0 0 6-16,0 0-6 15,0 0 4-15,0 0-6 16,0 0 0-16,0 6 0 31,0 0 1-31,0 0-1 0,0 6-1 16,0 1 1-16,0 2 1 15,0-3-1-15,0 4-3 16,0-1 1-16,0 1-2 16,0-1 2-16,0 4 1 15,0-1 0-15,0 0 0 16,-3-2 0-16,3-1-3 0,0 1 2 16,0-1 1-16,-4-3 0 15,4-2-14-15,0-1 11 16,0 3-33-16,0-3 28 0,0-2-56 15,0-14-35 1,0 4 73-16,0-3-130 31,0-3 120-31,4-3-150 16</inkml:trace>
  <inkml:trace contextRef="#ctx0" brushRef="#br0" timeOffset="2823.0967">-6211 1221 232 0,'-7'3'105'0,"7"0"-83"0,-14-3-28 0,18 6 43 16,-1-6-30-16,-3 0 31 16,0 0-29-16,4 6 35 15,-1 1-33-15,1-1 26 0,-4 3-28 16,-4 0 18-16,4 0-20 0,-3 1 4 16,-1-4-7-16,1 6 3 15,-1-3-6-15,1 7 6 16,3-1-6-16,-4 10 0 15,4-4 0 1,-3-5-1-16,3 5 5 16,-4-2-4-1,4-1 0-15,0-2 0 16,-3-1 1-16,3 0-1 16,0 1-3-16,0-7 1 0,0 22 1 15,0-7 2 1,0-2-1-16,0-7-3 15,0 1 1-15,3-4 4 16,4-3-9-16,0 7 8 16,0-7-2-1,0-3 0-15,-3 6 1 16,-1-5-4-16,7-4 2 16,1 6 4-16,-4-3-3 15,0-6-2-15,0 9 1 16,3-6 1-16,-3 0 0 0,0-3 2 15,0 7-1-15,0-7-6 16,0 0 4-16,0 0 3 16,3 0-2-16,0 0 6 15,1-7-5-15,3 7-8 16,-4-3 5-16,0 0-4 16,1 0 4-1,-1-3-13-15,1 6 12 16,6-6-22-1,4 3-14-15,-4-3 28 16,0 3-71-16,-3 0 64 0,0-4-144 16,0-2 124-16,0 0-107 15</inkml:trace>
  <inkml:trace contextRef="#ctx0" brushRef="#br0" timeOffset="3692.1603">-6311 1341 36 0,'-4'0'16'0,"4"0"-13"0,0 0-3 0,0 0 43 16,0 0-34-16,0 0 53 15,0 12-47-15,0-6 46 16,0 1-46 0,0-10 26-1,0 9 1 1,-3-9 3-16,3 9-31 0,0-3 18 15,-4 0-24-15,4-3 24 16,-3 6-24-16,-1-3 15 16,4-3-17-16,0 0 14 15,0-9-15-15,0 15 14 0,0-6-14 16,0 3 17-16,0-3-17 16,0 0 12-16,0 0-12 0,0 0 8 15,0 0-10-15,0 0 16 16,4 3-15-16,3-3 10 15,0 0-11-15,0 0 13 16,-1-6-12-16,1 6-2 0,0 0-1 16,0 0 4-16,0-6-4 15,7 3-8-15,7 0 5 16,-4 0 4-16,0 0-2 16,1 0 3-16,-1-1-2 15,0 1-6-15,4 0 4 31,-4 0-3-31,1 0 3 0,3-3-47 16,3 3 38-16,-3-3-106 16,-4 0 89-16</inkml:trace>
  <inkml:trace contextRef="#ctx0" brushRef="#br0" timeOffset="5023.4752">-5702 1159 196 0,'-17'0'88'0,"17"0"-69"0,0-18-24 15,0 15 47 1,7 0-1-16,-7 0-28 16,0 9 19-16,0 0-24 0,0-6 18 0,7-6-5 15,0 3-15 1,0 0 6-16,-4 0-9 15,7-7 6-15,1 10-6 16,-1-6 4-16,-3 0-6 16,0 3 0-16,3-3 0 15,1 6-1 1,-1 0 0-16,1 6 0 16,-1-3 0-16,0 0 0 15,1 0 0-15,-1 0 2 16,1 0-1-16,-1 0-3 15,-3 7 1-15,0-1 1 16,0 0 0-16,0-3 0 16,0 0 0-16,-4 4 16 0,1-4-12 15,-1 3 4-15,0 0-6 16,1 1 5-16,-4-4-6 16,0 0 11-16,-4 3-9 0,1 0 7 15,0 1-7-15,-4-1 6 16,0 0-6-16,0 0 1 15,-4-3-3-15,1 7-1 0,0-4 1 16,-1 0 4 0,1 0-4-16,-1 7 9 0,1-4-8 15,-7-3 2 1,-4 1 5-16,4-1-6 16,3 6 4-16,3-2-6 31,1-7 3-31,0 6-3 0,3-9-1 15,0 6 1-15,0-3 4 16,0-6-4-16,3 10-5 16,1-7 3-16,-1 0 3 15,1-3-2-15,3 6 0 16,-3-3 1-16,3 3-1 16,0-6 0-16,0 6 0 0,0 1 0 15,3-1-3-15,0-3 2 16,1 6 1-16,-1-3 0 15,8 3 0-15,-4-2 0 16,0 2-3-16,0-3 2 16,-4 6 1-16,1-2 0 31,6-1 0-31,-3-3-23 16,0 0 18-16,0 0-57 15,0-3 48-15,0 4-109 16,-4-4 94-16,-3-3-245 15</inkml:trace>
  <inkml:trace contextRef="#ctx0" brushRef="#br0" timeOffset="5555.1569">-5567 1969 252 0,'0'0'111'0,"7"-6"-87"0,-3 3-30 0,-4 3 41 16,3-13-29-16,1 7 14 16,-1-3-14-16,-3-3 13 15,0-1-14-15,0 1 9 0,0 6-11 16,0-3 7-16,-3 6-7 16,-1 0-2-16,1 0 0 0,-4 3-1 15,3 0 0-15,1 6 0 16,-1-3 0-16,1 6 0 15,-1-6 0-15,4 0 8 16,-3-3-6-16,3 0 5 16,0 0-6-16,0-3 6 15,0 0-6 1,0 0 6-16,0-3-6 16,0 6 0-16,0-3 0 15,0 6 4-15,0-3-4 16,0 6-3-16,0 0 2 15,0 6-37-15,0-5-127 16,0-7 125-16,0-7-171 16</inkml:trace>
  <inkml:trace contextRef="#ctx0" brushRef="#br1" timeOffset="-104992.8213">-3007 1327 196 0,'17'0'88'0,"-13"0"-69"0,-1 0-24 0,-3 0 36 16,4 0-26-16,-1-3 21 16,1-1-19-16,-4 1 27 15,0 3-26-15,0-6 16 0,0 6-18 0,0-3 8 16,0 0-10-16,0 0 1 16,0-3-4-16,-7 3 5 15,0-3-5-15,0-1 3 16,0 1-3-16,0 0 2 15,-3 0-2-15,-1 0-3 16,1 3 1-16,-1 0 6 0,1 0-4 16,0-1 3-16,-1 4-3 15,1 0-3-15,-1 0 1 16,1 0 4-16,0 0-3 16,-1 4-2-16,1-1 1 15,-1 0 6-15,1 0-4 16,0 3-5-1,-1 0 3-15,1 0 0 16,-1 0 1-16,5 4 0 16,-1-4 0-16,0 6 0 15,3 7 0-15,1-4-3 16,3 13 2 0,0-7 1-16,0-2 0 15,3 5 0-15,1-5 2 0,-1-1-1 0,4 1-3 16,0-4 1-16,0 1-2 15,3-4 2-15,1 0 4 16,-1-3-3-16,0 7 0 16,1-1 1-16,-1-6 1 15,1 1-1-15,-1-7-1 32,0-3 1-32,8-3-1 0,-4-3 0 15,-1-4 2-15,5 1-1 16,-1 0 2-16,-3-7-2 15,0 1 5-15,-4 6-5 16,1-7 0-16,-4 1 0 16,-1-3 7-16,1-1-6 15,-7-6 2-15,4 4-3 0,-4-1 5 16,0 4-5-16,0 2 0 16,0-2 0-16,-4 9 10 15,4-4-9-15,0 4-9 16,0 3 6-16,0-3 9 15,0 6-7-15,-3 0 3 16,3 3-3-16,0 0-3 0,0 0 1 0,0 6-2 16,0 3 2-16,0-3-2 15,0 10 2-15,0 8 1 16,3 1 0-16,1-7 0 16,3 10 0-16,0-10 0 15,0 7 0-15,0-6 0 31,3-1 0-31,0-3 0 0,4 1 0 16,0 2 0-16,0-5 0 16,0-1-3-16,3 0 2 15,0-2 1-15,8-10 0 16,-5 0 0 0,1-4 5-16,0 1-4 15,-4-3 6-15,1 0-6 0,-1-3 3 16,-3 3-3-16,0-4 8 15,-4-5-7-15,0 9 7 16,1-3-6-16,-4-1-2 16,-4-2 0-16,1 0 4 15,-4-7-4-15,0 4 3 0,0-7-3 32,-4 4 2-32,1 2-2 0,-1 1-1 15,-3 3 1-15,0-1-7 16,1 4 5-16,-1 0 3 15,0 3-2-15,0-3 3 16,-4 9-2-16,4 0-3 16,0 0 1-16,1 0-5 15,-1 0 5-15,0 15-3 16,-4 13-2 0,1-7 4-16,3-2 1 15,0 5-5-15,4-2 5 16,3-4 0-16,3 1 1 15,1-4-3-15,-1 1 2 16,0-1 1-16,1 0 0 0,3 1-3 16,0-4 2-16,0 0 4 15,0-2-3-15,0-13-2 16,3 0 1-16,0-1 4 16,1 1-3-16,-1-3 6 15,1 0-5-15,-5-3 3 16,5 0-3-1,-4-7 11-15,0 4-10 0,0-4 8 16,-4 1-7-16,1-16 6 16,-4 0-6-16,0 7 4 15,0-7-6-15,0 0 6 16,0 1-6-16,0 2 3 16,0 0-3-16,0 3 2 15,0-5-2-15,-4-1-1 0,4 6 1 16,-3 7 4-16,-1-1-4 15,4 7 3-15,-3 0-3 16,-1 6-1-16,4-1 1 16,-3 4-7-16,3 19 5 15,0-1 0 1,0 4-2 0,0-1 2-16,0 0-2 15,3 10 2-15,1-3-2 16,3-1 2-16,0 7 1 15,-1 6 0-15,1 0 0 16,0-6 0-16,4-3-6 16,3-4 5-16,-1 1 0 15,5-4 1-15,-1 1 0 0,0-4 0 0,-3-2 2 16,0-4-1-16,0 4-3 16,0-7 1-16,3 0 6 15,-3-3-4-15,3 0-5 16,-3-3 3-16,0-3 3 15,0 0-2-15,0-3 6 16,3-3-5-16,0 0-3 0,1-3 2 16,-1 0 8-16,-3-1-6 15,0-5 5-15,-4 3-6 16,0-4 0-16,-3 7 0 16,0-13 4-16,-3-5-4 15,-4 2-3-15,0 4 2 31,0 2 3-31,0 1-3 0,-4 2-5 16,-3 4 4-16,0 0 3 16,1 2-2-16,-8 1-8 15,3 3 6-15,1 0-4 16,0 6 4-16,-1 0-2 16,1 0 3-16,-1 0-2 15,1 9 2-15,3-3-2 0,0 0 2 0,0 10-5 16,0 5 5-16,4 1 0 15,-1-4 1-15,1 7-3 16,3-7 2-16,0 1-2 16,0 2 2-16,3-5 4 15,1-1-3-15,-1 1-5 32,4-4 4-32,0 3 3 0,0-12-2 15,0 7 0-15,-4-4 1 16,8-6-1-1,-1 0 8-15,1-6-6 16,-4-4 7-16,6 1-6 16,-2 0 4-16,-1-3-6 15,-3-4 0-15,0 7 0 0,0-22 4 16,-4 3-4-16,1 4 9 16,-1-4-8-16,1 0 5 15,-4 1-6-15,3-1 0 16,-3 0 0-16,0-6 1 15,0-2-1-15,0 5-1 16,0 3 1-16,0 3 1 0,0 1-1 16,0 5-1-16,0 1 1 0,0 2-4 15,-3 1 2-15,-1 3 1 16,1-1 0-16,-4 4 5 16,0 3-6-1,4 0 1-15,-1 6-6 31,1 0 5-31,-1 9 0 0,1-3 1 16,3 0-3-16,0 7 2 16,0-1 4-16,0 10-3 15,3 5-2-15,1-2 1 16,-1 3-2-16,1-1 2 16,-1 1 1-16,0-3 0 15,1 2-3-15,-1-5 2 0,4 18 4 16,0-6-9-1,0-3 6-15,0-4 5 16,0-5-5-16,0-1-2 16,0-2 2-16,3-4 0 15,1-2 0-15,-1-4 0 16,0 3 0 0,1-9 2-16,-1 6-1 0,1-5-3 15,-4-4 1-15,-1 0 1 16,5-4 0-16,-1 1 2 15,-3-3-1-15,7-3 5 16,0-3-5-16,-4-7-3 16,4-2 2-16,0-1 5 15,-4 1-4-15,1-4 3 0,-1 6-3 16,1-2-3-16,-5-1 1 16,1 1 1-16,0 5 0 15,4 4-3-15,-4 0 2 16,0 3 1-16,0 2 0 15,-1 4 0-15,1 3 0 16,-7 0-6 0,11 19 5-1,-1-1 3-15,-3 4-2 16,0 9 3-16,0-1-2 16,0-8-9-16,0 6 6 15,-4-10 10-15,4 4-7 0,-3-1-6 16,-1-5 5-1,-3-1 7-15,4-6-5 0,-4 0-1 16,0-2 0-16,0-7 1 16,0 0-1-16,3 0 2 15,0-7-2-15,-3-2-3 16,4 3 1-16,-4-6 4 16,3-10-3-16,-3-6 0 15,11 4 1-15,-1 2-1 0,8 1 0 16,-5 2 0-16,1 4 0 15,-3 3-9-15,-1 2 7 16,0 4-2-16,4 3 3 16,-3 3-2-16,2 3 2 15,1 3-2-15,0-3 2 16,0 4 4 0,0-1-3-16,0 3 3 15,0 3-2-15,-1-6-1 16,1 1 1-16,-3-10-7 15,10 9 5-15,-8 0 3 16,8-3 1 0,-4-9-2-16,-3 0-3 15,0-1 1-15,-3 1 1 0,-1-6 0 16,-3 9 2-16,0-9-1 0,-4 2 2 16,1-2-2-16,-4 0-3 15,0-1 1-15,0 1 4 16,-4 0-3-16,4-1 0 15,-10 4 1-15,-1 0-10 16,5-3 7-16,-8 9-7 16,3 0 6-16,1 3 2 15,0 0-5-15,3 3 5 16,0 0 3-16,0 6-2 16,0-3 0-16,3 9 1 15,1-2-4-15,-1 2 2 31,4 1-5-31,0 5 5 0,0-2 3 16,0 8-2-16,0-2 0 16,4-4 1-16,-1-2 1 15,8-4-1-15,-4-2-3 16,0-4 1-16,0 3 4 16,6-3-3-1,1 1 0-15,-3-4 6 0,-1 0-5 16,0-3 0-16,4-3 5 15,0-3 1 1,0-3-5-16,3 0-1 16,-3-4 0-16,-3 1 1 15,-1-6-1-15,0-7-1 32,1 1 1-32,6 5 4 0,-3-2-4 15,0-1 0-15,-4 1 0 16,7-1-4-16,-3 1 2 15,0 3 4-15,-3-1-3 16,-1 1 3-16,-3 2-2 16,0-2-3-16,0 9 1 15,0-3 4-15,-4 3-3 0,1-4 0 16,-1 10 1-16,-3 0-4 16,0 0 2-16,4 6-5 15,-1 4 5-15,0 2-3 16,1 0 3-16,-1 4 4 15,1-1-3-15,3-3-5 16,0 13 4-16,0-6 6 0,0 5-5 31,-4-2 1-31,4-4 0 0,-4-2-7 16,4-4 5-16,-3-3 6 16,-1 0-5-16,1-3 4 15,-1 4-3-15,-3-10-3 16,4 0 1-16,-1 0 6 15,4 0-4-15,0-13-3 16,0-8 5 0,0-1-3-16,0 7 0 15,3-4 3-15,-3 1-2 16,0 0-3-16,7-1 1 16,-4 4 1-16,8-1 0 15,-5 1-3-15,1 3 2 0,-3 2-2 16,-1-2 2-16,0 0 6 15,-3 6-4-15,0-7-3 16,0 1 2-16,0-4 3 16,0 13-3-16,3-3-2 15,-3 0 1-15,0 0 4 32,0 3 5-32,0 0-5 0,0 3-2 15,0 6 0-15,0 0 1 16,0 3-1-16,0-3-1 15,0 7 1-15,0-4 4 16,0 0-4-16,0 4 3 16,6-1-3-16,-2 0 5 15,-1 1-5-15,-10-1 9 0,0 0-8 16,7-3 7-16,-3 4-6 16,-8-1 12-1,1 7 0-15,-1-4-11 16,-3-3 7-16,0-3-8 15,0 1-2-15,-3 5 0 32,0-6-1-32,-1 7-14 15,1-7 11-15,-1-3-53 16,-2 6 44-16,-1-9-77 16,3 7 68-16,1-4-251 15,-11 0 210-15,0-6-101 16</inkml:trace>
  <inkml:trace contextRef="#ctx0" brushRef="#br1" timeOffset="-99300.6611">1561 926 236 0,'0'0'108'0,"0"-3"-85"0,0 3-29 0,0 0 24 16,0-9-10-1,4 3-5-15,-4 0 29 16,0 0-25 0,0-7 28-16,0 1 5 0,0 3-29 0,-4-1 1 15,1-2-9-15,0 6 12 16,-1-3-11-16,1 0 9 16,-4-1-10-16,-7 1 2 15,0 0 2 1,-10 3-3 15,6-1-2-31,1 1-4 0,0 3 1 16,-1 0-2-16,5 3 2 15,-1 0 6-15,3 0-4 16,1 3-5-16,0 0 3 0,-1 0 0 16,1 4 1-16,3-1-14 15,-4 0 11-15,5 0 17 16,-1 9-11-16,0-2-3 0,0 8 0 15,0-2 0-15,0-1 0 16,3 1 0-16,1-4 0 16,-1 4 0-16,4-4 0 15,-3 3-12-15,3-2 10 16,0 5 3-16,0 4-1 16,0-3 0-1,3 2 1-15,1-2 1 16,-1-4-1-16,4-2-9 15,0-1 6-15,0-3 7 16,0 1-5-16,0-4 1 16,0-3 0-16,0 0 1 15,3-6 7 1,1-3-6-16,-1 0 4 0,0-3-6 16,8-3 0-16,-11-4 0 15,7-5 7-15,-1-1-6 0,-2 4 5 16,6-3-6-16,-3 2 6 15,0-5-6-15,-4 2 20 16,-3-2-17-16,0-7 13 16,0-6-12-16,-4 3-1 0,1 0-2 15,-4-2 4-15,0 8-5 16,0-3 11-16,0 4-9 16,-10-1 2-16,3-3-4 15,0 4 5-15,3-4-5 16,1 0 3-16,-1 4-3 31,1 5 2-31,-1 1-2 0,1-1 2 16,-1 4-2-16,4 2-1 15,0 4 1-15,0 0-4 16,0 0 2-16,0 3 1 16,0-1 0-16,0 4 0 15,0 0 0-15,0 0 0 16,0 0 0-16,0 3 0 0,0 0 0 15,0 0 2-15,0 0-1 16,0 6-3-16,0 0 1 16,11 4 1-16,-4-4 0 0,0 15-3 15,0 4 2-15,0 0 4 16,-1-1-3-16,1 1-2 31,-3 3 1-31,3-1 1 0,0 1 0 16,0 3-3-16,0 6 2 15,0-3-5-15,-1-4 5 16,1-8 6-16,0 6-5 16,4-7-2-16,-1-2 2 15,0-4 0-15,1 0 0 16,-1 1-3-16,1-4 2 0,-1 0-5 16,7 4 5-16,1-7 0 15,-4-3 1-15,6 0 2 16,-2 1-1-16,2-7-3 15,-2 6 1-15,-1-6 1 16,0 0 0-16,1-6-6 16,-1 6 5-16,0-7 3 0,1 1-2 15,-1 0 0-15,-3 0 1 16,7-3-1-16,-8-4 5 16,8 1-4-16,-3 3-3 15,-5 0 2-15,-2-13 3 16,-4 7-3-16,-11-4 6 31,4-2-10-31,-3 5 3 16,-1 1-2-16,1 3 2 15,-1-4-2-15,-6 13 2 16,0-3 1-16,3 0 0 16,0 0-3-16,0 3 2 15,-4 3 1-15,5 0 0 16,-5 3 0-16,4 3 0 0,0 15 0 15,0-2 0-15,-3-4-3 16,3 4 2-16,0-4 1 16,4 3 0-16,-1 1-3 15,1-1 2-15,3-2 6 16,0 2-4-16,0 1-3 16,3-7 2-1,1-3-3-15,3 7 8 16,-4-1-4-1,0-6-1-15,4 4 1 0,0-10 1 16,0 6-1-16,0-6 2 16,0-3-2-16,0-6 8 15,7 0-7-15,-4-3 2 16,1-1-3-16,-4-2 2 0,0 6-2 16,-4-3 5-16,0-4-5 15,8 1 3-15,-4-3-3 16,0 2-3-16,-7 4 1 15,7 0 4-15,-4-4-3 16,1 10-8-16,-1-3 6 16,-3 0 1-16,0 6 1 0,-3 0-6 15,3 0-4 1,3 6 8-16,4 3-8 16,0 1 7-16,0-4 2 15,0 9 1-15,0-2 2 16,3-1-1-16,0-3-3 31,1 0 1-31,-1-3-5 0,1 7 5 16,-1-10 3-16,4 0-2 15,-4-3 0-15,8 0 1 16,-8 0 1-16,0-3-1 0,1 0 5 16,3 0-5-16,-1-3 11 15,-2-1-9-15,-1-2 10 16,-3 0-10-16,0-6 7 0,0-1-7 15,3 1 4-15,1-7-6 16,-4-6 9-16,-7-2-8 16,-4-1 5-16,4 6-6 15,0-2 3-15,0 2-3 16,-3 0 11-16,3 4-10 16,0-1 3-1,0-2-4-15,0 5-3 16,-4 1 1-16,1-4-2 15,3 1 2 1,0 5 1-16,0 4 2 16,0 3-1-16,0 2-9 15,0 1 6-15,0 3-4 16,-4 0 4-16,4 9-2 16,0 13 0-1,0-1 3-15,0 1 1 16,0 2 0-16,0 4 0 0,0 0-9 15,0-1 7-15,11 1 4 16,-4 9-2-16,0-4-2 16,0-2 1-16,0 0 4 0,-1-7-3 15,1 1 3-15,0-1-2 16,0-2-6-16,0-1 4 16,0-2 3-16,3 2-2 15,-3-2 0-15,0-4 1 16,4-3 7-16,-1 0-6 31,0-5-9-31,1 5 5 0,-1-3 7 16,1-6-5-16,-1 6-7 15,7-6 3 1,8 9-4 0,-5-12 6-16,1 0-5 15,-4 0 6-15,-3-3-17 16,0 6 14-16,-3 0-35 0,-1-3 30 15,-3 0-80-15,0 0 69 16,-4-3-102-16,-3 2 93 16,-3-2-239-16</inkml:trace>
  <inkml:trace contextRef="#ctx0" brushRef="#br1" timeOffset="-98746.5676">2057 809 256 0,'-4'0'115'0,"4"-3"-91"0,0 0-30 16,0 3 35-16,4-3-24 16,-1 0 12-1,1 0-12-15,-1 0 27 16,1 0-24-16,-1 0 33 0,1 0-31 0,-1 0 26 16,0-1-27-16,1 4 4 15,-1-3-9-15,1 0 8 16,-1 0-9-16,4 0 2 15,0-3-4-15,0 6 5 16,0 0-5-16,0 0 14 0,3 0-11 16,1 0-5-16,6 0 1 15,-3 0 3-15,7 0-3 16,-4 0 3-16,11 0-2 16,-1 0 8-16,-2 0-7 15,-1-3 7-15,-3 3-6 16,-1 0-2-16,-2-3 0 0,-4 3 1 15,-1 0-1-15,1 0-3 16,-3 0 1-16,-4 0-27 16,0 0 22-16,-4-3-46 15,1-3 40-15,-4 6-85 16,0-3 75-16,0-1-139 16,0 4 122-1,-4 4-139 1</inkml:trace>
  <inkml:trace contextRef="#ctx0" brushRef="#br1" timeOffset="-97845.3363">2919 797 312 0,'4'0'138'0,"-1"0"-109"0,1-6-37 15,-4 6 3-15,0-3 2 16,3 0 3-16,-3 0 0 16,0 0 31-16,-3-1-24 15,-1 1 23-15,1 0-23 0,-1 0 5 16,1 0-8-16,-1-3 5 15,-3 3-6-15,0-3-8 16,0 0 5-16,1 6-1 0,-1-3 1 0,-7-1 2 16,3 1-1-16,1-3 11 15,-7 6-10-15,3 0-3 16,0 0 1-16,4 0 5 16,-1 6-4-16,1 1 9 15,-1-4-8-15,1 3-1 16,3 0 0-16,-3 3-1 0,3 0 0 15,0 1 0-15,0-1 0 16,0 9 0-16,0 7 0 16,0-3-3-16,4-1 2 15,-1 1-2-15,1-4 2 16,3 1 1-16,0-4 0 31,3 0 0-31,1-2 0 0,3-1 0 16,0-3 0-16,-1 0 0 15,1 4 0-15,0-10 0 16,4 0 0-16,3 0 5 16,-4-3-4-16,0 0 3 15,8 0-3-15,-1-3 5 0,-3-3-5 16,-4-7 6-16,1 7-6 0,-1-6 9 16,0 0 0-1,-3-1-7-15,0-5 13 16,0 2-12-16,0-5 9 15,-7 2-10-15,0-2 4 16,0 6-5-16,0-1 5 16,0 1-6-1,0-1 3 1,0 4-3-16,0 0-1 0,0 2 1 16,0 4 1-16,0 0-1 15,0 0-9-15,0 6 6 16,0 0 4-16,0 0-2 15,0 0-2-15,0 6 1 16,0 3 1-16,4 1 0 0,2 8-3 16,1 7 2-16,0-4 4 15,4 1-3-15,3-4-2 16,-1 1 1-16,12-4-13 16,6-3 11-16,0 1-47 15,0-4 39-15,7-3-136 16,-3-6 114-16,3-6-262 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7:08.56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4696 2307 80 0,'0'0'36'0,"0"0"-29"0,0 3-9 0,0-3 2 16,0 0-1-16,0 0 46 15,0 0-36-15,0 0 65 16,0 0-57-16,0 0 49 15,0 0-49-15,0 0 21 0,0 0-27 16,0 0 16-16,0 0-20 0,0 0 18 16,0 0-18-16,0 0 21 15,0 0-21-15,0 0 11 0,0 0-13 16,0 0 16-16,0 0-16 16,0 0 12-16,0 0-12 31,10 0-1-31,-3 0-2 0,0 0 10 15,3 0-10-15,1 0 0 16,-1 0-1-16,0 4 1 16,4-4-1-16,0 0 2 15,3 0-2-15,4 0 8 16,0 0-7-16,3 0-4 16,0 0 2-16,-3 0 0 0,3 0 0 15,1 0 2-15,-1 0-1 0,4 0 2 16,3 0-2-16,-3 0-1 15,-1 0 1-15,1 0 4 16,0 0-4-16,-4 0 6 16,0 0-6-16,0-4 6 31,1 4-6-31,-5-3 6 0,5 3-6 16,2 0 0-16,-6 0 0 15,0-3 1-15,-4 0-1 16,4 3-6-16,-4 0 4 15,-3 0 6-15,0-3-5 16,0 0 4-16,0 3-3 16,0 0-1-16,-1-3 1 0,-2 0-4 15,3 0 2-15,-7 3 4 16,3-3-3-16,0 0 0 16,1 0 1-16,-4-1-1 15,7 1 0-15,-4 3-3 16,0-3 2-16,4 3 4 15,0 0-3 1,0-3 0 0,-4 0-2-16,1 3 1 15,-4 0 4-15,0-3-3 0,0 3-2 16,-4-3 1-16,0-3 6 16,1 6-4-16,-1-3-3 15,1 0 2-15,-1 3 5 16,-3-3-4-16,0 0 0 0,0-1 0 15,0 1 4-15,0-9 2 16,0 3-5 0,0 3 2-16,0-4-3 15,0-2-1-15,0 0 1 16,-3 0 10-16,-1-1-9 16,4 1 5-16,-3 0-5 0,-1-4-1 15,1 1 0-15,0-1 10 16,-4-2-9-16,-4-1 5 15,4 1-5-15,-7-4 10 16,4-5-9-16,0 2-7 16,3 0 4-16,-7 1 7 15,7-1-5 1,0 1 5-16,0-1-6 16,0 0-5-16,0-6 3 15,0-2 3-15,4-1-2 16,-1 3 3-16,-3 3-2 0,4 1-1 15,0-1 1-15,-4 3-4 16,3 4 2-16,1-1 1 16,-1-3 0-16,1 7-3 0,-1-7 5 15,1 4-2 1,-1 2-2-16,1 1 1 16,3-1 4-16,-4 4-3 15,4 0-2-15,0-1 1 16,-3 4 1-16,-1 0 0 15,1-4 2 1,3 4-1-16,0 0-3 16,0-1 1-16,0 1 1 15,0 3 0-15,0-1 0 16,0 1 0-16,0 0 2 16,0-9-1-1,0 5-1-15,-3-2-5 16,-1-1 4-16,4 4 3 0,0 0-2 15,0-1 0-15,0 4 1 16,0 0-4-16,-3 0 2 16,3 0 1-16,0-1 0 0,0 1 2 15,0 0-1-15,0 0-1 16,0-1 1-16,0 1-1 16,0 0 0-16,0 3 2 0,0 0-1 15,0-1-6-15,0 1 4 16,0 0 0-16,0 0 1 15,0 3 0-15,0 0 0 16,0 0 2-16,0 0-1 16,0 0-1-16,0-1 1 31,0 1-4-31,0 0 2 0,0 0-5 16,0 0 5-16,0 0 6 15,0 0-5-15,0 3-4 16,0 0 3-16,0-3 3 15,0 0-2-15,0 3-2 16,0 0 1-16,0 0 6 16,0 0-4-16,0 0-8 0,0 0 5 15,0 0 4-15,0 0-2 16,0-3 3-16,0 3-2 0,0 0-3 16,0 0 1-16,3 0 6 15,-3-3-4-15,0 0-8 16,0 3 5-16,0 0 10 31,0 0-7-31,0-3 0 0,0 3 0 16,4 0-7-16,-4-7 5 15,0 4 0-15,0 3 1 16,0-3-9-16,0 0 7 16,0 0-13-16,0 0 12 15,0 0-25-15,0 0 22 16,0 3-56-16,0 0 47 0,0 0-128 15,3 12 110-15,-3 4-260 16</inkml:trace>
  <inkml:trace contextRef="#ctx0" brushRef="#br0" timeOffset="1996.9965">4789 2138 116 0,'0'-22'52'0,"4"22"-41"0,-1-3-14 15,-3 3 49-15,0 0-37 32,3 0 36-32,1-3-34 0,-1 0 31 0,1 3-31 15,-1-3 33-15,1 0-33 0,-1 3 26 16,1-3-28-16,-1 3 23 16,4 0-1-1,-7 0-22-15,0-3 7 16,0 3-12-16,0 0 12 15,0 0-12 1,0 0 3 0,0 0-5-16,0 0-1 0,0 3 0 15,0 3 15-15,-3 0-12 16,-1-3 1-16,1 10-3 16,-1-4 7-16,1 0-7 15,-1 0-4-15,1 7 11 16,-1-4-8-16,1-3 3 15,-4 1-3-15,0-1 2 16,0 0-2-16,0 0 2 16,4-3-2-16,-4 1 2 15,3-1-2-15,1 3 5 0,-1-3-5 16,1-3 6-16,-1 3-6 16,1-3 6-16,0 1-6 0,-1 2 6 15,1-3-6-15,3-3 6 16,0 3-6-16,0 3 3 15,0-6-3-15,0 6 5 16,0-6-5-16,0 0 6 16,0 0-6-16,0 0 6 31,0 0-6-31,0 0 3 0,3 3-3 16,-3-3 2-16,4 6-2 0,-1-2 2 15,0 2-2-15,1 0 5 16,-4-6-5-16,3 3 3 15,-3-3-3-15,4 3 5 16,3 0-5-16,0 0 0 16,0 3 0-16,0 0-4 0,0 1 2 15,-1 5-2-15,5 0 2 16,3 4 6-16,-4-1-4 16,7-3-8-16,1 1 5 15,-1 2-74-15,0 0 59 16,1 1-240-16,-1-4 198 31</inkml:trace>
  <inkml:trace contextRef="#ctx0" brushRef="#br0" timeOffset="-2412.7823">4017 1461 84 0,'0'-6'39'0,"3"2"-31"0,-3 1-10 16,7 3 41-16,-7-3-31 15,7 3 36-15,0 0-33 16,-11-3 34-1,1 0 0-15,6 3-13 0,-6-3-20 16,10 3 18-16,-11-3-23 0,1 3 8 16,0 0-11-16,-1 0 12 15,4 0-12-15,0 0 17 16,0 0-16-16,0 3 12 16,0 0 2-1,-3 0-14-15,-1 3 9 16,1 1-11-1,3-1 10-15,0 3-10 16,-4 0 2-16,1 0-4 16,-1 4 8-16,1-1-7 15,-1 0 7-15,1 1-6 16,-1-1 1-16,-3 0-3 16,4 7 5-16,-4-4-5 0,0 7 11 15,0-4-9-15,0 1 4 16,0-4-5-16,0-3 8 15,1 4-8-15,-1-4-1 0,0 3 0 16,0-2 4-16,-4-1-4 16,4 0 0-16,-3 1 0 15,3-1 1-15,-7 0 2 16,-3 1-3-16,10 5-3 16,-7-2 1-16,4 2 9 15,-1-3-6-15,1 1 2 16,-4-4-3-16,7 0-1 15,0 1 1-15,0-4 1 16,0 3-1-16,0 1-1 31,1-1 1-31,-5-3-1 0,4 3 0 16,0 1 5-16,0-4-4 16,0 0-5-16,1 1 3 15,-1-1 6-15,0 3-5 16,3-3-2-16,1 1 2 15,-1-1 3-15,1 0-3 0,-1-3 0 16,1 6 1-16,-4 1-1 16,4-4 0-16,-1 0 0 15,-3 7 0 1,4-4 0-16,-1 0 0 0,1-2 0 16,-1-1 5-16,1-3-4 15,3 0 0-15,-4 0 0 31,1 0 4-31,3-3-4 0,0 1 6 16,0-1-6-16,-4 0 3 16,4-3-3-16,0 0 11 15,0 0-10-15,0 3-9 16,0-3 6-16,0 0 3 16,0 0-2-16,0 0 0 15,0 3 1-15,0 3-1 0,0-6 0 16,0 3 2-16,-3-3-1 15,3 3-1-15,0-3 1 16,-4 0-1-16,4 0 0 16,0 0 2-16,0 0-1 15,0 0 2-15,0 0-2 16,-3 0-1-16,3 0 1 0,0 0 1 16,0 0-1-16,0 0 8 15,0 0-7-15,0 0-1 16,0 3 0-16,0-3 7 0,0 0-6 15,0 0-1-15,0 0 0 16,0 0 1-16,0 0-1 31,0 0-6-31,0 0 4 0,0 0 20 16,0 0-16-16,0 0 11 16,0 0-10-16,0 0-2 15,0 0-1-15,0 0 7 16,0 0-6-16,0 0 2 15,0 0-3-15,3 3-6 16,4 0 4-16,-3 0 6 0,3 1-5 16,-4-1 1-16,4 0 0 15,0 0-7-15,0 3 5 16,0 0-3-16,0 3 3 16,0 1 4-16,3-1-3 0,1-3 3 15,-1 3-2-15,-3 7 2 31,3 2-2-31,1 1-6 16,-4-4 4-16,3 0-6 16,4 1 6-16,0-1 6 0,-4 1-5 15,11-1 1-15,-7 0 0 16,0 1-1-16,-4-1 0 16,4 1 2-16,-4-1-1 15,1 0-1-15,-1-2 1 0,-3-1-1 16,3 6 0-16,-3 4 0 15,4-4 0-15,-4 1 0 16,0-4 0-16,3-2 0 16,-3-1 0-16,3 0 0 15,-3 1 0-15,0-4 0 16,0 0 0 0,0 0 0-16,0 0 0 15,0 1 5-15,-4-4-4 16,4 0 0-16,-3 0 0 15,6-3-7-15,-3 3 5 0,0 1 3 16,0-1-2-16,0-3 3 16,3 0-8-1,1 0 5-15,-5 0 5 0,1 0-5 16,0-3-2-16,-3 3 2 16,-1-3 3-16,-3 0-3 15,4 3 3-15,-4-3-2 16,3 3-1-16,-3-3 1 15,4 0-4-15,-4 0 2 16,0 0-2-16,0 0 2 0,0 0 6 16,3 0-4-16,-3 0-5 15,0 0 3-15,0 0 0 16,0 0 1-16,0 0 0 16,4 3 0-16,-4-3 2 15,0 0-1-15,3 0-1 16,-3 0 1-1,0 0-4-15,3 4 2 16,-3-4 1-16,4 3 0 16,-4-3 0-16,3 3 0 15,-3-3-3-15,4 3 2 16,-1 0 4-16,1 0-3 0,-1 6-2 16,1 0 4-1,-1 1-2-15,1-4 0 16,-1 0 1-16,1 0-1 15,-4-6 2-15,3 9-4 16,1 1 2 0,-1-4 3-16,-3 0-3 15,0-6-5-15,3 6 4 16,-3-6 8 0,4 3-5-16,-4-3-4 15,0 0 2-15,0 0-3 16,0 0 2-16,0 0 1 15,0 0 0-15,0 0 2 16,0 0-1-16,0 0-1 16,0 0 1-16,0 0-4 15,3 3 2-15,-3-3-2 0,0 0 2 16,0 0 1-16,0 0 0 16,0 0 0-16,0 0 0 0,4 3-3 15,-4-3 2-15,3 0 1 16,-3 0 0-16,0 0 2 15,0 0-1-15,4 0-6 16,-4 0 4-16,3 0 0 0,4-6-8 16,0-9 7-1,-3 2 1 1,2 1 3-16,-2 3-1 16,-1 0-6-16,4-1 4 15,0 1-6-15,0 0 6 31,0 0 0-31,-3-1 1 0,2 1-3 16,1 0 2-16,0 0 6 16,-3 0-4-16,3-1 0 15,3-2 0-15,1 3-4 16,-5-4 2-16,8-5-16 16,-3 3 22-1,-1-4-6-15,0 1 9 0,1 2-5 16,-1 4-5-16,-3 0 2 0,0-1-14 15,0 1 11-15,0 3 12 16,0-1-8-16,0 1 4 16,-4 0-4-16,1 0-3 15,-1 0 1-15,4-1 1 32,-3 1 0-32,-1 0 0 0,4 3 0 15,-4 0 2-15,1-1-1 16,-1 1-1-16,1 0 1 15,3 0-4-15,-4 0 2 16,1 0 4-16,-1-1-3 16,1 1-2-16,-1 3 1 15,1 0 1-15,-1 0 0 0,0 0-9 16,1 0 7-16,-1 0 7 16,1 0-5-16,-1 0 7 15,1 0-6-15,-1-1 3 16,1 1-3-16,-1 0-6 15,-3 0 4-15,4 0 0 16,-4 3 3-16,10 0-1 16,-3 0-6-16,0 0 4 15,0 0 3-15,-4-6-2 0,-3 6-2 16,4-6 1-16,-1 3 1 16,8 0 0-16,-4 0 5 15,-1 0-4-15,1-1-5 31,-3 1 3-31,-1 3-3 0,1 0 3 16,-1-3 1-16,1 3 0 16,-1-9 2-1,1 3 5 1,-1 0-17-16,1 0 9 16,-1 2 2-16,0 1-1 15,1 0 3-15,-1 0-2 0,1 0-1 16,-1 0 1-16,1 3-1 15,-4 0 0-15,3 0-6 16,1-3 5-16,-1 0 8 16,-3 3-5-16,0 0-12 15,4 0 8-15,-1-3 0 16,1 3 2 0,-4 0 11-16,3 0-9 15,-3-3-3-15,0 3 1 16,0 0-6-16,4 0 5 15,-4-3 0-15,0 3 1 16,0 0 11-16,0 0-9 0,0 0-9 16,0 0 6-16,0-3 14 15,0 3-10-15,0 0-21 0,0 0 15 16,0-3 0-16,0 3 2 16,0 0 17-16,0 0-12 15,0 0 1-15,0 0-3 16,-4-4 1-16,1 4-2 15,-1-3-1-15,1 0 1 16,-1 0 4-16,1 0-4 0,-1-3 3 16,1 3-3-16,-1-3-1 15,1 3 1-15,-1-3 1 16,1-1-1-16,-1 1 5 16,1 0-5-16,-7 0 0 15,-1 0 0-15,4 0-1 31,0-4 0-31,-6 1 2 0,2-3-1 16,1 3 2-16,3-4-2 16,0 1-3-16,0-3 1 0,0 2 1 15,0 1 0-15,0 0 2 16,0-1-1-16,0 1-1 16,0 3 1-16,4-4 1 15,-4 4-1-15,4-3-1 0,-4 0 1 16,0 2-4-16,0-2 2 15,0 0 1-15,3-1 0 16,1 1 2-16,-4 0-1 16,0 2-6-16,0 1 4 15,0 0 3-15,4-6-2 16,-1 2 0 0,-3 1 1-16,0-3-1 15,1 2 0-15,-1 1-3 16,0 0 2-16,-4-1 4 15,4 4-3-15,0 0 0 16,0 0 1-16,1-1 1 16,-5 1-1-16,1 0-6 15,3 0 4-15,0-1 0 0,0 1 1 16,0 0 2-16,0 3-1 16,0 0-6-16,0-4 4 15,4 1 6-15,-4 3-5 16,0 0 1-16,0 0 0 0,0-13-4 15,0 7-1 1,0 3 3-16,0-7 1 16,0 1 0-16,0 3 0 15,4 2 2-15,-4 1-1 16,4 0-1-16,-1 0 1 16,1 2-1-16,-1 1 0 15,1 0 0-15,-1 0 0 31,1 0-3-31,-1 0 2 0,1 0 1 16,-1-1 0-16,1 1-3 16,0 0 2-16,-1 0 4 15,1 0-3-15,-1 0 6 16,1-1-5-16,-1 4-3 16,1-3 2-16,-1 0-3 15,1 0 2-15,-1 0 4 0,1 0-3 16,-1 2-2-16,1 1 1 15,3 0-2-15,-4 0 2 16,4 0-8-16,0 0 7 0,-3 0-21 16,3 0 17-16,-3 3-36 15,3-3 32-15,0 0-49 32,-4 0 45-32,4 0-111 15,0 0 96-15</inkml:trace>
  <inkml:trace contextRef="#ctx0" brushRef="#br0" timeOffset="14303.496">4228 2929 96 0,'0'-3'42'0,"3"3"-33"0,-3 0-11 16,0-6 21-1,0 0 10 1,0 0-4-16,0 3-17 0,0 0 36 16,0-1-35-16,0 1 25 15,0 3-25-15,0 0 23 0,0 0-24 16,0 0 15-16,0 0-17 15,0 7 20-15,0-1-3 16,0 0-17-16,0-3 24 16,0 0-24-16,0-3 20 15,0 3-19-15,0 0 16 16,0 6-18-16,0-9 12 16,0 10-12-16,0-4-12 15,-3 0 6-15,3 0 25 0,0 0-19 16,-4 0 4-16,1 1-6 15,0-4 9-15,-1 3-9 16,1-3 4-16,-1 3-5 16,4 0 8-16,-3 0-8 15,-1 1 2-15,1-1-3 16,-1 0 5 0,1 0-5-16,-1 3 0 15,1 1 0-15,-1-1-1 16,1 0 0-16,0 0 5 15,-1 0-4-15,1 1 3 0,-4-1-3 16,0 0 8-16,0-3-7 16,0 0-1-16,0 10 8 15,-7-1-7-15,4-2-1 16,-11 8 0 0,4-2-1-16,3-1 5 15,-4-6-4-15,1 1-3 16,0-1 2-16,-4 0 3 15,4-2-3-15,-1-1 3 16,-2 0-2 0,-5 3-3-16,-2-2 1 15,-1-1 4-15,0-3-3 16,1 0 0-16,-5 3 1 16,5 1-1-16,-1-4 0 15,0 0 0-15,-3 0 0 0,-4 3 0 16,1 1 0-16,3-4 0 15,-1 3 0-15,1 0-3 16,0 0 2-16,-4 1 1 16,-3-1 0-16,0 0 0 0,4 0 0 15,-1 1 2-15,0-1-1 16,1 0-3-16,3 0 1 16,-4 1 1-16,-3-1 0 15,3 0 2-15,4 0-1 0,0 1-3 16,0-1 1-16,3 0 4 15,0 3-3-15,-3-2-2 16,-7-1 1-16,7 0 4 16,3 0-3-16,0 0 0 15,4 1 1-15,0 5 7 32,0 1-6-32,3 5-1 0,0-2 0 15,4-4-1-15,-1 0 0 16,5 1 0-16,-1-4 0 15,0 0 5-15,0 1-4 16,0 2 3-16,0-3-3 0,4 4 2 16,-4 2-2-16,0-5-1 15,0 5 1-15,4-3-1 16,0 7 0-16,-1 0 5 16,4-4-4-16,0 0 0 0,0 1 0 15,0-1 1-15,1 1-1 16,-1-1-1-16,0 1 1 15,0-4 4-15,0 7-4 16,0 2 6 0,0 4-6-16,0 3-3 15,0-6 2-15,4-1 3 16,-4-5-3-16,3-1 6 16,-3-3-5-16,4 1 3 15,-1-1-3-15,1-2 2 16,-4 2-2-16,4-3 5 15,-1 4-5-15,1-4 0 16,-1 0-3-16,1-2 1 16,-1-1 4-16,1 6-3 15,-1-2 3-15,1-4-2 16,-1-3 5-16,1 6-2 16,-1-3-2-16,4 1-2 15,-10-1 6 1,3 0-5-16,0-3-5 15,4 0 6-15,-1 1-3 16,1-4-1-16,-1 0 1 16,1 0 1-16,3-3 0 15,-4 0 2-15,4 0-1 32,0 0-1-32,0 0 1 0,0 0 1 15,0 0-1-15,0 0-1 16,0 0 1-16,0 0 1 15,-10 6-1-15,10-6-1 16,-7 3 1-16,7-3-1 16,-3 3 0-16,3-3-3 15,-4 0 2-15,4 0-2 0,0 0 2 16,0 0 9-16,7 0-6 16,-7 0-4-1,0 0-1-15,-7 0 2 16,4-3-2-16,-1 0 2 15,1-3-2-15,-1 6 2 0,4-3 1 32,-3 0 0-32,3 0-14 15,-4-4 11-15,4 7-5 16,-3-12 6-16,3 3-2 0,-4 0 3 16,1-10-2-1,0 1-3-15,-1 9 4 16,1-4-7-16,-1 1 6 15,1 0 2-15,-1 5 1 0,1-2 0 16,-1 0 0-16,1 0 0 16,-1-1 0-16,1 1 8 15,-1 0-6-15,1 0-9 16,0-4 5-16,-1 10 1 16,1-3 1-16,3 0 0 15,0 0 0-15,0-3-3 0,0 9 2 16,0-3 1-16,0-1 0 15,3 1 2-15,1-6-1 16,-4 9-1 0,6-9 1-16,1 12-1 15,-3 3 0-15,3 0 0 0,0-3-3 32,0 4 2-32,0 2 6 15,-1 0-4-15,8 0-3 16,-3-3 2-16,6 7-3 0,-3-4 2 15,-4 0 1-15,1 4 0 16,-4 2 2-16,-4-3-1 16,1-3-1-16,-1 1 1 15,0-4-1-15,1-3 0 0,3 3 5 16,-7-6-4-16,3 6 0 16,-3-6 0-16,4 10-4 15,-4-10 2 1,0 0 1-16,7 6 2 15,-4-9 2 17,4 0-12-32,0-4 7 15,0 4 6-15,0 0-5 16,3-6-2-16,-3 6 2 16,0-3 3-16,0 0-3 15,3-1-2-15,-3 1 1 16,4-3 1-16,-1 3 0 0,7-6 0 15,1 2-6 1,3 4 5-16,-4 0-14 0,0 0 12 16,-3 3-53-16,-4-3 44 15,1-1-152-15,-1 4 126 16,1 0-270 0</inkml:trace>
  <inkml:trace contextRef="#ctx0" brushRef="#br0" timeOffset="11132.3433">2299 1064 36 0,'3'-4'19'0,"-6"4"-15"0,6 0-5 0,-3 0 53 31,0 0-41-31,0 0 44 0,0 0-42 15,0 0 39-15,0 0-39 16,0 0 21-16,0 0-24 16,0 0 10-16,0 0-14 15,0 0 16-15,4 0-17 0,-4 0 23 16,3 0-21-16,1 0 19 16,-4 0-19-16,3 0 18 0,0 0-18 15,1 0 13-15,-4 0-15 16,3 0 11-16,-3 0-11 15,0 0 19-15,0 0-18 0,0 0 5 16,0 0-7-16,0 0 5 16,4 4-6-16,-1 2 1 31,-3 0-3-31,0 3 16 16,0 3-7-16,0-2-7 15,0 5 5 1,0 4-4-1,0-4 0-15,0 0-2 16,0 4 1-16,0-7-2 16,0 3-1-16,0 1 1 0,0-1 1 15,0 1-1-15,-3 2-1 16,3-2 1-16,0 2-1 16,0 4 0-16,0-1 0 15,0 1 0-15,0-1 0 16,-4 1 0-16,1-1 0 15,3 1 0 1,0-1 0-16,0 1 0 16,0-4 0-16,0 1 0 15,-4 2 0-15,4-2 0 16,-3 6 0-16,3-4 0 0,0-2 2 16,0-1-1-16,0 1-1 15,0-4 1-15,0 3-4 16,0-2 2-16,0-1 4 15,0-3-3-15,0 4 0 0,0-4 1 16,0 4-4-16,0-4 2 16,0 3 4-16,0 1-3 15,-3-4 0-15,3 3 6 16,0 1-5 0,0-4 3-16,0 0-3 0,0-2-3 15,-4-1 1-15,4 3 1 16,0-3 0-16,0 1 5 15,0-1-4-15,0 0-3 16,0 0 2-16,0 1 0 16,0-1 0-16,0 0 0 15,-3 3 0 1,3-2 2-16,0-1-1 16,0 0-1-16,0 3 1 15,0 1-4-15,0-4 2 16,0 3 1-16,0 1 0 15,0-4 5-15,0 0-4 0,-4 3 0 16,4 4 0-16,0-7 1 16,0 0-1-16,0 1-1 15,0-1 1-15,0-3 1 0,-3 0-1 16,3 0 5-16,0 0-5 16,0 1-3-16,0-4 2 15,0-3 0-15,0 6 0 16,-4-3 5-16,4 6-4 15,0-6-3 1,0-3 2-16,0 3 3 16,0-3-3-16,0 6 0 15,0-6 1-15,0 0 1 16,0 0-1-16,0 0 2 16,4 0-2-16,-4 0-1 15,3 0 1-15,1 0-4 16,-1 0 2-16,4 0 4 0,-4-3-3 15,1 3 0-15,-1-3 1 16,4 3-1-16,0-3 0 16,0 0-3-16,0 0 2 15,0 3 4-15,3-6-3 0,1 3-2 16,-1 0 1-16,1 0 4 16,-1 0-3-16,4-1 3 15,7 4-2 1,-4-3-3-16,0 0 1 15,1 3 4-15,-5 0-3 16,1 0 0-16,4-3 1 16,-1 3 1-16,-3 0-1 31,3 0-1-31,-3 0 1 0,3 0-4 16,-3-3 2-16,0 3 1 15,0 0 0-15,3-3 5 16,0 3-4-16,8-3-3 15,-5 3 5 1,1-3-3-16,-3 3-2 16,-1 0 1-16,0-6 4 0,1 6-3 15,-5 0 3-15,1 0-2 16,4 0-1-16,-5 0 1 16,1-6-1-16,4 6 0 15,-1 3 0-15,4-9 0 0,-4-1 0 16,0 4 0-16,-3 0 2 31,0 3-1-31,0 0-3 16,0 0 1-16,0 0 4 0,-1 0-3 15,1 6 0-15,0-9 1 16,0 9-1-16,0-9 0 16,0 10 0-16,0-4 0 15,-1-6 0-15,1 6 0 16,-3 3 0-16,6-3 0 0,-3 0 0 15,3-3 0-15,1 0 2 16,-5 3-1-16,5-3 2 16,-4-3-2-16,-4 3-1 15,4 3 1-15,0-3-4 16,-4 3 2-16,0 0 1 16,1 0 0-16,-1-3 2 0,-3 3-1 15,0-3 2-15,3 3-2 16,-3-3-3-16,0 0 1 15,0 3 1-15,0-3 0 16,0 0 2-16,0 0-1 16,0 4 2-16,0-4-2 0,3 0-1 31,1 0 1-31,-4 3 1 16,-1-3-1-16,1 3-1 15,0-3 1-15,4 3-1 0,-4-3 0 16,0 0 0-16,0 0 0 15,-1 0-3-15,1 0 2 16,0 0 4-16,0 0-3 16,0-3 3-16,0 3-2 0,0 0-3 15,0 0 1-15,0 0 4 16,-7 0-3-16,3 0 0 16,1 0 1-16,-4 0-4 15,3 0 2-15,1 3-33 16,-4-3 27-16,0 0-180 15,0 0 146 1,-14-6-263 0</inkml:trace>
  <inkml:trace contextRef="#ctx0" brushRef="#br0" timeOffset="28744.6816">3954 2107 92 0,'-3'-3'42'0,"10"3"-33"0,-7 3-11 0,0-3 33 16,0 0-25-16,0 0 26 15,0 0-24 1,0 0 26-16,0 0-25 15,0 0 18-15,0 3-20 16,0 7 24-16,0-4-23 0,0-6 12 0,0 6-14 16,0-6 13-16,0 6-14 15,0-6 14-15,0 6-14 16,0-3 17-16,-4 0-17 16,4 0 12-16,-3 1-12 0,3-4 8 15,-4 3-10-15,4 6 18 16,0-3-16-16,0 0 12 15,0 0-12-15,0-6 2 16,0 3-5-16,0 4 10 16,4-4-9-16,-4-3 7 15,0 0-7 1,7 3 12-16,-7-3-11 16,7 0 3-16,0 0-5 0,0 0 5 15,-1 0-6-15,1 0 0 16,0 3 0-16,0-3 1 15,7 3-1-15,-3-3-1 16,2 3 1-16,1-3 1 16,0 3-1-16,0-3-3 0,0 0 1 15,-4 0 1-15,4 0 0 16,-4 0 2-16,1 0-1 16,3-6-3-16,-4 6 1 15,0-6 4-15,1 9-3 16,-1-9 0-16,-3 9 1 15,0-9 4-15,0 2-4 0,0 1 0 16,-4 0 0-16,1 3-1 16,-1 0 0-16,1-3-3 15,-4 3 2-15,0 6 6 16,0-9-9 0,0 0-27-1,0 3 24 1,0-3-63-16,0 3 54 15,0 0-91-15,0 0 82 16,-4-3-219-16</inkml:trace>
  <inkml:trace contextRef="#ctx0" brushRef="#br0" timeOffset="30055.5503">3937 2375 80 0,'0'0'36'0,"7"0"-29"0,-4 0-9 16,-3 0 63-16,0 0-48 0,0 0 37 15,0 0-36-15,0 0 22 16,0 0-26-16,0 0 14 0,0 0-18 16,0 0 17-16,0 0-18 15,4 3 26-15,-4-3-23 16,0 0 15-16,3 3-17 0,1 0 20 16,-1 7-20-16,1-1 14 15,-4-3-15-15,3-3 11 16,-3-3-11-16,0 0 8 15,0 0-10-15,4 3 4 16,-4-3-5-16,0 0 8 16,0 0-8-1,7 3 10-15,-7-3-9 16,0 0 7-16,0 0-7 16,6 3 12-16,-6-3-11 0,7 0 0 15,-7 0-2-15,7 0 4 16,0 0-5-16,4 0 0 15,-11 0 0-15,10 0 1 16,0 0-1-16,-3 0 2 0,7 0-2 16,-3 0 2-16,-1 0-2 15,-3 0 2-15,0 0-2 16,3-3 2 0,-3-6-5-16,0 9 2 15,0 0 0-15,0-6 0 16,0 9 2-16,0-3-1 0,0-6-3 15,0 3 1-15,0-4 4 16,0 4-3-16,-1 0 0 16,1 0 1-16,0 0-4 15,-7 3 2-15,4 0 4 16,-1 0-3-16,1 0-2 16,-4 0 1-1,3 0 1-15,1 0 0 16,-1 0 2-16,-3 0-1 15,4-3-3-15,-1 3 1 0,0 0 1 16,-3 0 0-16,4 0 5 16,-1 0-4-16,-3 0-5 15,4 0 3-15,-4 0 6 16,3 0-5-16,1 0-4 0,-1 0 3 16,-3 0 3-16,4 3-2 15,-1-3 0-15,1 9 1 16,-1-9-1-16,1 7 0 15,-1-11-3-15,0 11 2 16,1-10 1-16,-1 9 0 16,-3-6-6-1,0 6 5-15,0-6-28 16,0 0 23-16,0 0-105 16,0 3 86-16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38:06.79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24-3 72 0,'-7'0'32'0,"7"0"-25"0,0 3-8 0,0-3 22 0,0 0-17 15,0 0 16-15,0 0-15 16,0 0 37-16,0 0-33 0,0 0 33 16,0 3-31-16,-3 0 14 15,-1 0-19-15,1-3 14 0,3 3-15 16,-3-3 3-16,3 0-6 16,0 3 10-16,-4 0-9 15,4-3 7-15,0 0-7 16,0 0 6-1,0 0-6-15,4 3 9 16,2 0-9-16,1 0-1 16,0-3-1-16,0 0 7 15,0 0-6-15,7 4 2 16,0-4-3-16,7 0 2 16,-1 0-2-16,1 0-3 15,0 0 1-15,3 0 6 0,0 0-4 16,4 0 0-16,0 0 0 15,3 0 4-15,4 0-4 0,-4 0 3 16,0 3-3-16,0 0 2 16,4 0-2-16,-4 0 2 15,4 0-2-15,3 3 5 16,0-3-5-16,0 0 6 0,0 0-6 31,0 0 3-31,-3-3-3 16,6 0 5-16,1 0-5 0,-1 0 9 15,5 0-8-15,-5 0 2 16,-3 0-3-16,-7 0 5 16,18 0-5-16,-4-3 3 15,0 3-3-15,0 0 2 16,-4-3-2-16,5 3-3 16,2-3 1-16,0 3 4 15,-6 0-3-15,0 0 3 16,-1 0-2-16,1 0 5 15,3 0-5-15,0 0 3 0,0 0-3 16,0 0 8-16,-4 0-7 16,8 0 2-16,-1 0-3 15,-3 0-3-15,-3 3 1 16,0-3 4 0,-1 0-3-16,1 0-2 15,3 0 1-15,0 0 4 16,-4 0-3-16,4 3 9 15,-3 0-7-15,3-3 7 0,3 0-6 16,1 0 1-16,-4 3-3 16,0 1 2-16,3-4-2 0,1 0 5 15,-7 3-5-15,3-3 0 16,3 0 0-16,-3 3 4 31,-3-3-4-31,10 0 3 0,-7 0-3 0,-4 0 5 16,1 0-5-16,-4 0-3 15,0 0 2-15,0 3 3 16,0-3-3 0,-3 0 3-16,-1 0-2 15,-2 0-3-15,-1 0 1 16,7 0 9-16,0 0-6 16,-7 0 5-16,0 0-6 15,4 0 0-15,3 0 0 16,-3-3-1-16,-4 3 0 15,-3 0 0-15,-1 0 0 0,1 0 2 16,-4-3-1-16,-3 0-1 16,7-1 1-16,3 4 1 15,-3-3-1-15,-4 3-1 0,0-3 1 16,0 3-1-16,1-3 0 16,-5 0 5-16,1 3-4 15,0 0 6-15,-4 0-6 16,1 0-5-16,-1 0 3 15,-3 0 6 1,6 0-5-16,5 0 1 16,-4 0 0-16,-4 0-1 15,0 0 0-15,-3-3 0 16,0 3 0 0,0 0 0-16,-4 0 0 15,1 0 2-15,-1 0-1 16,-3 0-1-16,3 0 1 15,-3 0 1-15,0 3-1 16,0-3-6-16,0 0 4 0,-7 0 6 16,7 3-5-16,-7-3-2 15,0 0 2-15,0 0 3 16,7 3-3-16,0 0-5 16,0 0 4-16,0 1 6 15,-1-4-5-15,-6 0-4 0,14 3 3 16,-3 0 3-16,-4-3-2 15,0 0 3-15,0 0-2 16,-7 0-3-16,0 0 1 16,0 0 1-16,0 0 0 15,0 0 2-15,0 0-1 16,0 0-3 0,0 0 1-16,0 0-72 15,-11 6-111 1,-6 0 138-16,-7-9-182 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38:08.98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-6 4 64 0,'0'-3'29'0,"0"0"-23"0,4 3-7 16,-4 0 53-16,0 0 15 15,0 0-48-15,0 0 37 0,0 0-42 16,0 0 15-16,0 0 4 0,0 0-24 16,0 0 7-16,0 0-12 15,0 0 12-15,0 0-12 32,0 0 12-32,7 3-12 0,-4 0 0 15,0 0-2-15,4 6 1 0,0-3-2 16,11 3 5 15,-5-2-5-31,1-11 0 16,0 11 11-16,4-1-10 0,-1-3 3 15,0 0-4-15,4 0 2 16,0 0-2-16,3 0-1 16,0-9 1-16,11 6 4 15,-4 0-4-15,0 0 3 16,0 0-3-16,1-6 5 15,-1 6-5-15,0-6-3 0,10 12 2 0,-2 0 3 32,-1-3-3-32,0 0 3 0,0 0-2 15,0 0-6-15,4 0 4 0,3-3 3 16,0 3-2-16,-4 1 0 16,4-1 1-16,4 3-1 15,-1-3 0-15,1 0 0 16,-1 0 0-16,1 3-3 15,-1-3 2 1,11 0 4-16,-7 0-3 16,0 1 0-16,-4-1 1 15,8 0-1-15,-1 0 0 16,-3 0-3-16,0 3 2 0,0-3 4 16,3 3-3-16,8-3 0 15,-8 3 1-15,1-2 1 16,-4-1-1-16,0 3-1 15,3-3 1-15,-3 0 4 16,-4 0-4-16,1 0 3 0,-1 3-3 16,8 0 2-16,-4 1-2 15,-4-4 2-15,1-3-2 16,-4 3-1-16,10-3 1 16,-3-3-1-16,-3 3 0 0,3 0 5 15,-4 0-4-15,-3 3-3 16,7 0 2-16,-3-3 3 31,-4 3-3-31,-4-3 6 16,1 0-5-16,-4 0 0 15,7 0 0-15,-4 0-4 16,-2 3 2-16,-1-3 1 0,0 0 0 16,-4 0-3-16,1 0 2 15,-4 0 6-15,4 0-4 16,6 3 3-16,-3-3-3 15,-3 0-1-15,-4 0 1 16,0 3 1-16,1-3-1 0,-8 0 8 16,0 0-7-16,4 0 2 15,0-3-3-15,-4 0-3 16,4 0 1-16,-8 3 12 16,1 0-9-16,0-3 3 15,-4 3-4-15,0 0-3 0,-3 0 1 16,0 0-16-16,0-3 13 31,-4 3 27-31,1 0-19 0,-1 0-6 16,-3 0 3-16,0-3 1 15,0 3-2-15,0 0 0 16,0 0 1-16,0 3-1 0,0-3 0 16,0-3 0-16,0 3 0 15,-7 0-3 1,6 0 2-16,5 0 6 0,-8-3-4 15,4 3 3-15,0 0-3 0,0 0-6 32,-7 0 4-32,7 0 0 15,0 0 1-15,7 0 0 16,0 0 0 0,-4 0 0-16,0 0 0 0,1 0 0 0,-1-4 0 15,-3 4 0-15,0-3 0 16,0 3 0-16,0 0 2 31,-7 0-1-31,0 0 2 0,0 0-2 16,0 0-3-16,7 0 1 15,-7 0-2-15,0 0 2 16,7 0 6-16,0-3-4 0,0 6-8 16,0-3 5-16,0 0 7 15,-1 0-5-15,1 3 1 16,-7-3 0-16,0 0 1 15,0 0-1-15,0 0-37 0,0 7 28 32,0-1-75-32,-3 0 63 0,-4 6-167 0,-3 1 143 15,-1-17-101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38:11.04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48 47 88 0,'-3'0'42'0,"3"0"-33"0,0-3-11 15,-7 0 52 1,0 3 0-16,0-3-35 16,0 0 22-16,4 0-28 15,-1 0 28-15,1 0-28 0,-1 0 24 0,4 3-24 16,-3 0 14 0,3 0-17-16,0-3 6 0,0 3-9 0,0 0 9 15,0 0-9-15,0-3 13 16,0 3-12-16,10 0 14 31,1 0-13-31,-4 0 11 16,6 0-11-16,1 0 2 15,-3-3-5-15,3 0 2 16,-1 3-3-16,5 0-1 0,-1 0 1 16,4 0 1-16,0 0-1 15,-1 0-3-15,12 0 1 16,2 0 1-16,1 0 0 15,-1 3 0-15,1-3 0 0,0 0-3 16,10 0 2-16,-4 0 6 16,1 0-4-16,3-3-3 15,0-1 2-15,0 4 0 16,7-3 0-16,0 3 2 16,-4 0-1-16,4 0-3 0,-7 0 1 15,11 0 1-15,-4 0 0 16,0-3 0-16,0 3 0 31,-4 0 2-31,11-3-1 0,-4 3-1 16,-6 0 1-16,-1 0 4 15,-3 0-4-15,7 3-8 16,-3 0 5-16,-1 0 10 16,1 1-7-16,-1-1-3 15,-3 0 2-15,14 0 0 16,-7 0 0-16,-3 3 0 0,-1 0 0 15,-3-3 2-15,7 0-1 16,-3 0-3-16,-1 0 1 16,1 1 1-16,-1-1 0 15,1 0 0-15,3-3 0 16,-4 0 5-16,-3 0-4 16,-3 0 0-1,-1 0 0-15,1 0-4 16,3 0 2-16,0 0-2 15,0 3 2-15,0 0 4 16,-4-3-3-16,8 3 0 16,-1-3 1-16,1 3-1 0,-4-3 0 15,-3 0 0-15,-4 3 0 16,3-3 2-16,1 3-1 0,-4 0-6 16,0 0 4-16,0 0 3 15,0 0-2-15,0 1 3 16,-3-1-2-16,13 3-3 15,-6-3 1-15,-4 0 4 16,0 0-3-16,-3-3 0 16,3 3 1-16,-4 0 1 0,-6 0-1 15,3-3 11-15,-3 0-10 16,0 0-6-16,-4 0 4 16,-3 0 2-16,0 0-2 15,-1 0-2-15,-2 0 1 16,-1 0 6-16,0 0-4 15,1 0 0 1,-1 0 0-16,0 0-4 16,1-3 2-16,-5 3 1 15,1-3 0-15,7 3 2 16,-4 0-1-16,-3-3-3 0,7 3 1 16,-4 0 1-1,1 0 2-15,-8 0-1 16,0-3-1-16,-3 3 1 15,0 0 1-15,0 0-1 0,0 0-3 16,0 0 1-16,-7 0 1 16,7 3 0-16,-7-3 11 15,0 0-9-15,7 0-3 16,-7 0 1-16,0 0 3 16,0 0-3-1,0 0 3-15,7 3-2 16,-7-3 2-16,0 0-2 15,0 0-3-15,7 3 1 16,0-3 4-16,0 0-3 16,-7 0 0-16,0 0 1 15,0 0-1-15,0 0 0 16,0 0-3-16,0 0 2 0,7 0 1 16,-7 0 0-16,0 0 0 15,7 3 0-15,-7-3 0 16,6 0 0-16,1 0-3 15,0 0 2-15,4 0 1 16,-4 0 0-16,0 0 2 0,6-3-1 16,-9 0-3-16,10 3 1 0,-4 0-2 15,-3 0 2-15,0 0-10 16,-7 0 8-16,0 0-41 16,0 0 35-16,0 0-174 15,-28-12-26 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38:26.54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4 18 48 0,'-4'0'23'0,"4"0"-19"0,0 0-5 15,0 0 61-15,0 0-47 16,0 0 46-16,0 0-44 16,4 0 23-16,-1 0-28 0,-3 0 11 15,0 0-15-15,0 0 10 0,0 0-11 16,0 0 16-16,0 0-16 16,0 0 29-16,0 0-26 15,0 0 27-15,4 3-26 16,-4-3 12-16,0 0-15 15,0 0 13-15,3 3-14 0,-3-3 11 16,4 3-11-16,2 0 2 31,-2 0-5-31,3-3 2 16,0 3-3-16,0-3 2 0,0 3-2 16,3-3 2-16,0 0-2 15,8 0 2-15,2 3-2 16,1-3-1-16,4 0 1 15,-1 0 1-15,0 0-1 16,0 0 5-16,7 0-5 0,4 0-3 16,3 0 2-16,-3-3 5 15,3 0-4-15,0 0 0 16,0 0 0-16,4 3-1 16,3-3 0-16,0 3 0 15,0 0 0-15,-4 0 0 0,4-3 0 16,4 3 2-16,-1 0-1 15,1 0-3-15,-1 0 1 32,1 0 6-32,6 0-4 15,-3-3 9-15,-3 3-8 0,-1-3 5 16,8 0-6-16,-1 0-8 16,-3 0 5-16,0-1 1 15,-4 1 1-15,1 3 2 16,-1-3-1-16,4 3-1 0,-3 0 1 15,-4 0-4-15,0 0 2 16,-7 0 6-16,10 0-4 16,-6 0 6-16,0 3-6 15,-1-3 3-15,-3 0-3 16,0 3-17-16,-3-3 12 16,0 4 16-16,10-4-10 0,-7 3 5 15,-4-3-5-15,1 0-4 16,-4 3 2-16,-3 0 0 15,0 0 0-15,-4 0 0 16,4 0 0-16,3-3 0 16,-4 3 0-16,-2 0 2 0,-5 0-1 31,1 0-3-31,0 0 1 16,0 1 4-16,0-1-3 0,-1 0 3 15,1 0-2-15,0 0-1 16,-4 0 1-16,1 0-1 15,-1 0 0-15,4 0 2 16,-4 0-1-16,4 0-3 16,0-3 1-16,-4 3 9 0,0-3-6 15,1 3-1-15,-1-3 0 16,-3 0 7-16,0 0-6 16,-1 0-1-16,5 0 0 15,-4 0-1-15,-1 0 0 16,12 0 0-16,-5-3 0 0,5 0-3 31,-5 3 2-31,-2 0 6 16,-4 0-4-16,3 0 0 15,-7 0 0-15,1 0-4 16,-1 0 2-16,1 0 1 16,-1 0 0-16,-3 0 0 15,0 0 0-15,0 0 0 0,0 0 0 16,0 0 0-16,-1 0 0 15,1 0 2-15,0 0-1 16,0 0-3-16,4 0 1 0,-1 0 4 16,0 0-3-16,1 0-2 15,-4 0 1-15,0 0-2 16,-7 0 2-16,0 0-30 16,0 0 24-16,0 6-101 0,-4 1 84 15,-6-7-279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2:43.43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-6 420 128 0,'-3'-6'59'0,"6"9"-47"0,-3 0-15 15,0-3 32-15,0 0-24 16,0 0 38-16,0 0-33 15,0 0 18-15,0 0-20 16,0 0 15-16,0 0-18 0,0 0 9 31,0 0-10-31,0 0 3 0,0 0-5 16,0 0 13-16,0 0-11 16,0 0-2-16,0 0-1 15,7 3 18 1,0-3-6-16,0 0-9 15,0 0 2-15,0 0-5 16,0 0-1-16,0 0 1 0,0 0 4 16,0 0-4-16,-1-3 6 15,1 3-6-15,4-3 0 0,-1 3 0 16,1 0 13-16,2-3-11 16,1 0-4-16,0 0 1 15,0 0-3-15,3 0 2 31,-3 3 4-31,0 0-3 0,3 0 3 16,4 0-2-16,0-3-3 16,0 0 1-16,-1 3 6 15,1 0-4-15,0-3 9 16,0 3-8-16,-4-4 2 16,4 1-3-16,-4 3 8 15,4 0-7-15,0-3-1 0,0 3 0 0,-1 0-1 16,-2 0 0-16,-1 0-3 15,0-3 2-15,1 3 4 16,-1 0-3-16,0 0 3 16,1-3-2-16,-1 3 2 15,4 0-2-15,-1-3 2 16,1 3-2 0,-3-3 2-16,2 0-2 15,8 0-1-15,-4 3 1 16,1-3-4-16,-1 3 2 15,0 0 6-15,0 0-4 16,1 0-5-16,2 0 3 16,1 0 3-16,0 3-2 15,-4-3 0-15,0 0 1 0,0 3 1 0,1-3-1 16,2 0 2-16,1 0-2 16,0 0 5-16,-1 0-5 15,1 0 6-15,3 0-6 16,1 0-3-16,-1 0 2 15,0 0 5-15,0-3-4 16,0 0 6 0,0 3-6-16,4 0 0 15,-4-3 0-15,0 3 7 16,1-3-6-16,2 0-4 16,1 3 2-16,-4 0 3 15,0 0-3-15,4-4 3 16,-1 1-2-16,5 0 2 15,-8 3-2-15,3-3 2 0,-2 0-2 16,-1 3-1-16,3 0 1 16,-3 0 1-16,1 0-1 0,-1 0 2 15,0 0-2-15,4 0-1 16,-1 0 1-16,8 0 1 16,-4 0-1-16,0 0-1 15,4-3 1 1,-4 3-1-16,0 0 0 15,0-3 5-15,-3 3-4 16,-4 0 6-16,14 0-6 16,-11 0 9-16,1 0-8 15,0 0 5-15,-1-3-6 16,1 0-3-16,3 3 2 16,-3 0 0-16,-1-3 0 0,4 3 2 15,1-3-1-15,-1 0-1 16,-4 0 1-16,-3-1 4 15,8 4-4-15,2 0-3 16,-3-12 2-16,0 15 0 16,4-12 0-16,-1 0 5 15,-2 3-4-15,2-1 0 0,1 4 0 16,-1 0-1-16,1 0 0 16,-8 0 2-16,4 3-1 0,-3-3-1 15,3 3 1-15,0 0 1 16,-3 3-1-16,-11-3-1 15,14 0 1-15,0 0 1 32,1 0-1-32,-5 12-1 0,1-2 1 15,6-4-1-15,-6-3 0 16,0 0 0-16,-1 3 0 16,-9-3-3-16,13-3 2 15,3 6 9-15,-3-3-6 16,0-3-4-16,0 0 2 15,1 0 3-15,-1 0-3 0,3 0 0 16,-6 0 1-16,3 0-1 16,0 0 0-16,0 0 0 15,0 0 0-15,-3 0-3 16,0 0 2-16,3 0 4 16,0 4-3-16,0-4 0 15,0 0 1 1,0 3 1-16,0-3-1 0,0 0-3 15,-3 0 1-15,6-3 4 16,-2 3-3-16,-1 3-2 16,-4-3 1-16,4 0 4 15,4 0-3-15,-4 0-2 16,-3 0 1-16,3-13 4 16,-4 16-3-16,5 0 0 0,-1-3 1 15,-4 0-1-15,1 0 0 16,3 0 2-16,0-3-1 15,0 0-6-15,0 3 4 16,-7 0 3-16,4 0-2 16,-4-3 0-16,7 6 1 15,-3-12-1-15,0 3 0 0,-1 0 0 16,4 0 0-16,0 2-3 16,1 1 2-16,-1 0 4 15,0 0-3-15,0 0 0 16,-3 12 1-16,3-12-1 15,-4 0 0-15,4 0 5 16,-3 3-4 0,0 0-5-16,-4 0 3 0,0-3 3 15,4 3-2-15,-1-9-2 16,4 9 1-16,-3-9 4 16,0 12-3-16,3-3-2 15,0 0 1-15,0 0 1 16,0 0 0-16,-3-10 2 15,6 4-1-15,4 0-1 0,-7 0 1 16,4 3-1-16,-1 0 0 16,1 0 0-16,0 0 0 15,-1 0 0-15,4 3 0 16,0 0 0-16,-7-3 0 16,0 3 2-16,1-4-1 15,2 4-6 1,4-3 4-16,-3 3 6 15,-1-3-5-15,4 3-2 16,-3-3 2-16,-1 3 3 16,1 0-3-16,3 0-2 15,-3 0 1-15,-4 0 4 16,3 0-3-16,4 0-5 16,0-3 4-16,-3 3 3 0,3 0-2 15,0 0 6-15,3-3-5 0,-3 0-3 16,0 3 2-16,0 0 0 15,0 0 0-15,1 0 0 16,-5-3 0-16,4 0 0 16,0 0 0-16,0 3 2 15,0-3-1-15,4 0-1 0,-4 3 1 16,0 0-1-16,7 0 0 16,-4 0-3-16,-3 0 2 15,0 0 4-15,4 0-3 16,3-4 0-16,0 1 1 15,0 0-1-15,0 0 0 16,-1 3 0 0,5 0 0-16,-8 0 0 15,4-3 0-15,-3 3 0 16,3-3 0-16,3 0-3 16,-6 0 2-16,3 0 4 15,0 0-3-15,0 0 0 16,-4 0 1-16,4 0 1 0,-3 3-1 15,-4-4-3-15,3 1 1 16,11 0 1-16,-7 0 0 0,3 0 2 16,1 0-1-16,-4 0-3 15,-4 3 1-15,8-3 4 16,-4 3-3-16,-4 0 0 16,0 0 1-16,1-3 1 31,3 0-1-31,-4 0-1 0,1 0 1 15,-1 0-1-15,1 3 0 16,-8 0 2-16,15 0-1 16,-11 0 2-16,0 0-2 15,-3 0-1-15,-1-4 1 16,8 4-1-16,-4-3 0 16,-4 0 0-16,4 0 0 0,0 0 0 15,0 0 0-15,-7 3 0 16,7-3 0-16,0 0 0 15,-3 3 0-15,-4 0 2 16,4-3-1-16,-1 0-1 16,4 0 1-16,-3 0-1 15,-1-1 0-15,8 1 0 0,-8 3 0 16,1 0 2-16,0-3-1 16,-1 0-1-16,-3 3 1 0,0 0-1 15,-3 0 0-15,0-3 0 16,-4 0 0-16,3 3 0 15,1 0 0-15,-4 0 0 32,0 0 0-32,-3-3 0 0,0 3 0 15,-1 0 0-15,-2 0 0 16,-1 0 2-16,-3 0-1 16,0 0-1-16,-4 0 1 15,0 0-1-15,0 0 0 16,-3 0 0-16,4 0 0 15,2-3 0-15,-2 0 0 0,-1 3-3 16,-3 0 2-16,0 0 4 16,-4 0-3-16,4 0 0 15,-4 0 1-15,1 0 1 16,-4 0-1-16,-7 0-6 16,0 0 4-16,0 0-70 15,0 0 56 1,-4 6-247-16,-6-9 203 15,3-22-145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8:17.89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-5 32 64 0,'0'-13'32'16,"4"10"-25"-16,-4-4-8 0,0 4 33 0,4-1-25 16,-4 1 39-16,0-1-34 15,0 4 22-15,0-3-25 16,0 3 42-16,0 0-39 31,0 0 15-31,0 0-20 0,0 0 13 0,0 0-15 16,0 3 20-16,0 1-19 15,0-1 22-15,-4 1-21 16,4 2 14-16,0 1-16 16,0 3 14-16,0 0-14 15,0 0 0-15,0 3-3 16,0 1 4-16,0-1-5 0,0 11 6 15,0 9-6-15,0-3 9 16,0 1-8-16,0-1 5 0,0-3-6 16,0-1-3-16,0 1 2 15,0 13 5-15,0-6-4 16,0-1 0-16,0 1 0 16,0 3-1-1,0 0 0-15,0 0 5 16,0 20-4-16,0-4 3 15,0-3-3-15,0 1-1 16,0 2 1-16,0 1 4 16,0 0-4-16,4-1 0 15,-1 1 0-15,1 6 1 16,0 7-1-16,0-3 2 0,0-7-2 16,-1 3-1-16,1 0 1 15,0 1 1-15,-4-1-1 16,0 0 2-16,0 7-2 15,4 4 8-15,-4-1-7 16,3-3 2-16,1 4-3 16,0-11-1-16,-4 0 1 0,4 1 4 15,-1-4-4-15,1 13 9 16,0-3-8-16,0 0 2 16,0-7-3-16,-1 7 8 0,1-6-7 15,0-4 5-15,0 0-6 16,-1 0 6-16,-3 3-6 31,4 4 3-31,0-4-3 0,0 0 2 16,-1-9-2-16,1 2 2 15,0 1-2-15,0-4-1 16,-4 0 1-16,0-13 4 16,4 13-4-16,-1 14 3 15,1-10-3-15,-4-4 2 16,4 0-2-16,-4-6 2 0,4-4-2 15,-4 14-3-15,0-7 1 16,3-4 6-16,-3 1-4 16,0-4 3-16,0 0-3 15,0 0 8-15,0 4-7 16,0 6 5-16,4-6-6 16,-4-1 0-1,4-2 0-15,-4 2 1 16,8-3-1-16,-1 4 2 15,-7 0-2-15,8-8 2 16,-5-2-2-16,1-1-1 0,0 1 1 16,-4-1-4-16,0 1 2 15,0-4 4-15,0 7-3 16,0 3 3-16,4 0-2 0,-4-3 2 16,0-7-2-16,0 1 2 15,3-5-2-15,1 1-1 16,-4-3 1-16,4 6 4 15,-4-7-4-15,11 4 0 16,-3-3 0-16,-1-1 1 16,-3 0-1-16,0 1 2 0,0-4-2 15,-1 0-1-15,1 0 1 16,0 0-4-16,0-3 2 16,0 0 1-16,-4 0 0 15,3-4 2-15,-3 0-1 16,4 4-1-16,-4-3 1 15,4-1 1 1,0-3-1-16,-1-3-3 16,-3 13 1-16,0-7-8 15,0-6 7-15,0-10-80 16,0-4 64-16,0-13-226 16,-3-17 188-16,-1 0-164 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38:28.5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24 3 96 0,'-4'0'42'0,"4"-3"-33"0,-3 3-11 0,3 0 52 0,0 0-40 16,-4 0 31-16,1 0-31 31,-1 3 26-15,1-3 7-16,-1 0-32 0,1 3 30 15,3 0-32-15,0 0 33 0,0-3-32 16,0 0 23-16,0 3-24 16,0-3 9-16,0 0-13 15,0 0 5-15,0 0-7 16,0 0 4-16,0 0-6 0,3 3 3 16,-3-3-3-16,4 3-1 15,3-3 1-15,0 0-1 16,0 0 0-16,0 3 2 15,3-3-1-15,0 3 2 16,1-3-2-16,3 0-3 16,3 0 1-16,7 0 4 0,0 3-3 15,-3-3 3-15,3 0-2 16,1 4 2-16,-1-4-2 16,0 0-3-16,7 0 1 15,7-4 4-15,1 4-3 16,-5-3 3-16,4 0-2 15,0 3 2 1,0 0-2-16,8 0 2 16,-1 0-2-16,-4-3 2 15,1 0-2-15,-1 0 2 16,4 3-2-16,4-3 5 0,-4 3-5 16,0-3 0-16,0 3 0 15,0 0 1-15,7 0-1 16,-4 0-1-16,1 0 1 0,-4-3-4 15,-4 3 2-15,11 0 4 16,0 0-3-16,-3 0 0 16,-1 0 1-16,1 3-1 15,-4 0 0-15,0-3 0 16,7 6 0-16,-7-3-3 16,0 0 2-1,-4 3 4-15,1-2-3 16,6-4-2-16,1 0 1 15,-4 0 4-15,0 0-3 16,-3 3 0-16,-1-3 1 16,4 3-1-16,4 0 0 15,-8-3 0-15,1 0 0 16,-4 0 0-16,-3 3 0 0,-1-3 0 16,4 0 0-16,0 0 2 15,-3 0-1-15,0-3-3 16,-4 3 1-16,0-3 4 0,-3 3-3 15,-1 0 0-15,1 0 1 16,-4 0 4-16,4 0-4 16,3 0-3-16,-3 0 2 0,0-3 3 15,-4 3-3-15,-3 0 0 16,-1 0 1-16,1 3-1 16,-3-3 0-16,-1 0 2 15,0 0-1-15,-3 0-1 16,3 0 1-16,-3-3-1 31,7 0 0-31,-4 6 0 0,-3-6 0 16,7-1 2-16,-4 4-1 15,-3-3-3-15,3 3 1 16,-6 0 1-16,-1 0 0 16,1 3 5-16,-1-3-4 15,0 0-3-15,1 0 2 0,3-3 0 16,-4 3 0-16,4 0 0 15,0 0 0-15,-4 0-3 16,4 0 2-16,-4 0 1 16,1 3 0-16,-1-3 0 15,1 0 0-15,2 0 2 0,-2 0-1 16,-1 4-17-16,-3-4 12 31,-14 3-93-31,-10 0-236 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38:30.17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-3 22 84 0,'0'-3'39'0,"3"-16"-31"0,-3 28-10 0,0-15 16 15,0 3-12 1,0 0 42-16,0 3 27 15,0 6-52-15,0 0 24 16,0 1-32-16,0-4 30 0,0-3-31 0,0 0 17 31,0 0-19-31,0 0 17 16,0 0-18-16,4-3 4 16,3 6-7-16,0 0 5 15,0 0-6-15,0 0 6 16,3-3-6-16,0 3 4 0,1-3-6 15,-1 0 0-15,7 0 0 16,8 0 4-16,-1 6-4 16,0 0 3-16,4 0-3 15,0-2-3-15,-1-1 1 16,8 3-2-16,3-3 2 16,7-9 4-16,-3 3-3 15,-1 0 3-15,1-1-2 0,13-2 8 16,-3 3-7-16,0-6-1 15,-3 6 0-15,3 0-1 0,0-3 0 16,-4 6-6-16,4 0 5 16,-4 0 6-16,1 3-5 15,6 0-2-15,-3-3 2 32,-3 9 8-32,-1-3-6 0,11 3 7 15,-3-2-6-15,-4-1-2 16,3-3 0-16,-3-9 4 15,7 9-4-15,0-3 0 16,-4 0 0-16,-3-6 1 16,-3 9-1-16,2 0-3 15,1 0 1-15,-3 0-2 0,-1 0 2 16,1 3 6-16,-1-3-4 16,11-3 3-16,-7 0-3 15,0 3-1-15,-3 0 1 16,-4 1 1-16,-4-1-1 15,8 0-1-15,-8 0 1 0,1 0 4 32,-4 0-4-32,0 0-8 15,-3 0 5-15,-1 0 10 16,-2 3-7-16,2 0 11 0,1-2-9 16,-1 2 2-16,-2 0-4 15,-5 0 2-15,1-3-2 16,-4 3 2-16,1-3-2 15,-1 0 2-15,3-3-2 0,5 0 5 16,-5 3-5-16,1-3 0 16,-4 0 0-16,-3 0 4 15,3 0-4-15,-6 0 3 16,-1 0-3-16,0 0 2 16,-3 0-2-16,0-3-1 15,0 3 1-15,-4 0 1 0,1 0-1 16,-1 0-1-16,0 0 1 15,-3 0-1-15,0 0 0 16,-7 0 0-16,0 0 0 16,0 0 0-16,0 0 0 15,0 0 0 1,0 0 0-16,0 0-17 16,0 0 13-16,-3 0-63 15,-1 0 52-15,-3-3-176 16,-3 0 148-16,-4-3-160 15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40:49.84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-4996 90 88 0,'-10'-19'39'0,"7"16"-31"0,-4-3-10 0,7 3 41 16,0-3-31-16,-4-3 28 0,1-1-27 15,3-2 46-15,-4 0-42 16,4-1 36-16,-3-2-36 15,3 3 26-15,-7-7-3 16,0 4-26-16,0 2 13 16,3 4-18-16,1 0-3 15,0 18 0 1,-4 0-2 0,0 4-3-16,0 5 2 15,7 4-2-15,0 6 2 0,0 5-2 16,0 1 2-16,0 3 6 15,0 4-4-15,0-11-3 16,3 1 2-16,-3-6 0 0,0-3 0 16,0-4 5-16,0-6-4 15,4-2 0 1,-4-4 8-16,0-6-7 16,7-3 7-16,-7-3-6 15,7-7-2-15,-7-2 0 16,6-4 4-1,-2 1-4-15,-1-4-3 16,-6-6 2-16,-1 4 0 16,1-7 0-16,0 3 2 0,-1 0-1 15,1 4 2-15,-4 2-2 16,0-18-1-16,0 6 1 16,0 6 7-16,0 4-6 15,4 5 5-15,-1 0-6 16,1 4 3-16,-1 3-3 0,1 2-1 15,3 4 1 1,0 3-4-16,0 3 2 0,0 0-2 16,10 13 2-16,0-1 1 15,4 6 0-15,4 1 0 0,-1-1 0 16,0 1 0-16,4 3 0 16,0-1-6-16,3 1 5 15,-3 6 6-15,10 2-5 16,-3-2-2-16,-4-3 2 15,0-4 0-15,0 1 0 16,-3 3 2-16,-3-4-1 16,-1 1-3-16,-3-4 1 15,0 1 4-15,-4-4-3 16,0 1 6 0,-3-4-5-16,-7 1 11 15,0-4-9-15,-3 0 7 16,-4-3-7-16,-7-3-2 0,4 0 0 15,-4 0 4-15,-4 1-4 16,-6-4 0-16,0 3 0 0,0-3-4 16,3 0 2-16,4 3 4 31,-1-3-3-31,1 9-2 0,0 0 1 0,3 0-5 16,0-2 5-16,4-1-11 15,3 6-11 1,0-3 18-1,0 1-58-15,0-1 49 16,3-3-87-16,1 0 77 16,3 0-193-16</inkml:trace>
  <inkml:trace contextRef="#ctx0" brushRef="#br0" timeOffset="1046.7573">-4196-6 280 0,'-10'-6'125'0,"10"6"-99"0,-3 0-33 0,3 0 31 0,0 0-20 15,0 0-2-15,-4 3 0 16,1 0-5-16,-1 0 2 16,1 4 1-16,-1 2 0 0,-3 0 0 15,-3 0 0-15,-4 7 0 32,-3 2 0-32,-1 1-3 15,1 2 2-15,3 1 4 0,0 3-3 16,1-1-2-16,2 1 1 0,1-3-2 15,3-4 2-15,0 1 4 16,3-7-3-16,1 0 0 16,3-2 1-16,-3-4 4 15,3-6-4-15,3 0 0 16,4-3 0-16,0-3-1 16,7-4 0-16,0-5 0 15,3-1 0-15,0 1 2 16,-3 0-1-16,0-16-1 0,0 3 1 15,0-3 4-15,-4 3-4 16,0 4 3-16,1-1-3 16,-1 0 8-16,1-6-7 0,-1-3 5 31,-3 4-6-31,0 5 6 16,0 6-6-16,0 4-3 15,-4 3 2-15,4 2-3 16,0 7 2-16,0 9 1 15,0 13 0-15,0-4-3 16,0 4 2-16,3 2 1 0,1 1 0 16,-1 3 2-16,4 3-1 15,7 2-1-15,-4-2 1 16,0 0-4-16,0 0 2 16,1-4 4-16,-1 4-3 15,0-6 0-15,-3-1 1 0,0-2 1 16,-3-4-1-16,-1-2-1 15,-3-4 1 1,0 0 1-16,-4-3-1 16,1-3 2-16,-4-3-2 0,0 0-31 0,-7 0 23 15,-4-3-53-15,1-3 46 16,0 0-48-16,-11-3 47 31,-3-1-29-31,-1 1 32 0,1 0-7 16,3 0 14-16,-3-1 5 15,3 1 0-15,-3 3-2 16,3 0 1-16,0 0 12 0,4 3-9 16,0 0 28-16,3-1-23 15,4 1 36 1,-1 3-33-16,4 0 38 0,0 0-36 16,4-3 22-16,3 3-25 15,3 0 17-15,4-3-19 16,4 0 16-16,6 3-18 15,0 0 1-15,4 0-4 16,0 0-2-16,3 0 1 16,4 0-4-16,-4 0 2 0,0 3-30 15,-3 0 24-15,0 0-98 16,-4 0 81-16,1 1-209 16</inkml:trace>
  <inkml:trace contextRef="#ctx0" brushRef="#br0" timeOffset="1849.1348">-3738-24 176 0,'-4'-13'78'0,"4"13"-61"0,0-3-21 16,-3 0 62-16,3 3-47 0,-4 0 16 15,1 0-19 1,3 0 15-16,0 0 8 0,3 3-23 0,4 0 19 15,0 0-20-15,4-3 18 32,6 0-18-32,0 0 7 15,4-3-10-15,3 0 3 16,-3 0-5-16,0 0-6 16,3 0 3-16,4 0 6 15,-4 3-5-15,-3 0-83 0,0 3 66 16,-4 3-135-16,-3 0 116 15,-4 4-127 1</inkml:trace>
  <inkml:trace contextRef="#ctx0" brushRef="#br0" timeOffset="1565.8327">-3603-37 252 0,'-4'-6'115'16,"4"3"-91"-16,0 0-30 0,0 3 46 0,0 0-33 15,0 0 4-15,0 0-8 16,0 0-2-16,0 0 0 15,0 0 4-15,0 6-4 0,0 3 6 16,0 1-6-16,0 2 6 0,0 4-6 16,0 5-3-16,0 7 2 15,0-3 0-15,0 2 0 16,0 1 0-16,0 3 0 0,0-3 0 16,0 0 0-16,-3-4 2 15,3-2-1-15,-4-4-1 16,4 16 3-16,-3-15-2 15,3 2 2-15,0-2-2 16,-4-4-20-16,1-15-50 31,-4 0 53-15,0-12-73-16,0 0 67 16,0-4-81-1,0-2 77-15,0-1-65 16</inkml:trace>
  <inkml:trace contextRef="#ctx0" brushRef="#br0" timeOffset="2586.7679">-3195 0 228 0,'0'-3'101'0,"0"6"-79"0,0 1-28 15,0-4 66-15,0 0-49 16,0 6 2 0,-3 0-8-16,-4 3-4 0,-7 10 0 15,0-1-1-15,0 7 0 0,1 0-3 16,-1-1 2-16,0 7 4 16,0-3-3-16,0-3 0 15,4-1 1-15,-1-5 1 16,1-4-1-16,0 7-1 15,3-7 1-15,0-2 4 16,0-4-4-16,3-12 9 16,4-3-5-16,4-4-4 15,-1-5 6-15,4-4-6 16,0-2 0-16,0-1 0 16,4-12 7-16,-1 3-6 15,-3-6 10-15,3 6-9 16,4 1 4-16,0-1-5 0,-4-6 5 15,1 6-6 1,-1-3 9-16,0 6-8 0,-3 7 2 16,0 2-3-16,0 4-1 15,0 5 1-15,0 4-4 16,0 12 2 0,0 0 1-16,0 13 0 15,0 0 2-15,0-1-1 0,0 1-1 16,3 2 1-16,0 1-1 15,1 6 0-15,3 2 0 16,0 1 0-16,-1-3 8 16,1 0-6-16,0 3-4 15,0-4 2-15,0 1 5 16,3-3-4-16,-3 6 0 0,3-7 0 16,1-2 7-1,-4-3-6-15,-4 5-7 16,0-5 8-1,-3-4-4-15,0-2 1 0,0-4 1 16,-3-3-21-16,-11-12-29 31,0-7 37-31,0 1-58 16,-7 0 54-16,-3-1-69 16,-1-2 65-16,1 0-142 15,-4-1 124-15,0 1-17 16</inkml:trace>
  <inkml:trace contextRef="#ctx0" brushRef="#br0" timeOffset="2802.5877">-3340 183 172 0,'-10'0'78'0,"10"3"-61"0,0-3-21 16,0 0 67-16,0 0-50 15,0 0 43-15,3 0-42 16,4 0 21-16,0-3-25 0,3-1 27 0,8 4-28 31,2 0 10-31,5-3-13 16,-1 0 1-16,4 0-5 15,3 0-1-15,0 3 0 0,0 0-21 16,4 0 16-16,3 3-187 16,-4 3 150-16,-6-12-151 15</inkml:trace>
  <inkml:trace contextRef="#ctx0" brushRef="#br0" timeOffset="-11001.2738">-5 31 132 0,'0'-9'59'0,"4"9"-47"0,-4-6-15 0,0 6 15 15,0-3-10 1,0 3 10-16,0 0-9 0,0 0 32 16,0 0-27-16,0 0 28 0,0 0-27 15,0 6 15-15,0-6-18 16,0 0 8-16,0 0-10 15,0 0 9-15,0 0-10 16,7 3 13-16,0-3-12 0,3 0-8 31,4 0 4-31,3 0 13 16,1-3-10-16,-1 3-1 16,4 0-1-16,3 0 1 15,4-3-1-15,-1 0-17 0,1 0 12 16,0 0 16-16,-4 0-10 15,0-1 0-15,1 4-1 16,-5 0 1-16,5 0-1 0,2 0-3 16,-6 0 1-16,-4 0 4 15,-3 4-3-15,0-4 9 16,-3 3-7-16,-5-3 2 16,1 0-3-16,-3 0-3 15,-4 0 1-15,0 0 4 16,-4 3-81-16,1 0 61 15,-1 3-165 1,-6-3 140-16,0 0-35 16</inkml:trace>
  <inkml:trace contextRef="#ctx0" brushRef="#br0" timeOffset="-11764.3566">207 7 196 0,'0'-3'88'0,"3"6"-69"0,-3-6-24 0,0 3 22 15,0 0-15-15,0 0 0 16,0 0-1-16,0 0 1 0,4 3-1 15,6 0 2-15,-10 0-2 0,0 0 13 16,-3 3-10-16,3 0 3 31,0 0-5-31,0 4 2 16,0 5-3-16,0 4 2 16,0-1-2-16,0 1-3 15,0-1 1-15,-7 7 6 0,7 0-4 16,-4 2-3-16,4 10 2 15,0 7 0-15,0-1 0 16,0-3-6-16,0-3 5 0,0-3 6 16,-3-3-5-16,-1 3 4 0,1 0-3 31,6-7 16-31,-6-2-13 0,6-6 4 16,-6-1-6-16,-1-3 2 0,1-2-3 15,3-4-1-15,-4-3-13 16,8 4 10-1,-8-7-103-15,1-3 83 16,-1 0-154 0</inkml:trace>
  <inkml:trace contextRef="#ctx0" brushRef="#br0" timeOffset="-9785.5664">823 161 176 0,'0'-3'82'0,"0"0"-65"0,0 0-21 0,0 3 51 0,0 0-38 16,0 0 8-16,0 0-12 15,0 0-3-15,0 0-1 32,-3 0-4-32,-1 3 2 0,1 0 6 15,-1 3-4-15,-3 0 3 0,-3 7-3 16,0 2 8-16,-11 3-7 15,4 4-4-15,-1 9 2 16,4 9 0-16,-3-3 0 16,0-3 0-16,3 0 0 0,0 0 0 15,0-3 0-15,0 3 0 16,4 0 0-16,0-7 2 0,-1-5-1 16,4-3-1-16,0-4 1 15,4-3 4-15,-1-2-4 16,4-4 3-16,0-9-3 15,0 0 11-15,4-10-10 16,-1-2 17-16,4-1-15 16,0-2 1-1,0-1-3-15,4-2-2 16,-1-13 1-16,0-6-4 16,1 0 2-16,-1-1 4 15,0 4-3-15,-3 3 12 16,0 4-10-16,7-4-3 15,-3 3 1-15,-1 0 3 16,4 6-3-16,-4 1 6 0,1-1-5 16,-1 9 3-16,-3 4-3 15,0 0 8-15,3 2-7 0,-6 4 5 16,3 3-6-16,0 0 0 16,-1 3 0-16,1 0 1 15,0 6-1-15,0 4-3 31,0-1 1-31,0 9 4 0,4 1-3 16,-1-1 0-16,0 7 1 0,1 0-1 16,-1-1 0-16,0 1 0 0,1 6 0 15,-4 3 2-15,7 3-1 32,-1-3-1-32,8-3 1 15,-3-3 1-15,-5-1-1 0,1-2-1 16,0-3 1-16,-3-7 1 15,-1 7-1-15,0-4 2 16,-3-2-2-16,0 2-3 16,0-9 1-16,0-2 4 15,0-1-3-15,-4-3-2 16,-3-3 1-16,4 3 1 0,-4-3 0 16,0 0-45-1,0 0 35-15,-4 0-103 16,1-6-103-1</inkml:trace>
  <inkml:trace contextRef="#ctx0" brushRef="#br0" timeOffset="-9315.015">751 565 168 0,'-18'0'78'0,"18"0"-61"0,-3 0-21 0,3 0 14 0,0-3-9 15,0 0 0-15,0 0 0 16,0 0 1-16,0 0-1 0,3-3 11 0,-3 2-10 16,11 1 25-16,-11 0-21 15,0 0 17-15,0 3-17 16,0-3 20 0,0 3-20-16,0-3 19 15,7 0-10 1,3 3-10-16,-3-3 4 15,7 3-8-15,-4 0 0 0,4 0 0 16,0 0-1-16,0 0 0 16,3 0 2-16,0 0-1 15,1 0-3-15,2 0 1 0,8 0-33 32,-4 3 27-32,-3 0-96 0,0-3 80 15,0 0-165 1</inkml:trace>
  <inkml:trace contextRef="#ctx0" brushRef="#br0" timeOffset="-7985.3243">1471 136 168 0,'3'-15'75'0,"-3"15"-59"0,4-6-20 0,-4 6 48 16,10 0-13-16,-3-7-21 16,0 1 16-16,0 0-21 15,-3 3 9-15,-1 0-10 0,-3 0 9 16,-7 0-15-1,0 3 2-15,0 6 22 0,0-9-17 16,0 9 1-16,0 0-4 16,1 0 4-16,-1 1-5 31,0 2 0-31,0 0 0 0,0 0-4 16,-4 4 2-16,1-4 1 15,3 0 0-15,0 0 0 16,0 1 0-16,0 2 0 15,-3 3 0-15,3 4-3 16,0-1 2-16,0 7 4 16,4 0-3-16,-1 6 3 0,1 0-2 15,3-4-3-15,0 1 1 16,0-3 1-16,3 3 0 16,1-4-3-16,3-2 2 15,0-4 9-15,-1 4-6 0,1-4 10 16,4-5-9-16,-1-4 13 15,1 0-12-15,2-2 6 16,-2-7-7-16,6-4 4 16,-3 1-6-16,3-3-3 15,1 0 2-15,-5-3 3 16,1-1-3-16,-3 1 0 16,-1 0 1-16,0 0 1 0,-3-4-1 31,-3 4-1-31,-1-3 1 0,-3-1-1 15,0 1 0-15,-3-6-3 16,-1 2 2 0,1 4 1-1,-4 3 0-15,0-1-3 16,0 4 2-16,4 0 4 16,-1 3-3-16,1 0-2 0,3 0 1 15,7 3-2 1,0 0 5-16,0 0-2 15,3 0 0-15,0-3 1 16,1 3 10-16,3 0-9 16,-1-3 0-16,1-7-1 15,0 4-4 1,0 0 2-16,0 9 6 16,0-9-4-16,3 0 3 15,-3-1-3-15,0 4 8 16,3 0-7-16,-3 0 5 15,-4 3-6-15,1 6 9 0,-4 1-8 16,0-4 10-16,-1 0-9 16,-2 0 7-16,-4-3-7 0,0 6 4 15,0 9-8 1,0 1 1-16,0-1 0 16,0 4 0-16,0-4 0 15,0 4 0-15,0 2-3 16,0 1 2-16,0 3 4 15,0 2-3-15,0 1-19 0,3 0 15 16,8-3-97-16,-1 2 79 16,4-8-284-1</inkml:trace>
  <inkml:trace contextRef="#ctx0" brushRef="#br0" timeOffset="-6051.8428">3788 176 156 0,'-3'-3'72'0,"3"0"-57"0,0 0-19 0,0 3 34 0,0 0-25 15,0-3 13-15,0 0-13 16,0 0 11 0,0-3-12-1,0-4 20-15,0 4-18 0,3 0 14 16,-3 0 5-1,0-3-19-15,4-1 21 16,-1 1-21-16,-3 3 17 0,4 0-18 16,-4 0 7-16,3-1-9 15,-3 4 6-15,0 0-6 16,0 0-2-16,0 3 0 0,0 0 1 16,0 0-1-16,0 9-1 15,0 7 1 1,3-1-1-16,1 1 0 15,-1-1 0-15,1 7 2 16,3-1-1-16,0 1-3 0,0 3 1 16,0-1 1-16,-1 20 0 15,1-7 0-15,0-4 0 32,-3-5 0-32,-1 0 0 15,4-6 2-15,4-4-1 16,-4-2 2-16,-1-1-2 0,1-3-1 15,0-2 1-15,4-4-1 16,-4 0 0-16,0-3 2 16,-1 0-1-16,1 0-3 15,0-3 1-15,0 0 6 16,-3-3-4-16,3 0-3 0,0 0 2 16,-1 0 3-16,1-3-3 15,0 0 0-15,0-1 1 16,0 1-1-16,-3-3 0 0,3 0 0 15,0-10 0-15,-1-6 2 16,1 4-1-16,0-1-1 16,0-2 1-16,0 2 1 15,4-3-1-15,-5 1 2 16,5 2-2-16,-4 0-1 31,3 4 1-31,1-4 1 0,-1 4-1 16,-3 2 2-16,0-2-2 15,3-4-3-15,-6 10 1 16,6 0-2-16,-3 2 2 0,0 1-2 16,-4 3 2-16,1 3-8 15,-1-3 7-15,1 2-30 16,-1 1 25-16,-3 3-64 16,0 0 54-16,0 10-166 15,-3-1 62 1</inkml:trace>
  <inkml:trace contextRef="#ctx0" brushRef="#br0" timeOffset="-5130.7176">4446 183 164 0,'-7'-4'75'0,"-10"8"-59"0,10-4-20 15,7 0 20-15,0 0-14 16,0 0 0-16,0 0-1 16,-3 3 15-16,-1 0-12 0,4 0 24 0,-3 0-22 15,-1 3 6-15,1 3-8 16,-1 4 0-16,-3 2-3 31,0 0-1-31,-3 4 1 0,0 18 1 16,-1-3-1-16,1-3-1 15,-1-3 1-15,1-4-1 16,3-2 0-16,0-4 0 16,0 1 0-16,0-4 5 15,4-2-4-15,-1-4 23 16,1-3-19-16,3-3 26 0,0-3-23 16,0-3 4-16,3 0-8 15,1-3 0-15,3-3-3 16,0-4 2-16,0-8-2 15,3-10-3-15,0 0 1 16,1 0-2-16,-1 0 2 16,4 3 4-16,-4 1-3 0,8-1 6 15,3-3-5-15,-4 6 6 16,4-2-6-16,-4 2 3 16,-3 0-3-1,0 4 8-15,0 8-7 16,-4 1 2-16,0 3-3 15,-3 2 2-15,0 4-2 16,0 0-1-16,0 3 1 0,-3 10 1 16,-1-1-1-16,0 6-3 15,4 1 1-15,-3-1 1 16,3 4 0-16,0-1 0 16,0 1 0-16,-4 2 0 15,4 1 0-15,0-1 0 16,0 7 0-16,0 6 0 0,0-3 0 15,-4-3 2-15,1-3-1 16,3-4 5-16,-7 1-5 16,3-4-3-16,-3-2 2 15,0-4 0-15,0-3 0 0,0 1 2 16,0-1-1-16,0-3-1 31,0 0 1-31,-3-3-43 16,3-3 33-16,-4 3-67 15,1-3 58-15,-1-3-121 16,-3 0 106-16,-3 0-92 16</inkml:trace>
  <inkml:trace contextRef="#ctx0" brushRef="#br0" timeOffset="-4766.6053">4322 485 196 0,'-4'-3'88'0,"4"3"-69"0,0 0-24 0,0 0 50 16,0 0-37-16,0 0 6 16,4 0-9-16,-1-3 10 15,4 3-11-15,-4 0 6 0,1 0-7 0,-4 0 6 16,7 0-6-16,-4 0 15 15,4 0-14 1,0 0 7-16,0 0-8 0,0 0 4 16,0 0-6-16,7-3 6 15,7-4-6-15,-1 1 0 16,1 0 0-16,0 3-1 16,-4 0 0-16,1-9 0 15,-1 12 0-15,0 0-20 0,-3-10 16 16,0 1-44-16,-4 3 37 0,1 0-113 15,-4 3 96-15,-1 0-132 16</inkml:trace>
  <inkml:trace contextRef="#ctx0" brushRef="#br0" timeOffset="-3966.7089">4876 179 72 0,'3'-6'32'0,"1"3"-25"0,-1-3-8 0,1 6 0 16,-1-9 23 0,1-4-18-1,-1-2 52 1,0 0 16-16,1 5-52 16,-1 1 15-16,1 0-26 15,-1 3 19-15,1-1-21 0,-1 1 16 16,-3 3-17-16,0 0 14 0,0 0-15 15,0 0 11-15,0 3-11 16,0 0 8-16,0 0-10 16,0 0 13-16,0 0-12 15,0 0-2-15,0 21-1 16,0-2-1 0,0 0 0-16,-3-4 0 0,-1 7 2 15,1-4-1-15,-4 4-1 16,0 2 1-16,0 1-1 15,-3 6 0-15,-1 6-3 16,1-3 2-16,-1-3 4 16,5-3-3-16,-1-7 3 15,0 4 6 1,0-7-6-16,0-2 1 0,3-4-3 31,1-3 2-31,-1 1-2 0,4-4 11 16,0 0-10-16,0-6 8 15,0 0-7-15,7 3 4 16,0-3-6-16,4-3 0 16,-1 3 0-16,0-3-1 15,4 0 0-15,0 0-3 16,0 0 2-16,0 0 4 0,3-1-3 16,-3 1 0-16,3 0 1 15,-3 0-4-15,-3 3 2 16,-1 0-2-16,0 0 2 15,-3 0-19-15,0 0 16 16,4 3-44-16,-4-3 37 16,0 0-76-1,-1 0 66-15,-2 0-184 16,3 0 158 0,0-3-11-16</inkml:trace>
  <inkml:trace contextRef="#ctx0" brushRef="#br0" timeOffset="-3313.793">5267 173 148 0,'0'-3'69'0,"0"0"-55"0,0 0-18 0,0 3 37 16,0 0-27-16,4-6 23 0,-4 0-22 31,0-4 30-15,0 4 9-16,0 3-34 0,0 0 24 0,0 0-27 15,0 0 14-15,0 0-17 16,0 3 8-16,0-3-10 0,0 9 6 16,3-9-7-16,-3 3-2 31,0 0 0-31,0-3 1 0,0 3-1 0,0 0 5 16,0 0-5-16,0 0 9 15,0 9-5 1,0 0-4-16,-3 4 0 15,3-4 0-15,-4 3-1 16,4 4 0-16,-7 2 0 16,0 1 0-1,0 2-6-15,4 7 5 16,-1 9 3-16,1-6-2 16,-1 0 3-16,-6-3-2 15,3-4-1-15,0-2 1 16,4-1 1-16,-4-2-1 15,3-4-1-15,1 1 1 16,-1-4-1-16,4 0 0 0,-3-2 0 0,3-4 0 16,0 0-9-16,0-3 7 15,0-3-58-15,0 0 47 16,0 0-116-16,0-3 99 16,0-3-172-1</inkml:trace>
  <inkml:trace contextRef="#ctx0" brushRef="#br0" timeOffset="-2374.4883">5662 112 212 0,'3'-4'95'0,"4"4"-75"0,-7 0-25 0,0 0 25 16,4-6-17-16,-4 3 1 0,0 0-2 16,0 3-2-1,0 6 31-15,0-3-24 0,0 0 9 16,-4 10-3-16,1-1-10 15,-1 7-4-15,1-1 1 16,0 4 3-16,-1 2-3 31,-3 1-2-31,0 15 1 0,0-3 6 16,0-3-4-16,0 0 0 16,4-6 0-16,-1-3 1 15,-2-4-1-15,2-2-3 16,-3-1 1-16,4-5 6 15,-1-1-4-15,1-3 0 16,-1-3 0-16,1 1 1 0,3-7-1 16,0 0 2-1,0-4-2-15,0-2 2 0,0 0-2 16,0-3-6-16,0-3 4 16,0-4 3-16,3-21 1 15,1 3-2 1,-1 0-3-1,1 3 1-15,3 0-2 16,0 4 2-16,-1-1 1 0,1 3 0 0,0 1 5 16,-3 2-4-16,3-3 0 15,0 4 11 1,-4-1-10-16,4 7 3 16,-3 2-4-1,-1 4 8-15,0 3-7 0,1 0 13 16,-1 3-11-1,4-1 6-15,-3 4-7 16,-1 0 6-16,1 0-6 0,3 0 6 16,0 7-6-16,-4-1 6 15,4 0-6-15,3 6-2 16,1 1 2-16,-4-1-2 16,0 0-3-16,3 4 1 15,0-4 4-15,-3 4-3 16,0-1 0-16,0 4 1 15,0-1-4-15,-3 1 2 0,-1-1 6 16,0 7-4-16,1 6-3 31,-1-4 2-31,-3-2 8 16,0-3-6-16,0-1 13 0,-3-2-11 16,-1-4 3-16,-2 1-5 15,-8-4 8 1,0 0-8-16,-4-2-4 15,1-1 2-15,-4 0-3 0,1-3 2 16,-1 0-27-16,0-2 22 0,4-4-77 31,-8 0 64-31</inkml:trace>
  <inkml:trace contextRef="#ctx0" brushRef="#br0" timeOffset="5099.7386">6732 167 116 0,'-7'-9'52'0,"4"-10"-41"0,-1 19-14 0,8-3 46 16,-4-3-35-16,0 3 12 16,0-9 25-16,0 2-35 15,0 1 28-15,0 0-29 0,0 0 23 16,0 2-23-16,0 1 17 16,0 3-19-16,0 0 10 15,0 3-12-15,-4 0 8 16,4 0-10-16,0 6 16 0,0-3-15 15,0 13 4 1,0-1 6-16,0 1-11 16,0-1 2-16,0 7-4 15,0-1 2-15,0 4-2 16,0 0-1-16,0 5 1 0,0 11-1 31,0-7 0-31,-3-4 0 16,-1 1 0-16,1 0 8 15,0-3-6-15,-1-3-1 16,4-4 0-16,0-2 18 0,0-7-15 16,0 0 16-16,0-2-15 15,4-4 14-15,-1 0-14 16,-3-6 3-16,7 0-6 0,0 0 8 16,0 0-8-16,7 0-9 15,-1 0 5-15,1-3 4 16,4 3-2-16,-1-3 0 15,0 3 1-15,-3 0-1 16,0 0 0-16,0 0 0 16,0 0 0-16,0 0-6 0,-1 0 5 15,1 3 3-15,0-3-2 16,-3 0-2-16,-1 3 1 31,0 0-38-31,1 0 30 16,-1-3-64-16,-3 0 56 0,0 0-119 15,-4 0 105-15,1 0-181 16</inkml:trace>
  <inkml:trace contextRef="#ctx0" brushRef="#br0" timeOffset="6367.4702">7096 179 228 0,'-7'-9'101'0,"7"3"-79"0,0 0-28 16,0 6 41-16,0-3-29 31,0 0 17-31,0-7 0 16,0 7-16-16,0 0 8 0,0 0-12 15,0 0 7-15,0 3-2 16,0 6-5 0,0 7 1-16,0-1-3 15,0 3-3-15,0 4 1 0,0 2 1 16,-3 4 0-16,3 9 2 16,-4 6-1-16,1-3-1 0,-1 0 1 15,8-3-1-15,-1-6 0 16,1-3-3-16,-4-1 2 15,0-5 4-15,-4-4 0 16,1-2-2 0,3-1 2-1,-4 3-2-15,1-2 2 16,-1-10 4 0,1-6-6-16,-1-3 6 15,1-1-6-15,-1-2-3 16,1-3 2-16,-1-1 8 0,1-5-6 15,-1-7-1-15,1-9 0 16,3 0-1-16,0 0 0 16,0 4 5-16,0-1-4 15,0 3 0-15,0 0 0 16,3 3 4-16,1 4-4 16,6-4 0-16,1 7 0 0,3-7-1 15,-1 0 0-15,-2 7-3 16,3 2 2-16,0 4 1 15,-1 0 0-15,1 2-3 16,0 4 2-16,3 3 1 16,-3 3 0-16,0 3 0 0,-3 0 0 15,-1 7-3-15,0 5 2 16,1-3 4-16,-1 1-3 31,-3-1 0-31,0 0 1 0,3 7-1 16,-6-7 0-16,-1 4 2 15,1-4-1-15,-4 0 2 16,0 1-2-16,-4-1 2 16,1 0-2-16,-1 1 5 15,1-4-5-15,-4 0 3 16,0 1-3-16,-3-4 2 0,-1 0-2 16,-3 0-3-16,1-3 1 15,-1 0 4-15,0-3-3 0,3 0 0 16,-6 0 1-16,3 0-1 15,4 0 0-15,-1 0 0 32,1-3 0-32,3 3 2 0,-3 0-1 0,3-3 8 31,0 3-7-31,0 0-1 16,4 0 0-16,3 0-1 15,0 0 2-15,3 3-1 16,0 3 2-16,1 0-2 15,6 7 8-15,-3 5-7 16,4 1 2-16,-1-1-3 0,0 1 2 16,1-1-2-16,3 1-1 15,3-1 1-15,-3 1 4 16,0-4-4-16,0 1 3 16,-1-1-3-16,1 1 11 15,7 2-10-15,0-2 3 16,-4-4-4-16,0 3 2 0,-3 1-2 15,0-4-1-15,-3-3 1 16,-1 1-1-16,-3-4 0 16,0 0 0-16,0-3 0 15,0 0 5-15,-4 0-4 16,1 3-5-16,-4-6 3 0,3 4 0 31,-3-4 1-31,0 0-45 16,0 0 35-16,0 0-66 15,0 0 58-15,0 0-118 0,0 0 104 16,0-13-188 0</inkml:trace>
  <inkml:trace contextRef="#ctx0" brushRef="#br0" timeOffset="7449.7038">7546 109 192 0,'4'-9'85'0,"-1"-9"-67"0,1 2-23 15,-1 10 27-15,1 0-18 16,-1 3 15-16,0-4-14 16,1 4 25-16,-4-3-22 15,0 3 24-15,0 0-24 0,0 0 15 16,0 3-17-16,0-3 8 31,0 3-10-31,0 0 12 0,0 0-12 16,0 0 12-16,0 0-12 15,0 0 3-15,3 3-5 16,1 3 5-16,-1 0-6 16,1 0 0-16,-4 10 0 15,0 2 1-15,0 1-1 16,0-3-1-16,0 2 1 0,0 4-4 16,0-4 2-16,0 4 4 15,0 0-3-15,0-1-2 16,0 1 1-16,0 9 1 0,0 6 0 15,3-6 2-15,-3 0-1 16,7-3-1-16,0-3 1 16,0-4 1-1,-4 1-1-15,1-3 8 16,6-4-7-16,1 1 2 16,-1-4-3-16,-3-3 11 15,0 1-10-15,0-4 11 16,0 0-10-16,3-3 4 15,1 0-5-15,-4 0 2 16,3 0-3-16,0-3-1 0,-3 0 1 16,4-3-1-16,-4 3 0 15,3-3 5-15,0 0-4 16,-3 0 9-16,0 0-8 16,0-3 16-16,0 0-14 15,0-1 4-15,-4-2-6 16,1 0 5-16,6-4-6 0,-3 1 14 15,0-4-11-15,0-11 3 16,-3-1-5-16,-1 3-1 16,0 0 0-16,1 0 1 15,-1 4-1-15,1-1 5 16,3 4-5-16,0-1 0 16,0 3 0-1,0 1-1-15,-4-1 0 0,0 4 2 16,1 0-1-16,-1-1-1 15,-3-2 1-15,0-1 1 16,0-5-4 0,0-4 2-16,0 9 0 15,0 1 0-15,0 3-20 0,0-1 16 16,0 4-72-16,0 3 59 16,0 6-156-16,-13 0 133 15,-1 0-212 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44:18.12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2030-8112 236 0,'-4'-9'108'0,"8"2"-85"0,3-2-29 0,-4 6 46 16,1 0-33-16,-1-3 7 16,1 0-10-16,-1 0 5 15,4-1-6-15,-3 4 12 0,-4 0-11 16,0 0 14-16,0 0-13 16,0 3 6-1,0 0-8-15,-4 0 12 16,1 3-11-16,-1 3-2 0,-3 4-1 15,0 2-1-15,-3 9 0 16,-4 10 2-16,0-3-1 0,-3 6-1 16,3-3 1-16,0-1-4 31,0 7 2-31,4 3 6 0,0-3-4 0,-1 3-5 16,1 0 3-16,-1-3 3 15,4-3-2-15,1-3 0 0,-1-6 1 16,0-7 4-16,3-3-4 31,1-2 6-31,-1-4-6 16,4-3 20-16,0-6-17 0,0-3 13 15,0-6-12-15,4-7-3 16,-1-2-1-16,1-4 1 16,3-5-1-16,0-10 2 15,-1 0-2-15,1-3-3 16,7-9 1-16,0-7 1 15,3 4 0-15,1-1 2 0,-1 7-1 16,0 3-3-16,-3 6 1 16,0 0 1-16,0 10 0 15,-4-1 5-15,1 6-4 16,-4 7 0-16,0 3 0 16,-1-1-1-16,1 7 0 15,-3 3-3-15,3 3 2 0,-4 6 4 31,1 0-3-31,3 4 3 16,0 2-2-16,-4 3-1 16,4 7 1-16,-4-1-4 0,4 4 2 15,0 6 1-15,0 9 0 16,7 0 2-16,-4-3-1 0,4 3-1 16,0 3 1-1,-3 3-1-15,-1-3 0 0,0-3 0 16,1 0 0-16,-1-3 2 15,-3-3-1-15,0 0 5 0,0-9-5 16,0 2 0-16,0-2 0 16,0 3 1 15,0-7 2-31,-4-2-3 0,1-4 2 0,-1-3-2 16,0-2 2-16,-3-1-2 15,0 0-1-15,0-3 1 16,0 0-4-16,0-6 2 15,0 3-38-15,0-3 30 16,-3 0-81-16,0 0 70 0,-4 0-99 31,0-9 90-31,0 0-134 32,-7-9 67-32</inkml:trace>
  <inkml:trace contextRef="#ctx0" brushRef="#br0" timeOffset="590.4367">1995-7832 148 0,'-10'0'69'0,"-7"-3"-55"0,6 15-18 0,4-9 14 15,0 0-9-15,0-6 0 16,0 6 0-16,1-9-4 0,-1 3 2 16,0 9 20-16,0-9-15 0,3 6 41 15,1 0-34-15,-1 0 42 16,1-6-9-1,-1 6-30-15,4 1 21 0,0-11-26 16,0 1 17 0,4 3-19-16,-1-3 10 15,1 3-12-15,-1 0 5 16,4 0-7-16,4 3 1 16,6 0-3-16,0 0 5 15,1 0-5-15,2 0-3 16,1 0 2-16,0 0 8 0,3 3-6 15,-3-3 7-15,7 0-6 16,-4 3 15-16,0-6-14 16,-3 9 10-1,0-9-11-15,-4 3 2 0,-3 0-4 16,0 0 11-16,-4 0-10 16,1 6 0-16,-5-9-1 15,1 9 1-15,0-3-1 16,-3-6-1-16,-1 0 1 15,1 0-24 1,-4 9-122-16,0 3 112 16,0 10-268-1</inkml:trace>
  <inkml:trace contextRef="#ctx0" brushRef="#br0" timeOffset="2238.0572">1971-6474 280 0,'-17'-16'125'0,"13"1"-99"0,4 18-33 15,0-3 62 1,0-6-33-16,0 0-13 0,0 0-1 16,0-1-7-16,0 1 2 0,0 3-2 15,0 0 13-15,-7 3-5 16,0 3-6 0,0 22 5-16,1-1-7 15,-1 4 0-15,0 0-3 31,3 0 1-31,1 5 1 16,-1 4 0-16,1 0 0 16,-1 0 0-16,4 3 2 15,0-3-1-15,0 6-3 0,0 7 1 16,0-7 1-16,4-6 0 16,-4-7 2-16,3-2-1 15,1-6-1-15,-1-4 1 16,1-6-1-16,-1-2 0 0,1-4 2 15,-4-6-1-15,7-6 2 16,-1-10-2-16,1-8 2 16,0-4-2-16,-3-3-3 15,-1-6 1-15,1 0-2 16,-4-6 2-16,0 0 6 0,0 0-4 16,0 3-5-16,0 3 3 15,0 0 0-15,0 0 1 16,0-3 2-16,0 6-1 31,3 3-3-31,4 4 1 0,3-1 4 16,1 3-3-16,-1 1 0 15,1 2 1-15,-1 4-4 16,0 2 2-16,4 1 1 16,-3 0 0-16,3 5-3 15,-1 1 2-15,1 3-2 0,0 6 2 16,-4 3 1-16,8 3 0 15,-1 3 2-15,0 7-1 16,1-1-1-16,-4 1 1 0,-4 8-1 16,0 7 0-16,-3-3 5 15,-3 3-4-15,-8-4 6 16,1 1-6-16,-8 0 9 16,1-1-8-16,-4 1 2 15,0 3-3-15,-3-3-1 16,0-1 1-1,-4-2 4-15,0-4-4 16,0-2 9-16,-3-4-8 16,0 1 5-16,0-4-6 15,3-3 0-15,4-3 0 16,3 1 7-16,3-4-6 0,1-3 5 16,3 0-6-16,4 0 0 15,3-3 0-15,0-1 1 16,6-2-1-16,1 0-1 15,7 0 1-15,0 0-4 16,0 0 2-16,0 3 1 0,3 0 0 16,-3-1 0-16,3 4 0 15,1 0 2-15,-1 0-1 16,-3 0-3-16,7 0 1 0,-1 4 1 16,5 2 5-1,-1 0-4-15,-3 0 3 16,-1 3-3-16,-2 4-3 31,-1-1 1-31,0 0 4 16,-3 4-3-16,0-4-2 15,-4 0 1-15,1 1 6 0,-4 5-4 16,0-3 6-16,-7 10-3 16,0 0-2-1,-4-1 1-15,1-5-2 16,-4 2 8-16,-4-2-7 15,1-4-1-15,0 1 0 16,-8-4 4-16,-2 0-4 0,-5 1 9 16,1-4-8-16,0 0 7 15,-4-3-6-15,0 0-5 16,-6 0 2-16,6-6 5 16,-7 4-4-16,8-4 0 0,-1 3 0 15,4-3-1-15,0 0 0 31,3 9-9-31,3-9 7 0,5 0-32 16,2 0 26-16,4 9-87 16,4-3 74-16,3-3-185 15,7 3 158-15,-4-15-156 16</inkml:trace>
  <inkml:trace contextRef="#ctx0" brushRef="#br0" timeOffset="3384.8649">2245-4532 212 0,'0'-12'95'0,"0"3"-75"16,3-3-25-16,1 5 36 0,-4 1-26 31,3-3 4-31,-3 0-6 0,0-10 18 15,0 4-17-15,0 3 27 0,-3-7-23 16,-4 1 18-16,0 5-19 16,-7 4 18-16,0 0-18 15,4 0 7-15,-1-1-10 16,-3 1 12-16,1 3-12 16,-1 3 6-16,0-3-7 0,0 3 4 15,0 3-6-15,0 0 0 16,0 3 0-16,1 3-4 0,-1 3 2 31,-4 0 6-31,5 7-4 16,-1-1 0-16,-4 1 0 0,1-1-1 15,3 0 0-15,0 4 5 16,4-1-4-16,0 1 0 16,3 2 0-16,0 1-7 15,3-1 5-15,1 7 8 16,-1 9-5-16,4-6-4 15,0-3 2-15,0-4 8 16,0-2-6-16,4 2 5 16,-1-5-6-16,1-1 6 0,6 1-6 15,4-4 3-15,0 4-3 0,0-1 5 16,-1-2-5-16,1-1 3 16,0-3-3-16,0 1-6 15,0-4 4-15,0 0 6 16,0-3-5-16,-1 0 10 31,1-3-8-31,0 1 5 0,0-4-6 16,3 3 6-16,4 0-6 15,0-3 3-15,-4 0-3 16,1 0 2-16,-1 0-2 16,0 0 2-16,-3 0-2 0,0-6 5 15,0 6-5-15,0 0 3 16,-1-7-3-16,1 7-3 15,0-6 1-15,0 3 1 16,-4 6 0-16,1 0 0 16,-1 0 0-16,-3 0-12 0,0-3 10 15,-3 4-114-15,-4-4 90 16,0 6-326 0</inkml:trace>
  <inkml:trace contextRef="#ctx0" brushRef="#br0" timeOffset="5184.2676">2085-2727 204 0,'-7'0'92'0,"0"-3"-73"0,7-1-24 0,0 1 61 15,0 0-45-15,0 0 18 0,0 0-20 16,-3 0 16-16,0-3-18 16,3 3 30-16,0 0-29 0,0 0 28 15,-4 0-27 1,4 3 12-16,0 0-15 0,-3 0 8 16,3 0-11-16,0 6 4 15,0 0-5-15,0 3 5 16,0 0-6-16,0 7-3 15,0-1 2-15,3 4 3 16,1 5-3-16,-1 1 0 16,0 0 1-16,-3-1 1 0,4 4-1 15,-1-3-6-15,1-1 4 16,-1 1 3-16,1 2-2 16,-4-2 0-16,3 6 1 15,1-3-1-15,-1-1 0 0,-3-5 0 16,0-4 0-16,0-2 0 31,0-4 0-31,0-3 2 16,0-3-1-16,0 1-1 15,0-7 1-15,0 6-1 16,0-3 0-16,0 0-3 16,0-3 2-16,-3 3 1 0,3 0 0 15,-4-3 0-15,1 0 0 16,3 0-3-16,-4 0 2 0,4 0 4 15,0 0-3-15,0 0 0 16,0-3 1-16,-3-3-4 16,-1 0 2-16,4-4 1 15,-3-5 0-15,3-6 0 16,-4-1 0-16,1-3 2 16,0-2-1-1,-1-1-3-15,1 0 1 16,3 0 4-16,0 1-3 15,0-7-2-15,0 6 1 16,0 0 1-16,0 1 0 16,0 2-3-16,0-3 2 15,0 4 6-15,3-4-4 16,1 3 0-16,-1-8 0 0,0 2-4 16,1 3 2-16,3 3-2 15,-4 4 2-15,4 2 4 16,-3 1-3-16,-1 3 0 15,1-1 1-15,3 4 1 16,-1 0-1-16,-2 2-3 0,3 1 1 16,0 0 4-16,0 0-3 0,0 2 9 15,7 4-7 1,-4 0-1-16,7 3 5 16,-3 3-7-1,0 0 1-15,3 4 0 16,-3-1 0-16,0 3 5 31,3 0-4-31,1 4 3 0,-1-4-3 16,0 3 8-16,1 4-7 15,-5-1-4-15,1 10 2 16,0-7 5-16,3 0-4 16,-3 1 6-16,0-1-6 15,-3 1 3-15,2-1-3 16,1 1 8-16,-3-1-7 0,-4-2 5 15,-1 5-6-15,1-2 3 16,-3-4-3-16,-1 4-1 16,1-4 1-16,-8 0 7 0,-3 1-6 15,4-1-1-15,-7 4 0 16,-1-1-1-16,1 1 0 16,-1-4 2-1,4 3-1-15,-3-2 2 16,0-1-2-16,-1 1 2 15,1-4-2-15,0 0-1 16,-1 7 1-16,1-4-1 16,-1-3 0-16,1 7 2 15,0-1-1-15,-1-5-1 16,-3-1 1-16,4 0-1 0,0-2 0 16,-1-1 5-16,-6 0-4 15,3-3 0 1,-10 0 5-1,6-3-5-15,1 1 0 16,0-1 0-16,-1-3-1 0,5 0 2 16,-1 0-1-16,0 0-1 15,3 3 1-15,1-3-4 0,0 0 2 16,-1 0-8-16,1 0 7 16,3 0-38-16,0 3 31 15,4 0-106-15,3-3 89 16,3-3-337 15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38:42.32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-2297 22 140 0,'0'4'65'0,"3"-4"-51"0,-3 0-17 0,0 0 21 0,0 0-15 16,0 0 32-16,0 0-27 15,0-4 34-15,4 1-32 16,-4 3 17-16,0 0-19 0,0 0 6 16,0 0-10-16,0 0 9 0,0 0-10 0,0 0 24 15,0 0-21-15,0 0 23 32,0 0-22-32,0 0 16 15,3 7-17-15,-3-7 3 16,0 0-7-16,0 0 2 15,4 3-3-15,-1 0 2 16,1 3-2-16,-1-3 5 0,-3-3-5 16,0 0 11-16,4 3-9 15,6 3 2-15,0-3-4 16,4-3-1-16,0 3 1 16,-3 0 7-16,2-3-6 0,1 3 5 15,0-3-6 1,0 0-8-16,3 0 5 0,1 0 4 15,-1 0-2-15,0 4 9 16,1-4-7-16,2 3-9 0,5 0 5 16,2 0 4-16,1-3-2 15,3 3 0-15,-7 0 1 32,1-3 7-32,-1 3-6 15,0 0-4-15,-3-3 2 0,7 0 0 16,3 0 0-16,-3 0-9 15,-4 0 7-15,-3 0 12 16,-1 0-8-16,1 3 3 16,-4-6-4-16,1 3-3 15,-1 0 1-15,0 0-2 16,1 0 2-16,-1-3 1 0,-3 0 0 16,0 3 0-16,7-3 0 15,-4 0-12-15,-3 3 10 16,10-3 14-1,-3 0-9-15,-1 3-1 0,-2-3-1 16,-1-1-1-16,0 4-9 16,1-3 7-16,-4 0 7 15,-1 3-5-15,1 0 4 16,-3 0-3-16,-1 3-1 16,0-3 1-16,1 0-1 0,-1 0 0 31,4 0 0-31,0 0 0 15,-4 0 0-15,8 0 0 16,-4 0 0-16,-4 3 2 16,0-3-1-16,-3 0-3 15,0 0 1-15,-7 0 1 16,0 0 0-16,0 0-37 16,0 0 29-16,4 4-47 15,-4-4 41-15,3 3-68 16,4 0 62-16,-3 0-86 0,2 0 80 15,1 3-130 1</inkml:trace>
  <inkml:trace contextRef="#ctx0" brushRef="#br0" timeOffset="19700.1351">3-2 168 0,'-4'0'75'0,"4"3"-59"0,0 0-20 0,0-3 51 16,0 0-38-16,0 0 30 16,0 0-29-16,0 0 26 15,0 0-27-15,0 0 18 0,0 0-20 16,0 3 16-16,0 0-18 0,0-3 15 15,0 3-15-15,0 0 9 32,0 0-11-32,0-3 13 15,0 7-12-15,0-7 3 0,0 6-5 16,4-3 5-16,-1 0-6 16,1 3 6-16,3-3-6 15,0 0 11-15,0 0-9 16,3 0-1-16,0 0-1 15,1 0-4-15,3 1 2 0,-1-1 1 16,5 0 0-16,6 0 5 16,-3 0-4-16,0 0 3 15,3 0-3-15,-3-3-3 16,-1 0 1-16,1 0 6 16,0 0-4-16,0 0 0 15,6 0 0 1,1 0 1-16,0 0-1 0,0 0-1 15,-4 0 1-15,3 0-4 16,-2 0 2-16,-1 0 4 16,0 3-3-16,0 0 0 15,4 0 1-15,3 0-1 16,0 0 0-16,1 0 0 16,-5-3 0-16,1 0 0 0,0 0 0 15,0 0 0-15,-4 4 0 16,3-4 0-16,1 3 0 15,0-3 0-15,0 0 0 16,-4 3 0-16,-3-3 0 16,3 3-3-16,0 0 2 15,-3 0 4-15,3-3-3 0,-3 0 6 16,0 0-5-16,3 0-3 16,-3 0 2-16,6 3 0 15,-6 0 0-15,0-3-3 31,0 0 2-31,-4 0 4 16,0 0-3-16,4 0 0 0,-3-3 1 16,-1 3-1-16,0-3 0 15,0 0 2-15,-3 3-1 0,7-3-1 16,-4 3 3 0,8-3-5-1,-5 0 2-15,-2 0-3 16,-4 3 2-1,-1-4 1-15,1 4 0 0,0 0 0 16,-3 0 0-16,-1 4-6 0,0-8 5 16,1 1 8-16,-1 0-5 15,1 3-1 1,-1 0 0-16,-3 0-4 16,0 0 2-16,0 0 4 15,0 0-3-15,0 0-2 16,-1 0 1-16,-2-3 1 0,3 3 0 15,0 0-9-15,-4 0 7 16,4 0-13-16,0 0 12 16,0 0-8-16,-3 0 8 15,-1-3-31-15,-3 3 26 16,0 0-70 0,0 0 60-16,-3 3-247 15,-4-3 205-15,-4 0 4 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38:43.89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-1-1 200 0,'0'0'92'0,"0"0"-73"16,3 3-24-16,-3-3 27 0,0 0-18 16,0 0 35-16,0 0-30 15,0 0 27-15,0 0-27 16,0 0 15-16,0 3-18 0,0-3 14 16,0 6-15-16,0-6 17 15,0 2-17-15,0 4 9 16,0 0-10-16,0-6-2 15,0 3-1-15,0-3 7 16,0 0-6-16,0 0 7 16,7 3-6-16,-3 0 12 0,3 0-11 15,3-3-14-15,0 0 9 16,1 0 13-16,6 0-7 16,0 0-2-16,1 0 4 15,-1 0-6 1,0 0-5-16,1 0 3 0,-1 0 0 15,4 0 1-15,0 0 0 16,-1 0 0-16,5 0 0 16,2 0 0-16,1 0-14 15,0 0 11-15,-7 0 15 0,-1 3-10 32,1-3 0-32,0 3-1 15,-4 0-1-15,1 0 0 16,-1 0-6-16,0 0 5 0,7-3 6 15,4 0-5-15,-4 0-16 16,-3 0 13-16,0 0 18 16,0 0-13-16,-1-3 0 15,1 3 0-15,0 0-2 16,0 0 0-16,-4 0-3 16,0 0 2-16,1 0-16 0,3 0 13 15,6 3 21-15,-6 0-14 16,0 0 0-16,0-3-1 15,-1 2-2-15,-2 1 0 16,-1-3 0-16,0 0 0 0,1 0 0 16,-4 0 0-16,-1 0 2 31,1 0-1-31,0-3-9 16,0 3 6-16,3 0 10 15,-3 0-7-15,0 0-3 16,3 0 2-16,1-2 0 15,-5 2 0-15,-2 0 2 0,-1 0-1 16,1 0-1-16,-1 0 1 16,-3 0-1-16,3 0 0 0,1 0-3 15,-4 0 2-15,3 0 4 16,-3 0-3-16,3 0 3 16,4 0-2-16,-7 0-26 15,0 0 20-15,0-3 24 16,-4 3-16-16,-3 0 0 15,0 0-1-15,0 0-5 0,0 0 2 16,0 0-5-16,0 0 5 16,0 0-25-16,0 0 20 15,4 3-40-15,-4 8-76 32,0-2 92-32</inkml:trace>
  <inkml:trace contextRef="#ctx0" brushRef="#br0" timeOffset="19983.7165">2212 61 140 0,'-17'2'65'0,"17"-4"-51"0,14-1-17 0,-18 3 54 15,4 0-41-15,4-3 31 16,-8 0-31-16,4 3 23 16,-3 0-24-16,3 0 23 0,-4-3-24 0,4 3 21 15,0 0-22-15,0 0 11 16,0 0-13-16,0 0 11 16,0 0-12-16,4-3 9 15,-4 3-10-15,0 0 13 0,0 0-12 16,0 0 12-16,0 0-12 15,0-3 3-15,0 3-5 16,7-3 2 0,0 0 11-16,3 0-12 15,0 0-9-15,1 3 5 0,-1 0 3 16,4-3-2-16,0 3 3 16,3 0-2-16,1-3-1 15,-1 3 1-15,0-3-1 31,14 3 0-31,-3 0 0 16,0-3 0-16,-1 3 0 0,1-3 0 16,-4 0 5-16,1 3-4 15,-1 0 6-15,7 0-6 16,4-2 3-16,-4 2-3 16,-3 0-1-16,-1 0 1 0,1-3 1 15,3 3-1-15,-3 0-1 16,0 0 1-16,3 0 1 15,7 0-1-15,-4 0-9 16,1 0 6-16,-4 0 7 0,0 0-5 16,1 0 4-16,6 3-3 15,-7-3-1-15,4 0 1 16,-4 0-4-16,-4 0 2 16,1 0 4-16,0 0-3 31,0 0-2-31,-1 0 1 0,-2 0 4 15,-1 0-3-15,3 0 0 16,5 0 1-16,-5 0-1 16,1 0 0-16,0 0-3 15,-4 0 2-15,0 0 4 16,1 0-3-16,-5 0-2 0,1 0 1 16,3 0 4-16,-3 0-3 15,7 0 3-15,-4 0-2 16,-3 0-3-16,0 0 1 15,-1 0 1-15,1 0 0 0,0 0 2 16,-4 0-1-16,1 0-1 16,-1 0 1-16,-3-3-1 15,0 3 0-15,-1 0 8 16,-2 0-6-16,-1 0 5 0,1 0-6 16,-4 0 0-16,0 0 0 15,3 0 1-15,-10 0-1 31,0 0-1-31,3 0 1 16,-3 0 4 0,4 0-6-16,-4 0 1 0,0 0 3 15,10 0-6 1,-3 0 3-16,0 0 5 16,-7 0-4-16,0 0-3 15,0 0 2-15,-3 0-6 16,3 0 5-16,0 0-31 0,-4 0 25 15,1 0-22-15,3 3 21 16,0-1-35-16,0-2 33 16,7 6-29-1,0 0-30-15,-4-3 52 16,-3-3-246-16</inkml:trace>
</inkml:ink>
</file>

<file path=ppt/ink/ink206.xml><?xml version="1.0" encoding="utf-8"?>
<inkml:ink xmlns:inkml="http://www.w3.org/2003/InkML">
  <inkml:definitions/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47:15.6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9966CC"/>
      <inkml:brushProperty name="fitToCurve" value="1"/>
    </inkml:brush>
    <inkml:brush xml:id="br2">
      <inkml:brushProperty name="width" value="0.09333" units="cm"/>
      <inkml:brushProperty name="height" value="0.09333" units="cm"/>
      <inkml:brushProperty name="color" value="#FF8000"/>
      <inkml:brushProperty name="fitToCurve" value="1"/>
    </inkml:brush>
  </inkml:definitions>
  <inkml:trace contextRef="#ctx0" brushRef="#br0">1830-772 120 0,'-3'-6'55'0,"3"3"-43"0,0-3-15 31,3 2 71-31,-3 4-54 0,4-9 40 16,-4 3-40-16,3 0 15 15,-3 0-21-15,0 0 12 0,0-1-15 16,0 1 17-16,0 3-17 16,0 0 7-16,0 3-9 15,0 0 6-15,0 6-6 16,0 0-2-16,0 4 0 0,0 5 1 15,0 4-1-15,0 2-6 0,0 19 4 32,0 0 3-32,0 3-2 15,0-3-2-15,0 3 1 16,0 0 4-16,-3-6-3 16,-1 0 6-16,1-6-5 15,-1 0 25-15,1-6-20 0,3-4 6 16,0-2-8-16,0-4 5 15,0-3-6-15,3-2 9 16,1-4-9-16,-1-3 7 16,4-3-7-16,4-3 1 15,-1 0-3-15,4 0-3 16,3-4 1-16,1 4 4 0,-1 0-3 16,0 0 0-16,4 0 1 15,-4 0-1-15,8 0 2 16,-5 0-1-16,1 0-20 15,-4 0 15-15,1 0-58 16,-4-1 48-16,-1 4-81 31,-2-3 72-31,-1 0-126 16,-3 0 113 0,0 0-68-16</inkml:trace>
  <inkml:trace contextRef="#ctx0" brushRef="#br0" timeOffset="1022.5169">2211-769 164 0,'0'-18'75'0,"-3"14"-59"0,3-8-20 15,0 9 48-15,0 0-36 16,0 0 31-16,0 0-29 0,0 3 15 15,0 0-19-15,0 0 3 0,0 6-7 32,0 6 2-32,0 4-3 15,0 2-3-15,3 19 1 0,1 3 1 0,-1 6 0 0,-3 4 2 16,0-1-1 0,0-3-1-1,0-3 1-15,0-3-1 0,0 0 0 16,0-12 5-16,0-4-4 15,0-5 17 1,0-4-14-16,0-2 4 16,0-7-6-16,0-6 10 15,0 0-9-15,0-6 4 16,0-4-5-16,-3-2 10 0,3-3-9 0,0-4-4 16,0-5 1-1,0-1 0-15,0-6 0 16,0 0 0-16,0-12 0 15,0-3 0-15,0 3 0 16,3 0 2-16,1 3-1 16,-1 0-3-16,8 6 1 15,-1 3-2-15,4 0 2 16,0-6 1-16,0 10 0 0,-1 5-6 0,1 4 5 31,0 2-3-31,3 7 3 16,4 0-2-16,-3 9 2 15,-1 0 4-15,-3 9-3 16,0 0 0-16,-1 1 1 0,-2-1 13 0,-1 0-11 16,-3 3 4-16,-3 4-5 15,-4 2 2-15,0 1-3 16,-4-1 5-16,-3 1-5 16,0-4 3-1,0 0-3-15,-3 1 8 0,-4-4-7 16,0 7 2-1,0-4-3-15,1-3-1 16,-1 7 1-16,3-4 4 0,-6-2-4 16,-4-7-3-16,7 0 2 15,0 0 3-15,1-3-3 16,2-9 0-16,1 3 1 0,3 0-1 31,3 0 0-31,1 6 0 0,3 0 0 16,0 0-6-16,7 3 5 0,0-3-3 31,3 3 3-31,1 0 4 16,-1 4-3-16,0-1-5 0,4 0 4 15,4 4 3-15,-1-1-2 16,7 0 0-16,-3 0 1 16,0 4-1-16,0-4 0 15,-1 4 0-15,1-1 0 16,0-3 5-16,0 1-4 15,-4-4 3-15,-3 0-3 16,0 0 2-16,-4 1-2 0,-3-4-1 0,0-3 1 31,0 0-41-31,-7-3 32 0,0 0-65 16,0-3-67 0,3-10-36-1</inkml:trace>
  <inkml:trace contextRef="#ctx0" brushRef="#br0" timeOffset="1762.8076">2759-972 236 0,'0'-3'108'0,"0"3"-85"0,0-6-29 0,0 6 32 16,0-4-22-16,0 1 2 15,0 0-4-15,0-3-4 16,3 3 1-16,-3 0 23 0,0 0-17 0,0 0 15 0,0 0-15 31,0 3 9-31,0 0-11 0,0 0-7 16,0 0 4-16,0 3 2 15,0 3-2 1,0 0-5-16,0 3 4 16,7-2 3-16,0 5-2 0,0 6 0 15,-4 1 1-15,1-1-4 16,-1 4 2 0,1 2-2-16,3 7 2 0,-7 0 1 15,7 18 0-15,0-6 0 16,-1-3 0-16,1-3 2 15,0-6-1-15,0-3-1 16,0-3 1-16,0-4 4 16,0-2-4-16,0-4 9 15,0-3-8-15,0-3 13 0,3-2-11 16,1-4 14-16,-1 0-13 16,0-3 9-16,1-3-11 15,-1 0 16-15,1-4-15 16,-1-2 15-16,0 0-14 0,-3-3 6 15,0-4-8-15,0-8 1 16,0-10-3-16,-4 0-6 0,4 0 4 16,-3 0 3-16,-1 0-2 15,4 0-2-15,-3 7 1 16,-1-13 1-16,1 6 0 16,-1 6 0-16,1 4 0 15,-1-10 2-15,-3 12-1 31,0 4-6-31,0 2 4 0,0 4 0 16,0 3 1-16,0-1-34 0,0 4 27 16,0 3-82-16,0 3 69 15,7 6-138-15,0 4 121 16,0 2-130 15</inkml:trace>
  <inkml:trace contextRef="#ctx0" brushRef="#br0" timeOffset="2513.6697">3888-1055 192 0,'0'-10'88'0,"0"10"-69"0,-7-9-24 0,3 6 36 0,4 0-26 16,-3 0 32-16,-1 0-28 16,-6-3 19-16,0 0-16 0,-1 2-7 15,1 1 6-15,-1 3-9 16,1 0 2-1,-4 3-3-15,0 1-6 0,4 2 4 16,-4 0 3-16,4 0-2 16,-4 3-5-16,4 1 4 15,-1 2 3-15,-3 3-2 16,0-6 0-16,4 7 1 16,3 2-7-16,0 4 5 15,0-4 3 1,4 4-2-16,6-4 3 15,1 1-2-15,-1-1 11 16,1 1-10-16,3-1 11 0,-1 1-10 16,5-4 10-16,-1 1-10 15,1-4 4-15,3-3-5 16,-1 0 19-16,5-3-17 16,-4-2 2-16,6-1-4 0,5-3 7 15,-5 0-7-15,1-3-1 16,-4-1 0-16,1 1-4 15,-1 0 2-15,-3-3 9 16,0 3-6-16,-4-3-4 16,1 3 2-16,-4-3-34 0,-1 0 27 15,-2 2-99-15,-1-5 82 16,1 3-228 0</inkml:trace>
  <inkml:trace contextRef="#ctx0" brushRef="#br0" timeOffset="3096.043">4307-1111 232 0,'-4'-9'105'0,"8"6"-83"0,-8-22-28 0,4 19 43 0,-3-6-30 16,-1 0 6-16,1 2-9 16,-4 1 8-16,0 3-9 15,-3 3 4-15,-1 0-5 0,1 3 2 16,-7 0-3-16,3 9-3 16,-7 9 1-16,0 1 1 0,4-1 0 31,3 1-3-31,0-1 2 15,4 4 1-15,3-1 0 16,0 1-3-16,4 3 2 16,-1 2 4-16,4-2-3 0,0-3 0 15,4 2 1-15,6-8-1 16,0-7 0-16,4 3 5 16,0-3-4-16,0-3 20 15,0-2-17-15,0-4 13 16,-1 0-12-16,1 0 11 0,0-4-12 15,-3-5 12-15,2 0-12 16,-2-6-2-16,-1 2-1 16,-3-2 4-16,0-4-4 15,-4 1 0-15,1-4 0 0,-1 4 1 16,1-1-1-16,-4 1-3 16,0-7 1-16,0 4-10 31,-4 2 8-31,1 7-43 15,-1 3 35-15,1 0-54 16,0 2 49-16,-1 14-138 16,1-1 119-16,3 0-101 15</inkml:trace>
  <inkml:trace contextRef="#ctx0" brushRef="#br0" timeOffset="3712.621">4477-1255 260 0,'-4'-7'118'0,"4"7"-93"0,-3-6-32 0,3 6 31 16,0 0-20-16,0 0-4 16,0 0 0-16,0 0-6 31,0 6 5-31,0 4-6 0,0 11 6 0,0 4 0 15,0 3 1-15,0 2-6 16,0 1 5-16,3-3 6 16,1-4-5-16,3-2-2 15,-1 3 2-15,1-7 25 16,0-3-20-16,4-2 18 16,-1-4-17-16,0-9 20 0,4-3-20 15,0 0 11-15,0 0-12 16,0-6 2-16,-4-1-5 15,8-2 2-15,-8-3-3 16,4-1-3-16,-4-8 1 0,8-7 4 16,-5 0-3-16,-2 3 3 15,-4-6-2-15,0 7-3 16,-4 5 1-16,4-2 1 16,-3 5 0-16,-1 4-3 0,0 2 2 15,1 4-8-15,-4 6 7 16,0 3-2-16,3 9 3 15,1 4-2-15,-1 2 2 32,1 7-2-32,6 5 2 0,1-2 4 15,-5 3-3-15,1-7 3 16,4 4-2-16,-1-4-1 16,1-2 1-16,-1-4-4 15,-3-2 2-15,0-4-47 16,0-3 38-16,0-3-73 15,0-3 64-15,0-3-118 16,3-3 105-16,-7-7-90 16</inkml:trace>
  <inkml:trace contextRef="#ctx0" brushRef="#br0" timeOffset="4265.2646">4923-1391 192 0,'-3'-15'88'0,"3"-1"-69"0,3 7-24 15,4 15 64 1,0 0-31-16,0 4-17 0,0-1 18 16,0 3-23-1,0 4 3-15,0 5-7 0,0 1 8 0,-4 2-8 16,-3 7 7-16,7 12-6 16,-3-12 18-16,-1-3-17 0,1-4 22 15,-1-8-20-15,1-1 3 16,-1-3-7-16,0-5 8 15,-3-7-8-15,7 0 7 16,0-13-6-16,0-8 4 16,0-1-6-16,0-2 6 15,0-4-6-15,0-3 3 0,0 6-3 16,0-5-12-16,3-1 9 16,1-3 9-16,6 6-6 15,-7 4-11-15,4 2 8 16,0 7 0-16,0 2 2 31,3 7-6-31,-3 3 5 16,0 3 0-16,0 9 1 15,0 1 0-15,-4 5-3 16,0 0 2-16,1 4-2 16,-4 5 2-16,3-5 1 0,-3 2 0 15,0 1 2-15,0 0-1 16,0 2 2-16,-4-2-2 15,1-7 2-15,-1-3-2 0,1 1 2 16,-1-4-2-16,-3-3-31 16,0-6 23-16,0 0-64 15,4-12-52 1,2-4 90-16,1-2-169 16</inkml:trace>
  <inkml:trace contextRef="#ctx0" brushRef="#br0" timeOffset="4930.4632">5322-1646 180 0,'-11'-4'82'0,"11"4"-65"0,0-18-21 0,0 24 53 0,0-9-39 15,4 9 27 1,3-9-27-16,0-3 31 0,0 3-31 16,6-9 23-16,8-1-24 0,3 1 9 15,1 3-13-15,2-1 2 16,1 4-5-16,0-6-1 16,0 3 0-16,-1 0-41 0,1 2 32 15,-4 1-110-15,4 3 92 16,3 0-192-1</inkml:trace>
  <inkml:trace contextRef="#ctx0" brushRef="#br0" timeOffset="4680.71">5498-1905 188 0,'-7'-9'85'0,"7"-7"-67"0,-3 4-23 15,3 9 69-15,0 3-51 16,0-12 18-1,0 9-17-15,0-7-9 16,0 20-6-16,0-4 1 0,0 6 0 16,0 3-9-16,0 7 7 15,0 3 1-15,0 8 1 0,0 17-3 16,3-1 2-16,1-3 4 16,-1-3-3-16,1 3 26 15,-1 1-21-15,1-10 16 16,-1-7-16-16,-3 1 14 15,0-9-14-15,0-4 9 32,7-2-11-32,-3-4 2 0,-4 0-4 15,3 0 5-15,-3-8-5 16,0-4 0-16,0 0 0 16,0 0-32-16,0 0 24 15,0-4-59-15,0 4 51 16,0-15-103-16,-3-3 90 15,-1-1-142-15</inkml:trace>
  <inkml:trace contextRef="#ctx0" brushRef="#br0" timeOffset="5997.8856">5807-1668 204 0,'-11'18'92'0,"18"-18"-73"0,-7 0-24 32,0 0 39-32,0-6-6 0,4 0-19 15,-4 0 7-15,10-6-12 16,-3-1 20-16,0 4-18 0,0 0 0 16,0 3-4-16,0-10-2 15,-4 7 1-15,8-3-1 16,-5-1 0-16,-2 1 2 15,-4 0-1-15,0 3-3 0,0-4 1 16,0 4 1-16,-4 0 0 16,-2 0 0-16,2 2 0 15,-3 1-3-15,0 3 2 16,0 0-8-16,-3 3 7 16,6 3 4-16,-3 6-2 15,1 7-5 1,-12-1 4-16,11 1 0 15,-3 5 1-15,0 13-3 16,-1 0 2-16,1-3 4 16,-1-1-3-16,8-5-2 15,3 0 1-15,3-4 9 16,4 1-6-16,4-4 7 0,-1 1-6 16,-3-4 15-16,7 1-14 0,-4-16 7 15,8 9-8-15,-5-3 6 16,5-6-6-16,-1 0 9 15,0-6-9-15,-6 0 10 16,13 3-10-16,-3-10 7 16,0 1-7-16,-4 0-2 15,0-4 0-15,1 1 7 0,-1-10-6 16,-3-6-4-16,0 1 2 16,-1 2 0-16,1 3 0 31,-3 4-3-31,6 5 2 15,-7 4-2-15,-3 0 2 16,7 2-2-16,-3 7 2 0,-1 0-5 16,-3 6 5-16,3 4-6 15,-3 2 6-15,4 12 6 16,-5 1-5-16,1 3 1 16,0-1 0-16,-3-2-4 15,3-1 2-15,-4-5 4 16,1-1-3-16,-4 0 0 0,7-2 1 15,-7-4 1-15,3 0-1 0,-3-3 5 16,0-6-5-16,0 0 3 16,0 0-3-16,7 0-1 15,-7-3 1-15,0 0 4 16,0-3-4-16,0-6 9 16,0-1-8-16,0-8 7 31,7-10-6-31,0 0-5 0,3 4 2 15,1-1-3-15,2 6 2 16,1-5 1-16,0 5 0 16,3 4-3-16,-3 5 2 15,0 4-5-15,0 0 5 16,-4 0-39-16,4 2 31 16,4 7-120-16,-8 0-118 15</inkml:trace>
  <inkml:trace contextRef="#ctx0" brushRef="#br0" timeOffset="14164.6526">2128 305 124 0,'0'-6'55'0,"0"6"-43"0,4-6-15 0,-4 6 49 0,3 0-37 15,-3-3 33-15,0 0-31 16,4 0 11-16,-4 0-16 16,0 0 22-16,3 0-22 0,-3 0 12 15,0 0-13-15,0-1 16 16,0 1-16-16,0 0 9 16,0 0-10-16,0 0 6 0,0 0-7 15,0 0-5-15,0 0 2 16,0 3 0-16,0 0 0 15,0-3 2-15,0 0-1 16,0 3-3-16,-3-3 1 31,3 0 4-31,-4 0-3 0,4-1 0 16,0 4 1-16,0-3-1 16,-3 0 0-16,-1 0 11 15,4 3-9-15,0-3 3 16,-3 0-4-16,-1 0 2 0,1 3-2 15,-1-3-3-15,1 3 1 16,3-3 4-16,-4 0-3 16,1 0-2-16,0 3 1 0,-1-3 1 15,1 3 0-15,-8 0 2 16,4 0-1-16,0 0-1 16,0 0 1-16,1 3-1 15,-5 0 0-15,1 0 2 31,-1 0-1-31,4 0-1 0,0 3 1 16,1 0-4-16,-5 0 2 16,4 4 4-16,-3-1-3 15,-1 0-5-15,5 3 4 16,-1 1 3-16,0-1-2 16,0 3 3-16,0 7-2 15,3 6-9-15,1-1 6 0,3 1 1 16,0 0 1-16,3-3 0 15,1-1 0-15,-1-2-3 16,4 5 2-16,0 1 4 16,0-6-3-16,0-4 6 0,0-2-5 15,0-4 0-15,0-3 0 16,7-3 4-16,3-3-4 16,0-6 3-16,1 0-3 15,-1-6 13-15,0 0-10 0,-3-4 12 31,0-2-12-31,-4-3 0 16,1 2-2-16,-1-2 1 16,0-1-2-16,-3 1 2 15,0-16-2-15,-3 6 2 0,3 0-2 16,-4 4 5-16,1 5-5 16,-4 4-3-16,3 0 2 15,1 5 0-15,-4 1 0 16,0 3-6-16,3 3 5 15,-3 3 0-15,4 3 1 16,-1 9 0-16,0 1 0 0,-3 8-6 16,4 1 5-16,-1-1 6 15,1-2-5-15,3-1 1 16,0-2 0-16,3-1-4 16,0-3 2-16,-3-3-2 0,11-2 11 15,-4-4-7 16,3-6-3-31,0 0 2 16,4-4 5-16,3-11-4 16,-3-7 9-16,-4 1-8 0,1-1 7 15,-1-3-6-15,0 1-2 16,-3-4 0-16,0 3 1 16,0-3-1-16,0 1-3 15,-4-4 1-15,-3 3 4 0,0 3-3 16,-7-3 3-16,-4 4-2 15,1 2-3-15,0 0 1 16,-1 4 4-16,-3-4-3 16,4 4 0-16,-4-7 1 15,0 6-4-15,0 7 2 16,0 3-5-16,0 2 5 0,0 1 14 16,0 12-30-1,0 13 15 16,0-1 0-31,4 0 3 16,-1 1 0-16,1-1-6 16,3 1 4-16,0-1 3 0,0 0-2 15,0 1 3-15,3 5-2 16,1 4-9-16,-1-3 6 16,4-1 1-16,0 1 1 15,0 2 0-15,0 1 0 0,0 0 0 16,0 2 0-16,0 1 0 15,0 3 0-15,0 6-6 16,3-3 5-16,0-1 6 0,-3 1-5 16,4-3 4-16,-1 0-3 15,1 0-3-15,-1-1 1 16,-3 1 4-16,0-3-3 16,0 0 0-16,0-1 1 15,0 4 1-15,-4-6-1 16,1-1-1-1,-4-2 1-15,3 0 1 16,-3-4-1-16,0-3 2 16,0 1-2-16,0 2 11 15,-3-2-10-15,-1-4 3 16,1-3-4-16,-4 7-1 16,-4-4 1-16,1 0 4 0,0-3-4 15,-1 1 3-15,1-13-3 16,-4 0 2-16,3-1-2 15,-2-5 2-15,-1 0-2 16,0 0 2-16,0 0-2 0,0-1-1 16,4 1 1-16,-1 0-4 15,1-3 2-15,3-1 1 16,4-2 0-16,-1-1 0 16,4-2 0-16,4-1 2 0,-1 1-1 15,4-7-6-15,0 4 4 16,3-7 0-16,1 0 1 15,-1 7 0-15,4-1 0 16,3-2 0-16,4-1 0 31,0 0-3-31,0-2 2 0,-1-7 4 16,1 3-3-16,0 0 3 16,0 0-2-16,-4 1-1 15,0-1 1-15,-3 0-1 16,7 6 0-16,-4 1 0 15,1-4 0-15,-4-3 2 16,3 4-1-16,-3-4-1 0,-4 3 1 16,1 4-7-16,-5-1 5 15,1 3 3-15,0-8-2 16,-3 5 0-16,-1-9 1 16,1 6-1-16,-1 4 0 15,-3-1 0-15,4 7 0 31,-4-1 0-31,0 4-3 16,0 2 2-16,0 4 1 0,0 3 0 16,0 0-6-16,0 3 5 15,0 3 0-15,0 6 1 16,0 0 0-16,0 3 0 16,0 10-3-16,0 9 2 15,0-1-2-15,0 1 2 0,0 0 1 16,0-1 0-16,0 1-3 15,0 9 2-15,0-6 4 16,0 0-3-16,0-4 0 16,0-2 1-16,0 0-1 15,3-4 0-15,1-2-3 0,-1-1 2 16,0-3 4-16,1 1-3 16,-1-1 0-16,1-2 1 15,3-1 1-15,0-3-1 16,0 0-1-16,0-3 1 0,3 1 4 15,0-4-4-15,1 0 0 32,3-3 0-32,-1-3-1 15,1 0 0-15,0-4-3 16,0 1 2-16,3 0-2 16,4-3 2-16,0 0-44 0,-4-4 35 15,-3 1-94-15,0 0 80 16,0-1-251-1</inkml:trace>
  <inkml:trace contextRef="#ctx0" brushRef="#br0" timeOffset="14778.3564">2821 7 120 0,'10'-3'55'0,"-20"6"-43"0,7-3-15 0,3 3 74 15,0-3-57-15,-4 0 35 0,4 0-36 16,-3 6 26-16,3-3-29 15,-11 3 4-15,1 0-5 32,3-2-6-32,-4-1 4 0,5 3-6 15,-1 0 20-15,3-3-17 16,1 0 13-16,-1 0-12 16,1-3 5-16,3 0-7 15,0-3 12-15,10 3-11 0,1 0 12 16,6-3-12-16,0-3 3 15,1 0-5-15,2-4 5 16,1 1-6-16,3 0-3 16,1 0 2-16,-1 0 0 0,0-1 0 15,4 1-34-15,3-3 27 16,0-1-90-16,-3 4 74 16,-4 3-231-1</inkml:trace>
  <inkml:trace contextRef="#ctx0" brushRef="#br0" timeOffset="15960.8702">3188 13 140 0,'0'-3'65'0,"4"6"-51"0,-4-3-17 0,0 0 63 15,3 0-48-15,4 0 15 0,0-3-19 16,0-3 1-16,0 0-7 16,-4-1 10-16,4 1-9 0,0 0 10 15,0 0-10-15,0 0 16 16,0-3-15-16,-4-1 18 0,8-5-11 16,-4-10-7-1,3 4-2 1,0 2 1-16,-3 4-2 15,-10 3-3-15,3-1 1 16,-4 4 4-16,1 0-3 16,-1 0 0-1,1 2 1-15,-4 4 7 16,4 0-6-16,-4 0-1 16,-4 3 0-16,4 0 1 15,0 3-1-15,1 0-1 16,-1 0 1-16,0 4-4 15,0 5 2-15,0 0 1 0,0 7 0 16,0-1 0-16,4 4 0 0,-1-1 0 16,1 1 0-16,3-1-3 15,0 1 2-15,0-4 6 16,0 1-4-16,3 2 9 16,4-2-8-16,0 2 2 15,3-5-3-15,-3-1 5 16,4-2-5-1,-1-4 3-15,7 0-3 16,1 0 11-16,2-3-10 16,-2-3 11-16,-1-3-10 15,0-6 4-15,1 0-5 16,-1-12 2-16,0 2-3 16,1 4 5-16,-1-3-5 15,0-4 6-15,1 4-6 0,-1-1 3 16,-3-2-3-16,0-7 2 15,-4-6-2-15,0 4-3 16,1-1 1-16,3 3 1 16,-4 4 0-16,0 2-3 15,1 4 2-15,-4 3-2 0,3 2 2 16,1 4-2-16,-1 3 2 0,0 6-5 31,1 3 5-31,-1 7 0 0,0 2 1 16,1 10 0-16,3-4 0 15,-4 1 0-15,1-1 0 16,-1-2 0-16,0-1 0 16,1 1 2-1,-4-4-1-15,0-2 2 0,-1-1-2 16,-2-3 5-16,-1 0-5 16,1-6 14-16,-4-3-11 15,0 0 12-15,0 0-12 16,0-3 6-16,0 0-7 0,0-6 1 15,0-3-3-15,-4-4-1 16,4-5 1 0,0-7 1-16,0 0-1 15,0 4-3-15,4 2 1 16,-1 1 1-16,4 2 0 0,0 1-3 16,0 2 2-16,3 1 1 15,1 3 0-15,-1-1-3 16,4 4 2-1,-3 3-36-15,-1 0 29 0,0 3-89 16,1 0 74-16,-4 3-267 16</inkml:trace>
  <inkml:trace contextRef="#ctx0" brushRef="#br0" timeOffset="-1120.7695">2 2073 92 0,'-4'-6'42'0,"4"6"-33"0,4-4-11 0,-4 4 61 15,0 0-47-15,0 0 35 16,0 0-35-16,0 0 13 0,0 0-18 16,0 0 13-16,0 0-15 0,0 0 17 15,0 0-17-15,0 0 21 32,0 0-20-32,0 0 17 0,0 0-18 0,0-3 26 15,0 3-23-15,0 0 18 16,0 0-19-16,3-3 10 0,-3 0-12 31,0 0 8-31,0-3-10 16,3-3 10-16,1-4-10 15,-1-2 7-15,1-3-7 0,-1-1 1 16,4-2-3-16,0-4 5 16,0-3-5-16,0 1-5 15,0-1 3-15,0 0 3 16,3-3-2-16,1-6 0 15,6-3 1-15,4 3 1 16,0 0-1-16,-1-3-1 16,1-6 1-16,0 3 4 0,3 0-4 15,0 0 0-15,1 3 0 16,-1 3-1-16,7-3 0 16,4 0-6-16,-1 0 5 15,-2 0 3-15,-1 3-2 0,0 0 0 16,4-3 1-16,-1-3-7 31,1 3 5-31,-4 0 6 16,0 0-5-16,0 3-7 0,0 0 5 15,1 3 10-15,2 0-7 16,-3-3-3-16,11 3 2 16,-4 0 3-16,-3 1-3 15,-1 2 0-15,-2 3 1 16,-5 3-1-16,1-5 0 0,3-4 0 15,4 3 0-15,-8 3-9 16,1 4 7-16,-4-1 12 16,1 0-8-16,-1 4-11 15,0-1 7-15,0 1 6 0,1 2-4 16,-1 1 7-16,-3 2-6 31,-4 4-3-31,0 0 2 16,-3 3 3-16,4-4 0 15,-1 4-2-15,-7 0 2 16,-3 3-2-16,0-4 5 16,-3 4-5-16,-1-3 3 15,-6 6-3-15,-1 0-1 16,1 0 1-16,-1 0-1 0,1 0 0 16,-1 0 2-16,1-1-1 15,-4-2-1-15,0 0 1 16,-3 0-4-16,3 3 2 15,-4-3 4-15,4 3-3 16,-3-3 0-16,-1 2 1 0,1 1-1 16,0 0 0-16,-1 0-3 15,1 0 2-15,3-3 4 16,0 3-3-16,0 0-2 16,0 0 1-16,0 0 1 15,4 0 0-15,-1 3 0 16,1 0 0-16,-1-4-3 15,4 4 2 1,0-3 4-16,0 3-3 16,0 0-5-16,4-3 4 0,3 3 0 15,3 0 1-15,1 0 0 16,2-3 0-16,1 0-6 16,0 0 5-16,0 3 3 15,0-3-2-15,3 0 3 16,1 0-2-16,-1 0-3 0,-3 3 1 15,0-3 9-15,-1 3-6 16,-2 0 5-16,-4 0-6 16,0 0 6-16,0 0-6 15,-1 3 6-15,-2 0-6 16,-1 0 0-16,1 3 0 16,-4 0-4-1,0 3 2-15,0 1 6 16,0 2-4-16,0 3 3 15,-7 1-3-15,3 2-1 16,-2 1 1-16,2 5-7 16,1 4 5-16,-1 3-50 0,1 0 39 15,3 3-104-15,7 2 89 16,3-8-260 0</inkml:trace>
  <inkml:trace contextRef="#ctx0" brushRef="#br0" timeOffset="17075.2832">4532-538 224 0,'0'-6'101'0,"3"0"-79"0,-3 3-28 0,0-1 41 16,0 1-29-16,-3 0 23 16,0 0-22-16,-1 3 19 0,-3 0-19 15,0 3-4-15,0 3-1 0,0 4-2 16,0 2 0-16,1 3 2 16,-1 10-1-1,0 6 2-15,0 0-2 16,-7 6-3-1,3-4 1-15,-6 4 1 0,3 6 0 16,0 4 5-16,4-7-4 16,0-3 3-16,3-7-3 0,0-5 2 15,0-7-2-15,3-2 13 16,1-4-10-16,0-3 9 16,3-5-10-16,0-4 10 15,0-4-10 1,0-5 4-16,0-12-5 15,3-4 5-15,0 0-6 16,8-2 6-16,3-4-6 16,0 0 0-16,-1 0 0 15,1-12-1-15,0 3 0 16,0 3-6-16,3-3 5 0,1 6 3 16,-1-6-2-16,0-3-2 15,1 6 1-15,-5 6 1 16,1 4 0-16,0 2 0 15,-4 7 0-15,1 5-3 16,-4-2 2-16,0 6 4 0,0 3-3 16,0 2-5-16,0 4 4 15,-4 0-6-15,4 4 6 16,3 8 0-16,-6 0 1 16,3 10 2-16,0-4-1 15,0 1-3-15,3-1 1 0,-3 1 9 16,7 2-6-16,-4-2-1 15,1 2 0-15,-1 4 1 32,0-1-1-32,1 1 2 0,-4-3-2 15,0-1 2-15,-1 4-2 16,1-4 5-16,0 1-5 16,4-4 0-16,-4 1 0 15,0-4 7-15,-1-2-6 16,-2-1-1-16,-1-3 0 15,1 0 1-15,-1-2-1 0,1-1 8 16,-1 0-7-16,-3-6-4 16,0 0 2-16,0 0 5 15,0 0-4-15,0 0-3 16,0 0 2-16,0 0-14 16,0 0 11-16,0-3-55 15,0 0 45-15,0-3-93 0,-3-1 81 16,-1 1-227-1,1-3 194-15,-1 0 21 16</inkml:trace>
  <inkml:trace contextRef="#ctx0" brushRef="#br0" timeOffset="17778.3263">4445-227 72 0,'-7'0'32'0,"7"0"-25"0,0 0-8 0,0 0 36 0,0 0-28 16,0 0 54-16,0 0-46 15,0 0 49-15,0 0-48 16,0 0 20-16,0 0-26 15,0 0 10-15,0 0-14 0,0 0 2 0,0 0-6 16,0 0 19-16,0 0-17 16,0 0 13-16,0-3-12 15,4 0 13-15,-1 0-13 16,1 0 9-16,3-4-11 16,3 1 4-16,1-3-5 15,2 0 5 1,5 0-6-16,-1-1 6 15,4 1-6-15,0 0 6 16,6-4-6-16,5 1-3 16,-5 0 2-16,1 3 3 0,-4-1-3 15,0 1-2-15,-6 3 1 16,6-6 1 0,-7 2 0-16,1-2 0 0,-5 6 0 0,1 0 0 15,-3 3 0-15,-4 0 8 16,0 0-6-16,0 0-7 15,-7-1 5-15,0 4-4 16,0 0 3-16,0 0 1 31,0 0 0-31,-4 7-37 0,-3-1 29 0,0 0-72 0,4 3 61 16,-1 3-202 0,1-2 171-16,-1-1-11 15</inkml:trace>
  <inkml:trace contextRef="#ctx0" brushRef="#br1" timeOffset="53924.9363">7725-510 132 0,'0'-13'62'0,"4"10"-49"0,-4-3-16 0,7 3 49 0,-4 0-37 15,-3-3 27-15,7 0-26 16,-3-10 22-16,-1 4-23 0,-3 0 31 0,7-7-30 16,-3 4 34-16,-4 2-33 31,7 4 9-31,-4 3-3 0,-3 6-7 31,0 18-4-15,7 1-3-16,-4-1 6 15,1 1-7-15,-4 2 5 16,7 1-6-16,-4 6 0 16,-3 2 0-16,7 1-1 15,-3 0 0-15,-4 3 2 16,3-3-1-16,-3-1 2 16,7-2-2-16,-4 6 2 0,-3 6-2 15,0-6 2-15,7-6-2 16,-7-4 5-16,4-2-5 15,-4-4-3-15,0-2 2 16,0-1 3-16,7-3 0 16,-4 1-2-16,1-7-1 15,-4 0 1-15,7-3 1 16,-14 3-1-16,7-6 2 16,0 3-2-16,0-3-6 15,0 0 4-15,0 0 6 16,0 3-5-16,0-3-7 0,7 4 5 15,-4-1 4-15,-3-3-2 16,0 0 3-16,0 0-2 16,0 0-1-16,0-3 1 15,-3-1 7-15,-4 1-6 16,3-3-1-16,1-3 0 0,-4-9-7 31,7-1 5-31,-4-6 8 16,-3 1-5-16,7-4-4 15,-3 0 2-15,-4 4 0 0,7-1 0 16,-3 0 0-16,-1 4 0 16,-3-1 0-16,7-2 0 15,0-4-12-15,-3 3 10 16,-4 7 12-16,7-7-9 0,0 7-8 16,-4-1 6-16,4 1 20 15,0-1-16-15,0 4 0 31,0 0-1-31,0 2-2 0,0 1 0 0,4-10 0 16,-4-5 0 15,7 5 0-31,-4 4 0 0,4-1 0 16,0 4 0-16,3 3 0 16,1-1 0-16,3 4 0 0,3 0 2 0,0-1-1 15,-3 4-3-15,4 3 1 16,-1 0 1-16,-7 0 0 31,4 3 0-31,7 0 0 0,-7 3 0 16,-4 0 0-16,0 0 2 0,4 3-1 15,-7 10-3-15,-3-4 1 16,6 10 4 0,-6 2-6-16,-8-2 3 15,1-1 3-15,-4 1-3 16,-4 0 3-1,-3-4-2-15,1 1-3 16,-1-4 1-16,-4 3 1 16,5-2 0-16,-8 2 2 15,7 1-1-15,-7-7-1 0,7 3 1 16,4-5 1-16,3-4-1 16,0 0-1-16,-3 0 1 15,3-3 1-15,0 0-1 0,7 0 2 16,-4-3-2-16,-3 0 2 15,7 0-2-15,0 0-1 16,0 0 1-16,0 0 1 16,0 0-1-16,0 3 2 15,11-3-2-15,-1 0-3 16,4-3 1 0,0 0 4-16,-4 3-3 15,1-6 9-15,3 6-7 16,3 0-1-16,-3 0 0 15,0 0 4-15,-1 0-4 16,-2 3-5-16,3-3 3 0,-4 3 3 16,0 0-2-16,11 0 0 15,-3 1 1-15,-8-1-4 16,11 3 5 0,-7 0-2-16,-1 0 0 15,5 0 1-15,-11 3 1 0,3 1-1 16,1-1-3-16,-5 0 1 15,1 0 1-15,0 1 0 16,-3-1 2-16,3 0-1 0,-4 0-1 16,-3 1 1-16,4-1 1 15,-4 0-1-15,0 10 2 16,0-4-2-16,0-3-1 31,0 1 1-31,-4 8-1 16,4-5 5-1,-3-1-4-15,-4-3 3 0,7 1-3 16,-11-1 2-16,4-3-2 16,-3 3-1-16,-7-2 1 15,3-1 1-15,3 0-1 0,-2-3 2 16,-1 0-2-16,0 1-1 16,-3-1 1-16,3 0 1 15,3 0-1-15,-3-3-1 16,4 3 1-16,0-3-1 15,-4 0 0-15,3 1 2 16,1-1-1-16,3-3-3 0,-10 0 1 16,3 3 1-16,4-3 0 15,6 0-3-15,-6 3 2 32,-1-3-24-32,1 3 19 0,3 0-62 15,0 0 52-15,-3-3-158 16,-4 0 134-16,3-6-196 15</inkml:trace>
  <inkml:trace contextRef="#ctx0" brushRef="#br1" timeOffset="47287.3146">5578 499 188 0,'-7'-6'85'0,"7"9"-67"0,0-6-23 15,0 3 39-15,0-3-28 32,0 0 0-32,0 0-3 0,0 0 14 0,-3-3-13 15,-1 0 21-15,1-7 9 16,-1 1-25-16,1 3 11 15,-4 0-15-15,3 2 2 16,-3-8-5 0,1 3-1-16,-1 12 0 15,-4 0-4-15,8 0 2 16,-8 0 1-16,1 0 0 16,0 0 2-16,-4 0-1 15,3 9-3-15,1 0 1 16,0-3-2-16,-4 0 2 15,7 1 4-15,-4 2-3 32,1 0 0-32,0-3 1 0,3 4 1 15,0-1-1-15,-4 3-6 16,4 0 4-16,0 1 0 16,1 2 1-16,2 0 2 15,1 4-1-15,-1-1-6 16,1 1 4-16,-1-1 3 0,4 1-2 15,0-1 3-15,0 1-2 0,4-4-1 16,-1-3 1-16,4 1-1 16,-3-4 0-16,2 0 14 15,1-3-6 1,4-2-5-16,-1-4 5 16,-3 0-7-16,10-4-3 31,-3 1 5-31,4 0-3 15,-5 0 3-15,1-3-2 16,-3 0 5-16,-1 0-5 16,1 0 6-16,-1-16 3 15,-3 0-8-15,0 7 11 0,-4 0-10 32,8-1-1-32,-4 1-1 0,-4 3-1 15,0-1 0-15,4 4 0 0,-3 0 0 31,-1 0-6-31,1 2 5 16,-1 4 3-16,-3 0-2 0,0 3-2 16,0 0 1-16,0 0-2 15,4 6 2-15,-1 1 4 16,1 2-3-16,-1-3 0 0,-3 0 1 16,10 6-1-16,-3 1 0 15,0-4-6-15,0 0 5 16,4 4 6-16,-1-10-5 15,-3 6-2-15,7-3 2 0,-4-6 3 16,11-3-3-16,-7 3 14 16,3-6-10-16,4-3 3 31,0 2-5-31,-4-2 8 16,0 0-8-16,-3 0 7 15,7-4-6-15,-7 1 1 16,7 0-3-16,-7-4 5 0,3-2-5 15,-3 2 3-15,10-20 0 16,-3 2-3 0,-4 0 2-16,-3 0-2 15,3 0 2-15,-3 3-2 0,0 4-3 16,-4 2 1-16,1-3 1 16,-1-6 0-16,-3 7 0 15,0-1 0-15,-4 3 0 16,-3 4 0-16,0 2 0 0,0 1 0 15,0 2 0-15,-3 4 0 16,-1 0-6-16,-2 3 5 16,-5-1-6-16,1 1 6 15,3 3-3-15,-14 0 3 16,7 3 1 0,-3 0 0-1,6 3 0-15,-2 0-3 16,6 0 2-16,-4 3 1 15,1 0 0-15,3 0 0 16,0 0 0-16,0 0 0 0,-3 3 0 16,6-3-3-16,1 3 2 15,-1 1 1-15,1 2 0 16,3 0 0-16,-4 0 0 16,4 0 0-16,0 7 0 15,0-4-3-15,0 7 2 0,0-4 1 16,0 0 0-16,4 1 0 15,-1 5 0-15,1-2 0 16,-1 2 0-16,1 4 2 16,3 0-1-16,0 5-1 0,0 4 1 15,-4-3-4-15,4 0 2 32,3 0 1-32,1-4 0 15,-4-2 2-15,3 0-1 16,-3-4-3-16,0-2 1 0,3-1 4 15,1 7-3-15,-4 3 3 16,0-7-2-16,3 1-3 16,-3-4 1-16,-4 1 4 15,1 2-3-15,-4-2 0 16,7-1 1-16,-4 1-4 16,-3-1 2-16,0-3 1 15,0 1 0-15,0-1 5 16,0 1-4-16,0 5 0 15,0 7-3-15,0-4 7 16,0-2-4-16,-3-4-1 16,-4-2 1-16,7-4 1 15,-7-3-1-15,0 1-1 16,-3-4 1-16,3 0-4 31,-4 3 8-31,1-3-4 16,-1 1-6-16,4-4 4 15,-6 0 3-15,9 0-2 16,-3-3 3-16,0 3-2 16,0-3-1-16,-3 0 1 15,3 3-4-15,0-3 2 16,-3 0 1-16,6 0 0 0,-3-3-37 16,4 0 29-16,-7 0-109 15,6 0 91-15,-3-4-256 16</inkml:trace>
  <inkml:trace contextRef="#ctx0" brushRef="#br1" timeOffset="47671.7625">5890 786 156 0,'-4'-3'72'0,"4"0"-57"0,4-4-19 0,-4 7 48 16,0-3-36-16,10 0 29 0,-3 0-28 15,0-3 35-15,3 0-34 16,15 0 35-16,-8 0-34 0,0-4 17 16,8 1-20-16,-1 0 6 15,3 0-10-15,1-1 3 16,-4-2-5-16,1 3 2 16,-5-3-3-1,5 5-15-15,-5 1 12 16,5 3-112-16,-8-6 89 15,0 0-224 1</inkml:trace>
  <inkml:trace contextRef="#ctx0" brushRef="#br1" timeOffset="49010.7648">6278 287 164 0,'0'-3'75'0,"20"3"-59"0,-9-3-20 15,-4 3 59-15,-4 0-44 16,1 0 18-16,-1 0-20 15,-3-3 25-15,7 3-26 16,-3 0 27-16,-4 0-26 0,6-3 18 16,1 0-20-1,0 3 13-15,-3-3-15 16,6-1 9-16,1 1-11 0,-1 0 10 16,4-3-10-16,7 0 2 15,3 0-4-15,0 0-1 16,0 0 1-16,1-1-18 15,-1 1 13-15,-3 0-91 16,-4 0 74-16,7 0-258 16</inkml:trace>
  <inkml:trace contextRef="#ctx0" brushRef="#br1" timeOffset="48541.8453">6420-42 228 0,'-4'-7'101'0,"4"1"-79"0,0 3-28 0,4 0 41 16,-4 3-29-16,0 0 9 16,0 0-11-16,7 0 9 15,-4-3-10-15,-3 3 16 0,4 0-15 16,-4 0 10-16,0 0-11 16,0 0 4-1,0 0-5-15,0 0 8 16,0 0-8-16,3 6-1 15,0 0 0-15,-3 4 4 16,0-1-4-16,0 3-8 16,0 7 5-16,0 2 4 15,0 7-2-15,0 0 0 16,-3-1 1-16,0 1 1 0,3 3-1 16,-4 0 2-16,4-4-2 15,-3 7-1-15,3 6 1 16,-7-6 1-16,7-3-1 0,0-3 5 15,0-4-5-15,0-5 17 16,0-4-14-16,-4 0 10 16,4-2-11-16,0-4 2 0,0-3-4 31,0 3 5-31,0-2-5 16,4-1 3-16,3-6-3 15,0 3 8-15,-1-3-7 16,-2 0-1-16,6-3 0 15,4 0 1-15,3 3-1 16,1-3-1-16,-1-1 1 0,0 1-1 16,1 0 0-16,-1-3-3 15,-3 0 2-15,7 0-36 16,-7-10 29-16,6 4-70 16,-6 0 60-16,0-7-135 15,-4 1 117-15,-3 2-130 16</inkml:trace>
  <inkml:trace contextRef="#ctx0" brushRef="#br1" timeOffset="50343.1025">6749 192 192 0,'-4'0'88'0,"4"0"-69"0,0-4-24 0,0 4 16 16,0 0-10-16,0 0 0 15,0 0 0-15,4 0 27 0,-1 0-22 16,1 0 26-16,3-3-24 0,0 0 7 16,6 0 6-1,1 0-16-15,-3 0 18 16,2 0-18-16,-2-6 9 0,3 3-10 16,3-4 9-16,-3 4-10 15,-4-9 2-15,1 6-4 16,-4-1 2-16,3 1-2 15,-3 0-1-15,-4 0 1 16,1-1 1-16,3 1-1 16,-7 3-3-1,-7 0 1-15,3 0-2 16,-6 0 2-16,10-1 4 16,-10 4-3-16,6 0 0 15,-6 0 1-15,-1 0-4 16,4 3 2-16,-10-3 1 15,7 3 0-15,-8 3 0 16,5 0 0-16,-5 3 0 0,8-3 0 16,-4 0 0-16,4 4 0 15,3-1-3-15,0 0 2 16,-4 6 4-16,8 1-3 16,-1 2-2-16,1-3 1 0,-1 1 4 15,4 2-3-15,0 3 6 16,4-2-5-16,-1-1 0 15,1 1 0-15,-1-1 10 0,4 4-9 16,0-4 11-16,0 0-10 16,4-2 7-16,-8-1-7 15,11 0-2-15,3-3 0 16,-3 1 7-16,0-4-6 31,0-3 5-31,-4 0-6 0,7-3 9 16,-3 0-8-16,0-3 5 15,0 0-6-15,7 0-3 16,0-3 2-16,-4-1 0 16,-3-2 0-16,3 0 5 15,0 0-4-15,-6-4 0 16,6 1 0-16,-10 0 1 0,3 0-1 16,4-1 2-16,-7 1-2 15,-3-7 2-15,6 4-2 16,-3-3-1-16,0 2 1 15,0-2-4-15,-4 5 2 0,4 1 1 16,0 0 2 15,0 3-1-31,-3-1 2 0,-4 4-2 16,6 0-3 0,-2 3 1-16,-1 3 1 15,4 0 0-15,-3 0 0 0,3 0 0 16,-4 3-3-16,8 3 2 15,-8 6-5-15,7-2 5 16,-3 5 3-16,0 0-2 0,0-2 3 16,-3 2-2-16,6 1-3 15,-3-1 1-15,-4-3 1 16,1 1 0-16,3-1 2 16,-4-3-1-16,-3 0 2 15,7 1-2-15,-3-4-1 16,-1-3 1-16,-3-3 1 0,0 0-1 15,0 0 13 1,0 0-10-16,4-3 0 16,-1 0-2-16,-3-3-2 0,0-1 1 15,4 1-1-15,-4-3 0 16,10 0-3-16,-10-1 2 16,0-5 4-1,10-3-3-15,-6-1 0 0,-4-2 1 16,10 2-4-16,1 1 2 15,-8 2 4-15,7 1-3 16,-3-1 0-16,-3 1 1 16,10 0-4-16,-7 2 2 15,-4 1-2-15,7 3 2 16,1 3-2-16,-1 0 2 0,1-1 4 31,-4 4-3-31,3 3-2 16,0-3 1-16,-6 0 1 0,6 0 0 15,-3 3-26-15,-3 0 21 0,6 3-136 16,-10-3 110-16,0 0-255 31</inkml:trace>
  <inkml:trace contextRef="#ctx0" brushRef="#br1" timeOffset="41941.445">2087 2187 56 0,'0'0'26'15,"0"9"-21"-15,0-15-6 0,0 6 39 0,0 0-30 16,0 0 42-16,0 0-38 16,0 0 36-16,0 0-35 31,0 0 21-31,0 0 3 0,0 0-27 16,0 0 10-16,0 0-15 15,0 0 27-15,0 0-24 16,0 0 10-16,0 0-12 0,0 0 10 15,0 0-12-15,0 0 12 16,3-3-12-16,-3 3 12 16,4-3-10-1,-1-4-3-15,-3 1 7 16,4 0-8 0,-1-3-1-16,0 3 5 0,4-7-2 15,0 1-2 1,0 0 4-16,0-1-5 15,4 1 0-15,-1 0 0 0,0-1-1 16,4 1 0-16,-3 0 0 16,6 3 0-16,0-7 8 31,4 1-6-31,-4 3-4 16,1-7 2-16,-1 4 8 15,0-1-6-15,-3 1-1 0,3 3 0 16,4-1 4-16,-3 4-4 15,-5 0-3-15,5 0 2 16,-1-1 0-16,0 1 0 16,1 0 5-16,-1 0-4 0,4-1 3 15,0 1-3-15,-1 0 2 16,1 0-2-16,0-1-1 16,0 1 1-16,-1 0 1 15,1 3-1-15,-3 0 5 16,-1-4-5-16,7 4 6 15,4-3-6-15,-4 3 0 0,-3-3 0 16,0-1-1-16,-1 1 0 16,1-3 0-16,0 6 0 31,0-7 0-31,0 4 0 0,-1 0 2 16,1 0-1-16,0-4 2 15,0 4-2-15,-1 0 5 16,1 0-5-16,0 2 3 15,0 1-3-15,0 0 2 16,-4-3-2-16,0 0-3 0,-3 2 1 16,0 1 1-16,0 3 0 15,0 0 0-15,-4-3 0 16,0 3 2-16,-3 0-1 16,0-3 2-16,0 6-2 0,0-3 2 15,-3 3-2-15,-4 0 5 16,0 0-5-16,3-3 3 15,-3-1-3-15,4 1-1 16,-4 3 1-16,0 0 1 16,0 0-1-16,0-3-3 15,0 0 1 1,0 3 1-16,-4 0 0 16,4 0 0-16,-3 0 0 15,-1 0 0-15,1 0 0 16,-1-3 0-16,1 3 0 0,-1-3-3 15,1 3 2-15,-1 0 4 16,1 0-3-16,-1-3 3 16,1 3-2-16,-4-3-1 15,0 3 1-15,0 0-1 0,-3-3 0 16,-1 0 0-16,-2 0 0 16,-5 0 0-16,4 3 0 15,1-10 2-15,-1 4-1 16,0 0-1-16,3 0 1 15,1 0-1-15,0 3 0 0,-1 0-3 16,1-1 2-16,3-5 1 16,0 3 0-16,0 0 2 15,0 0-1-15,0 3-3 16,0 0 1 15,4 6 1-31,-1-6-3 16,1 0 2-16,-1-1 1 0,1 4 0 15,0 0 0 1,-1-3 2-16,1 3-1 16,3 0-1-16,0 0 1 15,0 0-4-15,0 0 2 0,0 0 4 16,0-3-3-16,0 3-2 16,0-3 1-16,0 3 1 15,0 0 0-15,3 0-6 16,4 0 5-16,0 0 6 0,3-3-5 15,1 0-2-15,3 3 2 16,3-3 3-16,0 0-3 16,4 0-5-16,0 0 4 31,3 0 0-31,-3 0 1 0,0 0 2 16,-1-1-1-16,-2 1 2 15,-1 0-2-15,-3 0-1 16,0 3 1-16,-4 0 1 15,0 0-1-15,-3 0-1 16,0 0 1-16,-7 0-1 16,4 0 0-16,-4 0 8 0,0 0-6 15,0 0 7-15,0 3-6 16,0-3-5-16,0 6 2 16,-4 7 3-16,1-4-3 0,-1 0-2 15,1 13 4 1,-4-1-2-16,-3 1 3 31,-1-4-2-31,4-2-6 0,-7 8 4 16,4-5 3-16,-4 9-2 15,-3-4 0-15,-4 4 1 16,7-7-4-16,0-2 2 16,1-4 4-16,2 1-3 15,1-1-19-15,3-3 15 16,0 1-94-16,3-4 76 0,1 3-235 31,17-12 100-31</inkml:trace>
  <inkml:trace contextRef="#ctx0" brushRef="#br1" timeOffset="43062.2802">3732 980 72 0,'0'-6'32'0,"0"-1"-25"0,-4 4-8 0,8 0 47 15,-4 3-36 1,0-9 58-16,0 0-1 0,-4 3-48 16,1-1 29-16,3 1-36 15,0 3 21-15,-3 0-24 0,-1 0 6 16,4 3-11-16,0 9 1 0,-3-12-4 16,-1 9 8-16,1 4-7 15,-1-4-1-15,1 3 0 31,-1 3 1-31,1 1-1 16,-1 2 2-16,1 0-2 0,-1 4-1 16,1-1 1-1,-7 7-1-15,-1 0 0 0,4-1 5 16,-3 1-4-16,-1-4-3 16,1 4 2-16,0 0 3 15,3-4-3-15,0 1 6 16,0-4-5-16,0-2 20 0,4-4-17 15,-1-3 8-15,1 0-9 16,3-2 4-16,0-1-6 16,0-3 3-16,0-3-3 0,0 0-1 31,0 0 1-31,0 0 1 16,3 0-1-16,11 0 8 15,3 0-4 1,1-3-4-16,-1 0 3 15,0 0-3-15,0 0-3 0,1-1 1 16,-1 1 4-16,0 0-3 16,1 3-8-16,-1 0 6 15,4 0 4-15,-4 0-2 0,-3 0-47 16,3 0 37-16,-3 0-53 16,0 0 48-1,0 0-83-15,-4 0 75 0,1-3-172 31,3 0 150-31,-1-3 10 16</inkml:trace>
  <inkml:trace contextRef="#ctx0" brushRef="#br1" timeOffset="44210.0577">4103 875 180 0,'-4'-31'82'0,"4"28"-65"0,0 0-21 0,0 3 65 15,0-3-49-15,0 0 18 0,0 0-21 16,0 0 8-16,0 0-12 15,0 0 11-15,0 3-12 0,0 0-2 16,0 3-1-16,-3 3-1 16,-1 3 0-16,1 22 2 15,-1 0-4 1,1-1 2 0,-4 1 0-16,7-3 0 15,-7-3 0-15,3 5 0 16,-3 1 2-16,1-3-1 15,2-7-3-15,1-2 1 0,-1-4 6 16,1 1-4-16,-1-4 11 16,1-3-9-16,-1 0 4 15,1-2-5-15,-4-7 5 16,7 0-6-16,0-3 0 16,0-1 0-16,0-8-1 15,0-3 0-15,0-1 0 0,0 1 0 16,0 0 0-16,7-1 0 15,-4-2 0-15,1-4 0 16,3 1 2-16,0-16-1 16,0 3-6-16,-1 0 4 0,1 3 6 15,0 0-5-15,-3 4-4 32,6 2 3-32,4 0 3 15,0 7-2-15,3-1-2 16,1 4 1-16,-5 3 6 15,1 3-4-15,4-1-5 0,-5 4 3 16,-2 3 0-16,-1 0 1 16,1 3-3-16,-1 3 2 15,0 3 4-15,1 3-3 0,-4 4-2 16,0 2 1-16,0 1 4 16,-1-1-3-16,-2 0 12 15,-1 7-10-15,-3 3 11 16,0-4-10-1,0-2 4-15,-7-1-5 16,1-3-1-16,-1 1 0 0,-4-1 1 0,1-6-1 16,-1 4 2-16,1-7-2 31,-4 0-1-31,0 0 1 16,0-6-1-16,-6 3 0 0,6-3 2 15,0 0-1-15,4-3-1 16,-1 0 1-16,4 0-1 15,0 3 0-15,4 0 2 0,-1 0-1 16,1 0-1-16,3 0 1 16,0 0 1-16,0 0-1 15,0 0-6-15,0 0 4 16,10 3 6-16,-3 3-5 16,4 0 1-16,3 1 0 15,-1-1 1-15,5 3-1 0,2 0 2 16,-6 0-2-16,0 1 2 15,4-1-2-15,-1 0-1 16,0 0 1-16,-3 4 4 16,0-1-4-16,3-3 0 31,1 1 0-31,-5-4-1 16,5 0 2-16,-4 0-1 15,-4-3 2-15,0 0-2 16,-3-3-48-16,0 3 37 15,0-3-89-15,-7 0 75 0,4 0-157 32,-1-9 60-17</inkml:trace>
  <inkml:trace contextRef="#ctx0" brushRef="#br1" timeOffset="45173.7832">4605 700 104 0,'-4'-4'49'0,"8"1"-39"0,-4 0-12 0,0 3 19 16,3 0-14-16,1-3 10 16,-1 0-10-16,1 0 38 15,-1-6-32-15,1 0 47 16,-1 2-42-16,-3 1 32 0,0 3-34 16,0 0 22-16,0 0-25 0,0 0 11 15,7 0-6 1,-7 0-9-16,0 3 14 15,0 0-7 1,0 0-7-16,0 0 3 0,0 0-7 16,0 0-3-16,0 0 2 15,0 0 11-15,0 0-9 32,0 6 3-32,0 0-4 0,0 0-1 15,0 0 1-15,0 1-1 16,0 2 0-16,-7 0-3 15,7 0 2-15,0 4 1 16,0 2 0-16,0 0 2 16,0 4-1-16,0-1-6 15,0 1 4-15,7 9 6 0,-7 5-5 16,3-2-2-16,1-3 2 16,3-3 3-16,0-4-3 15,0-5 0-15,0-1 1 16,3 0-1-16,-3-2 0 15,7-4 5-15,-7 0-4 16,0-3 14 0,0-3-11-16,-1 0 6 15,1-3-7-15,0 0 4 16,4-3-6-16,-4-3 0 16,0 0 0-16,3-3 1 0,-3 0-1 15,0-1-1-15,3-8 1 16,1 2-1-16,-1-5 0 15,-3 2 2-15,0 1-1 0,0-1-1 16,0 1 1-16,0 0-4 16,6-1 2-16,-2 4-2 15,-4-1 2-15,0 1 12 16,0-1-9-16,-4 1 0 16,1 0-1-16,-1-1 4 15,0-2-4-15,1 2 0 0,-1-2 0 16,-3-4 4-16,0 7-4 15,0 0-3-15,0-1 2 16,0 1-3-16,0 3 2 16,0-1 1-16,0 4 0 15,0 3-3-15,0 0 2 0,0 3-44 32,0-1 35-32,0 4-63 15,0 0 55-15,0 4-146 16,-3 8-16-1</inkml:trace>
  <inkml:trace contextRef="#ctx0" brushRef="#br2" timeOffset="147392.6138">8422 478 80 0,'0'-3'36'0,"0"6"-29"0,0-6-9 15,0 0 35-15,0 3-26 16,0 0 20-16,3-3-20 16,4 3 16-16,-7-3-18 15,4 0 21-15,-4-1-20 0,0 4 22 16,0-3-21-16,0 0 5 0,6 0-8 16,-6-9 11-1,0 3 0-15,0-1-11 16,0 4 13-16,0 0-13 0,-6 0 9 31,6 3-10-31,-11-6 10 16,8-1-10-1,-8 4-1-15,11 0 4 16,-3 3-5-16,-4 0-3 16,7 0 2-16,-14 0 14 15,11 0-6-15,-4 0-5 16,-4 0 8-16,8 3-9 15,-8 0-7-15,8 0 5 16,-4 0 5-16,7 0-5 16,-7 0-2-16,0 0 2 0,7 0-3 15,-3 0 2-15,-4 0 4 16,7 12-3 0,-4-3 0-16,-3 0 1 15,4-3-1-15,3 10 0 16,-4-1 5-1,-2-6-4 1,6 1 0-16,-4-1 0 16,-3-3-1-16,7 0 0 15,0 0-3-15,0 1 2 0,0-1 1 16,0 3 0-16,0 0 0 16,0-3 0-16,0 1 2 15,0-1-1-15,0 0-3 16,0 0 1-16,0 0 1 0,0 0 0 15,0 0 2-15,0 1-1 16,0-1-3-16,0 0 1 16,0 0 4-16,0 6-3 15,0-2 6-15,0-1-5 16,0-3 11-16,0 6-9 0,0 1-1 16,0-4-1-16,0 0 4 15,0 0-4-15,0 1-3 16,0-1 2-16,0-3 3 15,0 0-3-15,0 0-2 16,0 0 1-16,0 1 1 31,0-1 0-31,0 0 0 16,0 0 0-16,0 0 2 0,0 4-1 16,0-4-3-16,0 0 1 15,0 0 1-15,7 0 0 0,-3 0 0 16,-4 0 0-16,6 1 2 15,-2-4-1-15,-4 0-3 16,3 0 1-16,4 0 4 16,-3 0-3-16,3 0 0 15,-4 0 1-15,-3 0 1 0,11-3-1 16,-8 3-3-16,-3-3 1 16,10 0 6-1,1 3-6-15,-1-3 1 16,4 0 0-1,0 0 0 1,-4 0 0-16,-3 0-3 16,0 0 2-16,4 0 4 15,-5 0-3-15,1-3 3 16,4 0-2-16,-4 3-1 16,-4-3 1-16,8 0-1 15,-11 0 0-15,3 0 2 0,4 0-1 16,-4 0-3-16,-3 0 1 15,7 0 1-15,-3 0 0 16,-4-1 2-16,0 4-1 0,0-3-1 16,0 3 1-16,0 0-4 15,0 0 2-15,0 0 6 16,0 0-4-16,0 0-3 16,0-3 2-16,0 3 0 15,0 0 0-15,0 0 0 0,-4 0 0 16,-3 0 0-16,7 0 0 15,-3 0 0-15,-4 0 0 16,4 3 0-16,3 0 0 31,-4 1 0-31,-3-1 0 16,7 0-28-16,-3 0 22 0,-4 3-71 16,7 0 59-16,-4-3-230 15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50:09.619"/>
    </inkml:context>
    <inkml:brush xml:id="br0">
      <inkml:brushProperty name="width" value="0.09333" units="cm"/>
      <inkml:brushProperty name="height" value="0.09333" units="cm"/>
      <inkml:brushProperty name="color" value="#00CCFF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17203 2978 236 0,'0'-3'108'0,"0"3"-85"0,3-3-29 0,-3 3 55 0,0-3-40 15,7 0 19-15,-4 0-20 16,-3 3 9-16,0 0-12 16,0 0 16-16,0 6-16 0,0 3 7 15,0 1-9-15,-3 2 1 0,-4 3-3 16,7 10 2-16,-3 6-2 15,-1 0-3 1,-3-1 1-16,4 4 6 16,-4 0-4-16,3-3-5 15,-3 9 3-15,0 0 0 16,-3-6 1-16,3-7-3 16,0-5 2-16,0-3-10 15,7-7 8-15,0-3-13 16,11-24-4-1,-8-1-5-15,4-2 17 16,-3-7-7-16,6-3 11 0,-7 1-9 31,8-7 10-31,-4-12 4 0,-4 6-1 0,8 3-2 16,-8 3 1-16,7 0 4 16,-10-3-3-16,11-3 9 15,-8 9-7-15,-3 4 10 16,7 5-9-16,-3 7 10 15,-4-1-10-15,7 4 13 16,-4 3-12 0,-3 2 12-16,7 1-12 15,-4 0 12-15,1 3-12 16,-4 0 9-16,7 3-10 16,-4 0 7-16,4 0-7 15,0 0 15-15,-7 0-14 16,11 0 7-16,-4 3 0 15,-4 6-8-15,7 1 2 16,-6 5-4-16,6 0 11 16,4-2-10-16,-4-4 3 15,11 3-4 1,0 1-1-16,-4-1 1 16,-3 0-1-16,4 0 0 0,-5 1 0 15,1-4 0-15,-3 3 0 0,-8 1 5 16,7-1-4-16,1 0-3 15,-4 4 2-15,0-1 0 16,-7 4 0-16,7-4 0 16,-4 0 0-16,-3 1 2 15,0-1-1-15,0-3 2 32,0 1-2-32,0-1 2 0,0 3-2 15,0-2-3-15,0 2 1 16,-3-3 1-16,3 4 0 15,0-4 2-15,-7 1-1 16,7-1-1-16,-4 0 1 16,1 4-1-16,-4-10 0 15,7 0 5-15,-4 6-4 0,-3-9 0 16,7 6 0-16,-3 1 4 16,-4-4-4-16,4 6-5 15,-1-3 8 1,-3 1-3-16,4-4 5 15,-4 0-5-15,3-3 3 0,-6 3-3 16,0 0 2 0,-4-3-2-16,3 4 2 15,-3-4-2-15,4 0-1 16,-4 0 1-16,4 3 1 16,-1-6-1-16,1 6-6 15,-4-6 4-15,4 0 0 16,-4 0 1-16,4 3 5 15,-4 0-4-15,3 0-5 0,1 0 3 16,-4 1-28-16,11-4 23 16,-4 3-63-16,-4 0 53 15,11 0-133-15,-3 0 115 16,3-6-210 0</inkml:trace>
  <inkml:trace contextRef="#ctx0" brushRef="#br0" timeOffset="-3387.9103">16458 2421 160 0,'3'-3'75'16,"1"-3"-59"-16,3 0-20 0,-7 0 42 0,3-1-31 31,-3 1 23-31,0 0-22 15,0-6 13-15,0 3-2 0,0-1-14 0,-3 4 15 16,-4 0-15-16,3 3 9 16,-6 0-11-16,10 0 10 15,-10 0-10-15,6 0-4 16,-6 3 1-16,6 0-3 16,-3 0 2-16,0 3-2 15,-3 6 2-15,-7 0 1 16,10 7 2-16,-4-1-1 15,-2 0-3-15,6 4 1 16,-4-1 1-16,8 1 0 16,-4 2-6-16,0-2 5 31,0-1 0-31,14-2 1 0,-4 2 0 16,8-2 0-16,-1-4 0 15,1-3 0-15,-5 0 5 16,12-9-4-16,-11 0-3 15,10-3 2-15,-3-3 3 16,0 0-3-16,0-3 12 0,-4-4-10 16,11 1 5-16,-11-3-5 0,1-1 2 15,-5 1-3 1,1-1-3-16,-3-2 1 0,-4 0 4 16,7 5-3-16,-4 1-2 15,-3 3 1-15,0 3-5 16,4 15 8 15,-4 0-3-31,0 3-1 0,0 4 1 16,3-1 4-16,-3 4-3 15,4-4 3-15,6-3-2 16,-6 4-3-16,6-7 1 16,-7 0-2-16,15-3 5 15,-4-6-2 1,-1 0 9-16,8-3-7 0,-4-3 13 15,1-3-11-15,-1 0 9 16,0-4-10-16,1-2 7 16,-1-16-7-16,-3 0 1 15,0 1-3-15,0-1-1 16,-4 0 1-16,-3 3-4 0,0 1 2 16,0 2 6-16,-4 0-4 0,-3 1 0 15,0-1 0-15,0 7-1 16,0-4-3-1,0 7 2-15,-3 8 4 16,-4-5-3-16,7 9-5 16,-7 9 4-16,0-6 0 31,-3 6 1-31,6 0-3 0,-3 4 2 16,0-1 1-16,0 3 0 15,-3 1 0-15,10-1 0 16,-3 3 0-16,-1 4 0 15,-3-4 0-15,7 1 0 16,-3 2 0-16,3 4 0 16,0-1 0-16,0 7 0 0,0 0-3 15,0-4 2-15,0 1 1 16,0-4 0-16,0 1 0 16,0-1 0-16,3 1 0 15,-3 3 0-15,7 2 0 16,-3-2 0-16,-1-3 0 0,-3-1 0 31,7 1 5-31,-4-4-4 0,-3 1-3 16,7 2 2-16,-3-2 3 15,-1 2-3-15,1-2 3 16,-1-1-2-16,-3-2 2 16,4 5-2-16,-4-2 5 15,0 5-5-15,0-2 3 16,0-4-3-16,-4-2-1 0,1-4 1 15,-1 0 7-15,1 1-6 16,-1-4-7-16,-3 0 5 16,4 0 2-16,-4-3-2 15,0 1 3-15,0-1-2 16,-3-3 5-16,6 0-5 16,-3 0 0-16,0-3 0 0,1 0-4 15,-5 0 2-15,8 0 4 16,-8 0-3-16,8-3 0 15,-4 0 1-15,0 0-43 16,3 0 33-16,-9-4-118 16,9 1 98-16</inkml:trace>
  <inkml:trace contextRef="#ctx0" brushRef="#br0" timeOffset="-3162.5895">16652 2717 216 0,'0'0'98'0,"10"-3"-77"0,1 0-26 0,-1-1 44 16,0-2-32-16,4 0 1 15,0 0-5 1,7 0-151-16,-4 0 116 16</inkml:trace>
  <inkml:trace contextRef="#ctx0" brushRef="#br0" timeOffset="-2446.3049">16981 2424 236 0,'14'-3'105'0,"-7"0"-83"0,3 0-28 0,-6 3 43 16,6-9-30-16,4 3 11 31,0-10-12-31,6 4-4 0,5 0-1 16,-11 2-105-16,6 1 82 0,-6 0-186 15</inkml:trace>
  <inkml:trace contextRef="#ctx0" brushRef="#br0" timeOffset="-2677.691">17040 2199 240 0,'0'-9'108'0,"0"6"-85"0,7-3-29 0,-7 6 43 15,0-3-30-15,3 0 14 0,-3 3-15 0,4 0 8 16,-4 0-11-16,0 0 18 0,0 3-16 16,0 3 12-16,0 3-12 31,0 7 2-31,0-1-5 0,0 0-1 16,0 4 0-1,0 3 1-15,-4 8-1 16,4 1-1-16,-3-3 1 0,3 3-1 15,0-4 0-15,0-5 0 16,3-1 0 0,1 1 0-16,-4-4 0 15,10-2 0-15,0-4 0 16,4-3 2 0,7-2-1-16,-7-1-26 15,3-3 20-15,-3-3-57 16,0-3 47-16,0 0-119 15,-4-4 103-15,1-2-139 16</inkml:trace>
  <inkml:trace contextRef="#ctx0" brushRef="#br0" timeOffset="-1519.4121">17331 2406 200 0,'0'24'92'0,"0"-21"-73"0,3-3-24 0,-3 0 61 16,7 0-45-16,0 0 4 16,3-3-9-16,8-6 1 15,-1 0-6-15,-3 0 20 0,-4-4-17 16,1 4 19-16,-8 0-18 15,8 0 7-15,-4-4-9 16,-4 1 1-16,4 0-3 0,-4-1-1 0,1 1 1 16,-4 0-1-16,7-1 0 15,-7 1 2-15,3 0-1 32,-3-1 2-32,-3 4-2 15,-4 0-6-15,7 0 4 0,-4 3-3 16,1 3 3-16,-7 3 1 15,-11 6-3 1,10 3 2 0,-3 3 1-16,1 4-3 15,-1-1 2-15,3 10 1 0,1-4 0 16,3 7 0-16,0 0 0 16,0-4-6-16,7-2 5 15,0-1 0-15,0-2 1 16,7-4 0-16,0 1 0 0,3-4 2 15,11 0-1-15,-7 1-3 16,7-10 1-16,-7 0 4 16,0-3-3-16,6 0 0 15,-6-3 1-15,7-7 4 32,-7 1-4-32,7-3 0 0,-8 0 0 15,12-1 15-15,-11-14-12 16,6 2 10-16,1 0-11 15,-4 1-4-15,-6-1 1 16,3 3 3-16,-4 4-3 0,1 3-2 16,2 2 1-16,-6 4-2 15,-3 6 2-15,6 3 1 16,-6 3 0-16,6 3 0 16,-10 3 0-16,7 1 0 15,-7 8 0-15,0-2-6 16,0 5 5-16,0-2 6 0,0-1-2 15,0-3-1 1,0 1-2-16,0-7 1 16,0-3-1-16,0-6 0 15,0 0 19-15,3-9-15 16,4-9 16 0,0-1-15-16,4-3 3 15,-1 1-6-15,4-1-4 16,-4 1 2-16,4 2-6 15,3 4 5-15,1 0-45 0,6 2 36 16,-3 4-153-16,3 0 126 16,-3 3-167-1</inkml:trace>
  <inkml:trace contextRef="#ctx0" brushRef="#br0" timeOffset="-7768.4454">15367 1710 44 0,'7'-3'23'0,"-4"0"-19"0,1 0-5 0,-4 3 11 0,3 0-8 15,4 0 33-15,-7 0-28 0,7-3 43 16,-3 3-38-16,-4 0 34 16,6 0-35-16,-2 0 23 15,-1-3-25-15,4 3 9 16,-3 0-13-16,3-4-1 0,0 1-2 16,0 0 12-16,-4 0-10 15,14 3-2 1,-3-3 1-16,3 3-2 0,-6 0-1 15,6 0 1-15,-3-3-4 16,3 3 2-16,-6 0 4 16,-1 0-3-16,1 0 3 31,-1 0-2-31,0 0 11 0,4-3-10 16,0 0 8-16,-4 0-7 15,4 3 4-15,-3-3-6 16,-1-3 3-16,0 6-3 15,1-3-1-15,-1 3 1 16,-3-4-1-16,7 4 0 0,-4 0 2 16,1-3-1-16,3 0 8 15,-4 0-7-15,-3 3 5 16,0 0-6-16,-4-3-3 16,1 3 2-16,-1-3 5 0,-3 3-4 15,0-3 0-15,0 3 0 16,0-3 1-16,0 0-1 15,0 3-6-15,0 0 4 16,0-3 3-16,0 0-2 16,-3 3 0-16,-4 0 1 0,0-3-1 15,0-4 0-15,-3 7-9 32,6-6 7-32,-6 0 7 15,6 0-5-15,-3 3 7 16,0-6-6-16,1 6-3 0,-5-4 2 15,8 1 0-15,-4 0 0 16,0 3-6-16,0 0 5 16,3 0 0-16,-2 0 1 15,6 9 5-15,-4-9-4 16,4 0 6-16,0 0-6 0,0 3 0 16,4 6 5-1,-4 0-5-15,10 0 3 16,-3-3-3-16,0 0 5 15,3 7-5-15,1-1 3 16,-1-3-3-16,4 0-3 0,0 0 1 31,3-3 6-31,-3 3-4 16,0 1 3-16,0-1-3 16,-4 0 5-16,-3 0-5 0,-4 3 6 15,1 1-6-15,-4 5 3 16,-7-3-3-16,0 4-3 15,-7-1 1-15,4 0-33 16,-1-2 27-16,1-1-90 16,-4-3 74-16,4 1-189 15</inkml:trace>
  <inkml:trace contextRef="#ctx0" brushRef="#br0" timeOffset="-7017.5053">16260 1596 148 0,'4'-18'65'0,"-1"14"-51"0,-3 1-17 0,0-6 43 16,0 0-10-16,0 3-20 15,0 3 16-15,0-3-21 16,0-1 26-16,0 4-23 0,0 0 18 15,0 0-19-15,0 0 7 0,0 3-10 16,0 0 9-16,0 3-10 16,0 9 2-16,0-2-4 15,0 5-3-15,0 0 1 16,0 1 1-16,-3 2 0 0,-1 4 2 16,1-1-1-16,-4 4-1 15,7 0 1-15,-3-1-1 16,-4 4 0-16,7 6-3 15,-4-6 2-15,1-4 4 0,-1-2-3 16,1-4 3-16,3-5-2 16,0-1-6-16,3-3 4 15,1-3 3-15,3-3-2 32,0 0 0-32,3-3 1 15,4 0-1-15,3-3 0 16,1 0 0-16,-1 0 0 0,-7 0 2 15,8 3-1-15,-5 0-34 16,-2 0 26-16,-4 0-90 16,3 0 74-16,0 0-177 15</inkml:trace>
  <inkml:trace contextRef="#ctx0" brushRef="#br0" timeOffset="-6053.3706">16614 1587 184 0,'-4'-3'85'0,"4"18"-67"0,0-21-23 0,4 12 16 0,-15 0-10 15,11 0-3-15,7 1 2 16,-7 2 3-16,0 3-3 16,0 4 14-16,0 5-10 0,-7-2-2 15,4 2-1-15,-4 10-1 16,7 6 0-16,-10-6 0 15,10-4 0-15,-14-2 5 0,10-3-4 16,-3-4 3-16,4-3-3 16,-1-2 2-16,-2-7-2 0,16-3-3 15,-14-3 1-15,11 0 1 16,-10-6 0-16,6 0 0 16,-3-10 0-16,7-8 5 31,-7-1-4-31,4 0 6 0,-4 1-6 15,0-4 0-15,7 3 0 16,3 1 4-16,-3 2-4 16,0-6 11-16,-4 7-9 15,8-7 7-15,-8 7-7 16,8 2 1-16,-1 4-3 16,0 2 2-16,1 4-2 0,-1 0 5 15,-3 3-5-15,10 3 0 16,-3 9 0-16,0 0 10 15,0-3-9-15,-4 0-3 16,4 6 1-16,-3 1-6 16,-4-1 5-16,-4-3 20 15,4 3-16 1,-7-3 9-16,-7 1-9 16,4-1-2-16,-4 3 0 15,-4 0-1-15,-3 1 0 16,4-1 0-16,3-3 0 0,-3 0 5 15,-1-3-4-15,1 0-3 16,0-3 2-16,6 0 0 16,-3 0 0-16,4 0 0 0,-1 0 0 15,-3 0-3-15,7 0 2 16,0 0 6-16,0 0-4 16,0 0-3-16,7 3 2 15,0 3-3-15,0 1 2 16,-3-1 6-16,6 3-4 15,-3 0-5-15,0 4 3 0,3-1 6 16,4 0-5-16,-4 1-2 16,1 5 2-16,3-3 0 15,-4 10 0-15,0-3 2 16,4-7-1-16,0 0-1 16,3-2 1-16,-3-7 4 31,-3 3-4-31,-1-3-22 0,-3-3 16 15,0 0-118-15,-4-3 95 16,8-3-162 0</inkml:trace>
  <inkml:trace contextRef="#ctx0" brushRef="#br0" timeOffset="-5253.7668">17054 1473 176 0,'0'-6'82'0,"-4"6"-65"0,8-3-21 15,-4 0 39-15,0-1-28 0,0 1 23 16,7 0-23-16,-7 0 16 16,0 0-17-16,3 0 11 0,-3 3-12 15,0 0 5-15,0 0-7 16,0 9 4-16,0 1-6 0,0 2 3 16,0 0-3-16,0 1-1 15,0 5 1-15,0 4-4 16,0-4 2-16,0 4 6 15,-3-1-4-15,-4 1-3 16,7-1 2-16,0 7 3 0,0-7-3 16,0 1-5-16,0-4 4 15,0 1 3-15,0 3-2 32,0 2 0-32,7-2 1 15,3-4-1 1,0-2 0-16,4-4 0 0,0-12 0 15,-4 0 0-15,1-3 0 16,-1-6 0-16,-3-1 2 16,4 1-1-16,2 0 5 15,5-3-5-15,-4-1 3 16,-1 1-3-16,1-3 2 0,-3-1-2 16,-1 1 2-16,0-1-2 15,1 1-1-15,-1 0 1 16,-3 2 1-16,4 1-1 15,-1 0 8 1,-3-4-7-16,0 4 7 16,0 0-6-16,-4-4 12 15,4 1-11-15,-3-1 3 16,-1 1-5-16,-3 3 5 16,10-1-6-16,-3-2 0 15,-3 0 0-15,-4 5-1 16,7 1 0-16,-14 3 0 15,7 0-42-15,0 3 33 0,0-3-98 32,7 2-133-32</inkml:trace>
  <inkml:trace contextRef="#ctx0" brushRef="#br1" timeOffset="-195476.8223">15315 2018 64 0,'0'0'32'0,"0"-6"-25"0,3 6-8 0,-3 0 47 16,0 0-36-1,0 0 55-15,4 0-49 0,-1-3 32 16,1 0-36-16,-1-1 2 15,-3 1-9-15,0 0 2 0,0 0-6 16,0 0 14 0,0 0-11-16,0 0 14 15,0 0-13-15,0 0 6 16,-3-3-5 0,-1 3-5-16,1-1 6 0,-4 1-6 15,0 0 6-15,0 0-6 16,0 0 11-1,-3 3-9-15,-1 0 13 0,1 0-12 16,3-3 3-16,-3 3-5 0,-1-3 8 16,1 3-8-16,-1 0 2 15,1 0-3-15,-4-3 2 16,7 3-2-16,-3 0-1 16,0 0 1-16,-1-3 1 15,1 3-1-15,-1 0-1 0,1 0 1 16,-4 0-1-16,11 3 0 31,-4 0 8-31,0 0-6 16,0 0-1-16,-4 0 0 0,8 0-1 0,-4 3 0 15,0 4 0-15,0-4 0 16,7-3 0 0,-3 3 0-16,-1 0 2 0,1 0-1 15,-1 1-1-15,-3 2 9 16,1 9-13-1,-1 4 7 1,0-1 0 0,0 1-2-16,3-4-1 31,-3 1 1-31,0-4-1 16,0 1 0-16,7-1 2 15,0 4-1-15,0-4 2 0,0-3-2 16,0 1 5-16,0-1-5 15,4 0-5-15,-1 1 3 16,-3-1 6-16,7 16-2 16,0-7-1-1,0-2-2-15,0-4 1 0,-3 0 1 16,6-2-1-16,-3-1-1 16,0-3 1-16,0 0-1 15,3-2 0-15,1-1 2 16,-5 0-1-16,8 0-3 15,-7 0 1-15,4 0 12 16,-1 1-9-16,-3-4 3 16,3 0-4-16,-3-3 5 15,4 0-5-15,-4 3-3 16,0-3 2-16,3 0 3 16,-3 0-3-16,0 0 0 15,-4 0 1-15,8 0 1 16,-4 0-1-16,-1 0-1 15,5-3 1-15,-1 0 1 16,4 0-1-16,3-1 8 16,-3 1-7-16,-3 0 7 0,-1-3-6 15,-3 3-2-15,7-3 0 16,-4 0 4-16,1 0-4 16,-1-7 3-1,0 4-3-15,1 0-1 16,-4 0 1-16,0 2 1 15,-4-5 7 1,8 0-6-16,-5-1-2 0,1 4 0 16,0 0-1-16,-3 0 0 15,-4 0 2-15,7-1-1 16,0 1-3-16,-4 0 1 0,1 0 4 16,-1-1-3-16,-3 1 3 15,7 0-2-15,-4 0-3 16,-3-1 1-16,0 1 4 15,0 0-3-15,0 0 9 16,0-1-7 0,0-2 5-16,0 3-6 0,0 0-3 15,0-1 2-15,0 1 5 16,-3-3-4-16,3 3 0 16,-7-4 0-16,7 1-7 0,0 0 5 15,-3 2 3-15,-4-2-2 16,0 0 0-1,0 0-2-15,-4-1 1 16,-2-2-13-16,2-1 11 0,4 1-27 16,-3 3 23-16,-1-1-65 15,1 7 56-15,-4 3-139 32,0 3 119-32,4 3-173 0</inkml:trace>
  <inkml:trace contextRef="#ctx0" brushRef="#br1" timeOffset="-192974.5982">15208 3526 184 0,'0'-6'85'0,"3"0"-67"0,0 6-23 0,-3 0 58 15,0 0-43-15,0-3 42 16,7 0-39 0,-3 0 44-16,-4-3-43 15,7 3 29-15,-7 0-31 0,3-1 24 16,-3 1-27-16,0 0 12 16,0 0-15-16,0 0 10 0,0 3-11 15,0 6 13-15,0-6-13 16,0 0 9-16,0 0-11 15,0 0 4-15,0 3-5 16,0 4 5-16,0-1-6 16,0 3 3-1,0 0-3-15,0 4-3 0,0-1 1 0,0 9 1 16,0 4 0-16,0 0-3 16,0 2 2-16,4 1 4 15,-4 3-3-15,0 0-2 16,7-1 1-16,-4 10 4 15,4 0-3-15,-4-6 0 16,1 0 1-16,-1-3-1 0,1 0 0 16,-4-4 5-16,0-2-4 15,0-3-3-15,0-4 2 16,3 4 3 0,-3-4-3-16,0-2 0 15,7-4 3-15,-7 0-2 31,0-6-1-15,0 4 1-16,4-7-1 16,6 3 0-16,-13-6 5 0,3 6-4 15,0 0 0-15,0-3 0 16,0-3 1-16,3-3-1 16,1-6 8-16,-8 3-7 15,1-4 2-15,3 1-3 0,0-3 2 16,0 0-2-16,3-4-1 15,-6-2 1-15,-4-4 1 16,7-5-1-16,0-7-1 16,0 0 1-16,0 0-4 15,0-3 2-15,0 3 1 32,0 0 0-32,-4 3 0 0,-3-2 0 15,4 5 0-15,-1-6 0 16,1 6 0-16,-1 4 0 15,1 2 0-15,-4 4 0 0,7 2-3 16,-3 4 2-16,-1 0 1 16,1 2 0-16,-1 4-3 15,1 0 2-15,-4 3-8 16,7 0 7-16,-4 3 1 16,-3 0 1-16,7 0-9 0,-3 3 7 15,0 0-2-15,-1 3 3 16,-3 3 1-16,0 1 0 15,0 2 5-15,-3 0-4 16,0 4-3 0,-1-1 2-16,1 0 3 15,-1-2-3-15,8-4 0 16,-4 0 1-16,0-3-10 16,0 1 7-16,4-1 7 15,-1-3-5-15,1 0 4 16,-1-3-3-16,4 0-1 15,0 0 1-15,0-3 4 0,0 0-4 16,4-6-5-16,3-1 3 16,3-5-3-16,0-1 3 15,4 1 1-15,0-3 0 16,0 2 0-16,0 1 0 16,-4-1-3-16,11 1 2 0,-7 3 1 15,7-1 0 1,-4 4 0-16,-7 3 0 15,1 3 0-15,3 0 0 0,-7 3 0 16,-4 3 0-16,7 0 0 16,-3 3-3-16,-3 3 2 15,-4 4 1-15,3 2 0 32,-3 4-3-32,0-1 2 0,0 4 1 15,0-1 0-15,0 1 2 16,0 2-1-16,-3 4-3 15,3 0 1-15,-4-1 1 16,4 1 0-16,0 3 2 16,0 3-1-16,0-3-6 15,0-4 4-15,0 1 6 0,0 0-5 16,0-7 1-16,0 4 0 16,-3-7-1-16,3 1 0 15,0-1 5-15,0 1-4 16,0-4 0-16,0 1 0 0,-4-1-1 15,4-3 0-15,0-2 0 32,0-1 0-32,0 0 0 15,0-3 0-15,0 0 2 16,0-3-1-16,0 4-1 16,0-7 1-16,0 3-1 0,0-3 0 15,0 3 5-15,0-3-4 16,0 0 3-16,0 3-3 15,-10 0 5-15,7-3-5 16,-4 0 0-16,-7 0 2 16,0 0-2-1,0 0-1-15,4 0-2 16,-1 0 1-16,1 0-2 16,-1 0 2-16,1 0 1 15,-4 0 0-15,7 3 0 0,-3 0 0 16,0-3 5-16,3 3-4 15,0 0-5-15,0-3 3 16,-4 0-6-16,11 3 6 16,-3-3 3-16,-1 0-2 0,4 0-2 15,0 0 1-15,0 0 4 32,0 0-3-32,4 0 6 15,-1 0-5-15,11 0-5 16,-3 0 3-16,-1 0 3 15,7 0-2-15,4-3 0 0,0 0 1 16,3 0 1-16,0 0-1 16,4-3 2-16,-4 0-2 15,-6 0-1-15,6 2 1 0,-7 1-4 16,1 0 2-16,-5 3 1 16,8-3 0-16,-7 0 0 15,3 6 11 1,1-3-9-16,-5 0 0 15,-2-3-1-15,-1 3 1 16,-3 0-1 0,0 0 2-16,-7 0-2 15,0 0-51-15,0 0 39 16,-3-3-116-16,3 3 97 16,0 0-244-1,0 0 210-15</inkml:trace>
  <inkml:trace contextRef="#ctx0" brushRef="#br1" timeOffset="-191228.8068">15163 5063 148 0,'0'-3'69'0,"3"0"-55"0,-3-4-18 0,0 7 37 0,0-3-27 15,0 0 40-15,0 0-35 16,0 0 39-16,0 0-37 16,0 0 21-16,0-3-24 0,0-7 8 15,7-5 3 17,-4 3-4-17,4 2-8-15,0 1-6 16,0 3 7-16,0 0-8 15,0-1 7-15,-4 4-6 0,15 0 12 16,-8 0-11-16,7 3 9 16,-3 0-10-1,-3 3-1-15,6 0-1 16,-10 3-1-16,7 0 8 0,-4 6-6 16,-3 0 7-16,-3 1-6 15,9 8 4 1,-6-3 0-16,-3 1-5 15,6-4 8-15,-6 0-8 0,-1 1 10 16,-3-1-9-16,0-3 4 31,0 1-5-31,0-1 5 16,0 3-6-16,0 3 9 16,-3-5-8-16,-1 2 2 15,1-6-3-15,-4 3 5 16,7-2-5-16,-4-1 6 15,1 0-6-15,-4 0 0 0,4 3 0 16,-4-6-1-16,-4 3 0 0,4 1 5 16,-3-1-4-16,3 0 0 15,-7 6 0 1,0-2-1-16,4-1 0 16,-1 0 0-16,1 0 2 15,0 0-1-15,3 1-3 16,0-4 1-16,-4 0 1 0,8 3 0 15,-4 0 0-15,0 1 0 16,0 2 2-16,4 0-1 16,-4 1-3-16,3-1 1 15,1 0 4-15,-4 1-3 0,7-4 3 32,-3 0-2-32,-1 3 2 15,1-2-2-15,-1 5 2 16,1-9-2-16,3 7-1 15,0-4 1-15,-4 0 1 16,4-3-1-16,0 6 8 0,0 1-7 16,-3-4 2-16,3 0-3 15,0-3 2-15,0 1-2 16,0-1-1-16,0-3 1 16,0 0 1-16,0-3-1 0,0 3 16 15,0-3-13-15,3 6-13 16,-3-6 8-16,0 0-1 15,7 3 2-15,0-3 8 16,0 0-6-16,3 0-1 16,1 0 0-1,-1 0-7-15,4-3 5 16,0 0-3-16,7 0 3 16,-1 0 1-16,-2 0 0 15,6 0-3-15,-7 3 2 16,1-3 4-16,-1 3-3 15,0 0 3-15,-3 0-2 0,7-10-1 16,0 13 1-16,-4-3-1 16,-7 0 0-16,11 4 0 15,-4-1 0-15,-6 0 0 16,-1 0 0-16,4-3 8 16,-3 3-6-16,2 0-1 15,-6-3 0-15,-3 3 4 16,6 0-4-16,-3 0 3 0,0 0-3 15,0-3-1-15,-4 0 1 0,4 0-4 16,-3 0 2-16,-4 0-16 16,3 0 13-16,-3 0-65 15,0 0 53-15,0 0-142 16,0 0 121-16,4 6-281 31</inkml:trace>
  <inkml:trace contextRef="#ctx0" brushRef="#br1" timeOffset="-189597.6889">15166 6827 176 0,'-3'3'82'0,"-1"0"-65"16,-3 0-21-16,4 0 62 0,-1 0-47 16,1 0 53-16,-1 0-48 15,-3 1 39-15,0-1-41 0,0 0 27 0,-3 3-31 16,7-3 20 0,-1 3-22-16,1-3 7 15,-1 0-11-15,1 0 6 0,-1 0-7 16,1 0-2-16,3 1 0 15,0-4 7-15,3 3-6 16,4 0-1 0,4 0 0-16,2 0 1 15,1-3-1-15,4 0 8 0,6 0-7 16,7 0-7-16,-3 0 5 16,-1 0-1-16,-2-3 1 0,6 3 5 15,-14-3-4-15,7 0-3 16,-6 0 2-1,-1 3 5-15,-6 0-4 0,6 0 0 16,-10 0 0-16,3 0-4 0,-3 0 2 16,-3 3 4-16,-1 0-3 15,-3 3 0-15,0 0 1 16,0 0 1-16,-3 3-1 16,-1 1-3-16,-3-1 1 15,-3 3 6 1,-1 4-4-16,-2 5 3 15,2 1-3-15,-3-4-1 16,0 1 1-16,4-4-4 16,-14 4 2-16,3-4 4 15,7 0-3-15,0-2-5 16,0-1 4-16,4-3 3 16,3-3-2-16,0 4 0 0,4-4 1 15,-1 0-4-15,4-6 2 0,7 3 1 16,0-3 0-16,0 0 5 15,7 0-4-15,-4 0 6 16,4-3-6-16,0 0-3 16,0 0 2-16,-4 0 5 15,8 0-4-15,-8-1-5 0,-3 4 3 16,7 0 3-16,-4 4-2 16,1-1-2-16,-1 3 1 15,0-3-2-15,1 3 2 16,-4 3 1-16,0 0 0 15,-4 1 0-15,4-1 0 32,-4 3 5-32,-3 4-4 0,0-1 0 15,0 0 0-15,0 1-4 16,0-1 2-16,0-2 4 16,0-1-3-16,0 0-2 15,0 1 1-15,-3-1 4 16,-4 0-3-16,7-3 0 15,-3 1 1-15,-1-1-1 0,1 0 0 16,-4 0 2-16,0 1-1 0,0-4-1 16,0 0 1-16,-3 0 4 15,-1 0-4-15,1 0 11 16,-4 1-9-16,0-4 10 16,-10 0-10-16,3-3 10 31,-3 0-10-31,6 0-4 0,-2 0 1 15,-1 0 3-15,4 0-3 16,-1 0-2-16,1 3 1 16,0-3-2-16,3 3 2 15,0-3-27-15,3 3 22 16,1 0-63-16,3-3 53 16,0 3-110-16,7-6-193 15</inkml:trace>
  <inkml:trace contextRef="#ctx0" brushRef="#br1" timeOffset="-202194.6293">13566 6910 124 0,'0'-3'59'0,"0"3"-47"0,0-3-15 0,0 3 71 0,0 0-54 16,0-3 37 0,0 0-37-16,0 0 8 15,0 0-15-15,0-1 12 0,0 1-14 0,0 0 9 16,0-3-11-16,0 0 16 15,0 3-15-15,0-3 7 16,0 3-8-16,0 0 9 16,0 0-9-16,-4-1 4 15,1 1-5-15,-4 0 5 0,7 0-6 16,-4 0 0-16,1 0 0 16,0 0 13-16,-1 0-11 15,-3 3 7-15,0 0-7 16,-1 0 1-16,1 3-3 15,0 0 5-15,1 0-5 0,-1 0 3 32,0 0-3-32,0 3 5 15,0 1-5-15,-4-1 3 16,1 0-3-16,3 0 2 16,0 0-2-16,0 0 5 15,0 1-5-15,-3 2 3 0,0 0-3 16,-1 0 5-16,4 0-5 15,0 1-3-15,0-1 2 16,0 9 3-16,0 4-3 16,1 0 0-16,-1-4-2 15,3-3 1-15,1 1 1 16,-1-1 0-16,1-2 5 16,-1 2-4-16,1 0-3 15,-1 1 2-15,4-1-6 0,0-3 5 16,-3 4 3-1,3-1-2-15,0-3 0 16,0 7 1-16,0-4-1 16,0 4 0-1,3-1 0-15,1-2 0 16,-4-1-3 0,3 0 2-16,-3 1 1 15,4-4 0-15,-1 1 2 16,1-1-1-16,-1 0-3 15,1 0 1-15,-1 1 4 0,1-4-3 16,-1 0 0-16,0 0 1 16,8 1-4-16,-4-4 2 15,0 0 1-15,0 0 0 16,0 0 2-16,3 1-4 16,0-1 2-16,1-3 0 15,-1 0 0-15,-3 0 2 16,0 0-1-16,0 6-3 15,0-9 1-15,0 0 4 16,0 0-3 0,0 0 9-16,0 0-7 15,0 0-7-15,-1 0 5 16,6 0 2-16,-5 0-2 16,0 0-2-16,3 0 1 15,0 0 9-15,1 0-6 0,-4 0-1 16,3-3 0-16,-3 3 1 15,0-3-1-15,0 0-1 16,3 0 1-16,-6 0 1 16,6 0-1-16,4 0-1 15,0 0 1-15,3 0-4 0,-3-1 2 16,3-2 6-16,-3 0-4 16,0 0 0-16,-4-3 0 15,1-1-1-15,-1 1 0 0,1 0 2 16,-1 0-1-16,-3 0 8 15,3-1-7-15,-3-2-1 16,0 0 0-16,0 2-1 31,0-2 0-31,0 0 0 16,0-4 0-16,-4 4 2 16,4 0-1-16,-3-1 2 0,-1 1 4 15,1-3-6 1,-1 2 0-16,1-2 8 15,-1 3-7 1,1-1-4-16,-4-2 5 16,3 3-3-16,1-1 0 15,-1 1 1-15,-3 0 1 16,0-1-1-16,0 1 5 16,0-3-5-16,0 2 3 15,0 1-3-15,0-3-1 16,0-1 1-16,0 4 1 0,0 0-1 15,0-1 8-15,0 1-7 32,-3 3-4-32,3 3 2 15,0 0 8-15,0-1-6 0,-4 1-1 16,1 0 0-16,-1 3-1 16,1-3 0-16,-1 3 2 15,1-3-1-15,-1 2 8 16,1-2-7-16,3 0-1 15,-4 3 0-15,1 0-1 0,3 0 0 16,-4 0 0-16,1 0 0 16,-1-3 2-16,1 3-1 15,0-1-1-15,-1 1 1 16,1 0 1-16,-4 0-1 16,0 0-3-16,0 0 1 15,0 3 4-15,0 0-3 0,0 0-2 16,0 0 1-16,0 0-10 15,-7 3 8-15,-6 0-1 16,-1 0 2-16,3 3-7 16,5 1 7-1,-1-1-2-15,0 0 3 16,0 0 1-16,0-3 0 16,0 0-31-16,0-3 24 15,1-3-67-15,-1-3 57 0,0-6-203 16,4-16 170-16,-11-9-126 15</inkml:trace>
  <inkml:trace contextRef="#ctx0" brushRef="#br1" timeOffset="-211791.8639">13492 1993 56 0,'0'-3'26'0,"4"3"-21"0,-4-3-6 0,0 3 56 0,0 0-44 16,0 0 39-16,3-3-37 16,-3 3 26-16,0-3-29 0,3 0 23 15,-3 3-24-15,0-3 14 0,4 3-17 16,-4 0 17-16,0 0-18 15,0-3 12-15,0 0-12 32,0 3 16-32,0 0-16 15,3 0 7-15,-3 0-9 16,0 0 4-16,0 0-6 0,0 0 11 16,0 0-9-16,0 0 4 15,5 3-5-15,-3 3 2 16,3-3-3-16,-5 3-1 15,0 0 1-15,0 0 1 16,0 1-1-16,0 2-1 0,0 0 1 16,0 6 10-16,0-2-9 15,0-4 3-15,0 6-4 0,0-2 2 16,0-1-2-16,0 0 2 16,0-3-2-16,-5 4-3 15,5-1 1-15,0 0 1 16,0 1 0-16,0-1 0 31,-2 7 0-31,2-4 0 0,0 0 0 16,-5 1 2-16,2-1-1 15,-1 1 2-15,1 14-2 16,0-5-1 0,3-4 3-16,0-2-2 15,0-4 8-15,-4-2-7 16,4-1 7-16,0-3-6 0,0-3 4 15,0-3-6-15,0 4 9 16,0-4-8-16,0-3 21 16,0 0-17-16,-3-3 3 15,3-10-7-15,0 4 8 0,0-12-5 16,0-1-4 0,0 0 3-16,0-2-3 15,0-1-1-15,0 1 1 0,3-1-1 16,1 3 0-16,-1 4 0 15,0-10 0-15,-3 10 0 16,0-7 0-16,0 3-3 16,0 1 2-16,0 2 6 31,0 1-4-31,0 0 0 0,0 2 0 16,-3 1 1-16,0 2-1 15,-1 4-1-15,1-3 1 16,-1 6-1-16,1-4 0 15,3 4 0-15,-4-3 0 16,4 3 2-16,-3 0-1 16,-1 3-1-16,4 0 1 0,-3 0-4 15,-1-1 2-15,4 1 4 16,-3 3-3-16,-1 0-5 16,1 3 4-16,-1 4 0 15,1-1 1-15,-7 3-3 16,-4 0 2-16,0 7 1 31,0-1 0-31,0 0 0 16,0 4-3-16,0-4 2 15,1 4 4-15,-1-1-3 0,3-2 0 16,1-4 1-16,0 0-1 16,-1-3 0-16,4 1 5 15,0-1-4-15,0-3-3 16,1 0 2-16,2-3 3 0,1 0-3 15,-1-3 3-15,4 0-2 16,0-3 5-16,0 0-5 16,0 0 0-16,4 0 0 15,-1-6-1-15,4 0 0 16,0-4-3-16,0-2 2 16,0 0 4-16,3-1-3 0,1 1 0 15,-1-4 1-15,0 1-1 16,4 2 0-16,0 1 0 15,0 3 0-15,-4-4-3 32,4 7 2-32,-3-6 4 15,-1 2-3-15,-3 1-2 0,0 3 1 16,0 3 1-16,-4 0 0 16,1-1-3-16,-1 4 2 15,1 13-2-15,-1-1 2 16,0 6 1-1,1 1 0-15,-4-1 0 16,3 0 0-16,-3-2-3 16,0 2 2-16,4 7 4 0,-4-4-3 15,3 7-2-15,-3-4 1 16,0 1 1-16,4-1 0 16,-1 1-3-16,1-1 2 15,-4 1 6-15,0 3-4 16,0-4 0-16,0-2 0 15,0-1 1 1,3 7-1-16,-3-7 11 16,0 1-4-1,0 2-5-15,0-2-2 16,0-4 0-16,0-3 1 16,0-2-1-16,0-1 5 0,0-3-5 15,0 0 3-15,0 0-3 16,0 1-3-16,0-7 1 15,0 0 4-15,0 6-3 16,0 0 0-16,0 0 1 0,0 0-4 16,0 0 2-16,0 0 4 15,0 1-3-15,0-7 3 16,0 3-2-16,0-3-1 16,0 3 1-16,-3 0 1 15,3 0-1-15,-4 0 2 0,1 0-2 16,-1 0-1-16,1-3 1 15,-1 0 1-15,1 0-1 32,-1 0-3-32,-6 0 4 15,3 0-2 1,-7 0 0-16,4 0 1 0,-4 0-1 16,4 3 0-16,-4 0-6 15,3 0 5-15,1 1 0 16,0-1 1-16,-1-3 8 15,1 0-6-15,3 0 5 16,0 3-6-16,-3 0 6 16,3 0-6-16,0 0-3 0,-4 0 2 15,1 0 0-15,3 0 0 16,0-3 0-16,0 3 0 0,0 0 2 16,0 0-1-16,4 0 5 15,-1 1-5-15,1-1 0 16,-4-3 0-16,0 0 1 31,0 0-1-31,0 0 5 0,4 0-5 16,-1 0 9-16,1 0-8 15,-1 0 5-15,1 0-6 16,3 0 3-16,0 0-3 16,0 0-1-16,0 0 1 15,10 0 4 1,1 0-4-16,-4 0 0 0,3-3-6 15,0 3 4-15,4 0 6 16,0 0-5-16,0 0-2 16,3 0 2-16,1-4 3 15,2 1-3-15,1 3-2 0,0 0 1 16,0-3 1-16,3 0 0 16,0 3 0-16,0 0 0 15,1 0 2-15,-4-3-1 16,-1 3-9-16,2 0 6 0,-1-3 10 15,0 3-7-15,-4 0 0 32,4 0 0-32,-4 0-1 15,-3-3 0-15,3 3 0 16,-3 0 0-16,0 0 5 0,-4 0-4 16,1 0-3-16,-1 0 2 15,-3 0 3-15,0 0-3 16,0 3 6-16,0-3-5 15,0 0 3-15,-4 0-3 16,1-3 2-16,-4 3-2 16,0 0-1-16,0 0 1 0,0 0 1 15,0 0-1-15,0 0-3 16,0 0 1-16,3 0 1 16,-3 0 0-16,0-3-23 15,0 3 18-15,0 0-79 16,0 0 65-16,0 0-158 0,0 6 136 31,-3-3-251-15</inkml:trace>
  <inkml:trace contextRef="#ctx0" brushRef="#br1" timeOffset="-209287.3729">13347 3628 148 0,'0'-15'65'0,"0"15"-51"0,0 0-17 15,0 0 37-15,0 0-27 16,3-3 25-16,-3-1-23 31,0 1 28-31,0 3-28 16,0-3 27-16,0 3-27 0,0 0 23 16,3-3-23-16,-3 0 11 15,0 0-14-15,0 3 13 16,4-3-14-16,-1 0 9 0,-3 3-11 15,7-3 13 1,0 0-1-16,0 0-11 0,0 3 4 16,4-3-6-1,-1 0 2-15,-3-1-3 0,0 1 2 16,3 0-2-16,1 0 8 16,-1 3-7-16,0 0 2 15,4 0-3-15,0 0 5 16,0 0-5-16,1 0 3 0,-1 3-3 15,-4-3-1-15,-3 3 1 16,7 0-1-16,-4 1 0 16,1 2 0-1,-1 0 0-15,0 0 8 0,-6 0-6 16,10 6 5 0,-4 1-6-1,-3 2 0-15,3-3 2 16,-6 1-2-16,3-4-1 0,-4 0 1 15,1 1 4-15,-8-1-4 16,1 0 9-16,3 3-8 0,-4 1 5 16,1-4-6-16,-1 0 3 31,1 3-3-31,-4 1-1 0,0-1 1 0,0 3-4 31,0-2 2-31,-3-1 9 16,-1-3-6-16,1 4-7 0,-4-4 5 15,4-3 5-15,-4 9-5 16,0-2 7-16,0 5-6 0,-1-2 6 16,5-4-6-1,0 0 0-15,-8-3 0 16,4 1 1-16,4-1-1 16,-7 3-1-16,-1-3-2 0,1 4 1 15,3-4 1-15,0 3 2 16,-3-2-1 15,3-1-3-31,0 0 1 0,4 0 4 16,-4 4-3-1,4-4 0-15,-1 6 1 16,4-2-1-16,0-1 2 16,1-3-1-16,-1 3 5 15,3-2-5-15,1-1-3 16,3-3 8-16,0 0-5 0,0 0 2 15,0 1-2-15,0-4-1 32,0-3 1-32,3 6 4 15,-3-6-4-15,0 0-3 0,7 3 2 0,0 0 5 16,0 0-4-16,0-3 0 31,0 0 0-31,3 0 1 0,-3 0-1 16,3 0 2-16,1 0-2 0,-4 0-3 15,10 3 4 1,4 0-2-16,-4-3 3 0,1 0-2 16,-1 0-3-16,-3 0 1 31,3 0 1-31,0 0 0 0,-3 0 2 16,0 0-1-1,0 0-1-15,1 0 1 0,-1 0-1 16,-1 0 0-16,1 0 2 15,-3 0-1-15,-1 0-3 16,0 0 1-16,1 0 4 16,-4 0-3-1,0 0 0-15,0 3 1 0,0-3 1 16,0 0-1-16,-1 0-3 16,1 0 4-1,0 0-2-15,0 0-14 16,0 0 12-16,-3 0-82 15,-4 0-136 1,0 0 166-16</inkml:trace>
  <inkml:trace contextRef="#ctx0" brushRef="#br1" timeOffset="-206942.5872">13250 5023 104 0,'-4'-3'46'0,"4"6"-37"0,0-6-11 0,0 3 24 0,0 0-18 16,0 0 41-16,0 0-34 16,0 0 37-16,0 0-36 15,0 0 33-15,0 0-34 16,4 0 34-16,-4 0-34 0,3-3 23 16,-3 3-25-16,0 0 14 15,0 0-17 1,0 0 22-16,0 0-21 0,0 0 19 15,0 0-19-15,0 0 10 16,0 0-12 0,0 0 13-16,4 3-13 0,-1-6 3 15,4 6-6-15,-4-6 5 16,4 6-6-16,0-3 6 16,0 0-6-16,0 0 6 15,0 0-6-15,3-3 14 16,1 3-11-16,6-4-5 15,4 8 1-15,-4-4 5 0,1 0-4 16,-1 0 9-16,0 0-8 16,-3 0 2-16,3 0-3 15,1 0 5-15,-1-10-5 16,-2 10 0-16,-1 0 0 0,0 0 1 16,-4 0-1-16,7 0 2 15,-3 0-2-15,-4-9-6 16,1 3 4-16,-4 0 0 15,3 3 3 17,-3 0-1-32,0 9-1 15,3 0 1-15,-3-6-1 16,0 3 2-16,0 0-1 16,-3 0-3-16,-4-3 1 0,3 0 1 15,-3 0 0-15,4 3 0 16,-8 0 0-16,1 3 0 15,-1 1 0-15,-3-1 0 16,0 0 0-16,0 0 0 16,1 3 0-16,-5 4-3 15,1-4 2-15,-4 0 4 0,0 0-3 16,0 1 0-16,0-1 1 16,0 3-1-16,1 4 0 15,-1 5-3-15,-1-2 2 16,1-4 4-16,-3-3-3 15,3 1 3-15,-7-4-2 16,4 0-3 0,3 0 1-16,4-3 1 15,-1 1 0-15,1-1 0 16,3-3 0-16,0 3 2 16,0-3-1-16,3 0-3 15,1 0 1-15,0 0 1 16,-1 0 0-16,1-3-3 0,3 3 2 15,-4-3 1-15,4 0 0 0,0 0 0 16,0 0 0-16,0 0 0 16,0 0 0-16,0 0 0 15,7 0 0-15,7 0 0 16,-4 0 0-16,8 0 0 16,-4 0 0-16,-1 0 2 15,1-3-1-15,0 0-3 0,0 3 1 16,3 0 1-16,1 0 0 15,-1 0 2-15,1 0-1 32,0 0-3-32,-1 0 1 15,-3 3-5-15,0 0 5 16,-1 1 6-16,5-1-5 0,3 3 1 16,-8 0 0-16,5 0-1 15,-4 0 0-15,-1 4 0 16,-2-1 0-16,-1 0-3 15,1-3 2-15,-5 0 6 16,1 4-4-16,0-4-3 16,-3 3 2-16,-1 0 0 0,1 3 0 15,-4 1 0-15,0-7 0 0,0 6 5 16,0 1-4-16,0 2-3 16,0-3 2-16,0 1 0 15,-4-1 0-15,1-3 0 16,-1 0 0-16,1 1 2 15,-8-1 2 17,1 0-3-32,-7 0 2 0,3 1-2 15,4-1-6-15,-1-3 4 16,1 0 0-16,-1 0 1 16,1-3 2-16,0 4-1 15,-4-1-1-15,3-3 1 16,1 0 1-16,-4 0-1 0,0 0 2 15,-3 0-2-15,10 0-1 16,-7-3 1-16,4 3 1 16,-2-3-1-16,2 0-1 15,0 0 1-15,-8 0 1 0,4 0-1 16,-3 0-1 0,0 0 6-16,3 0-5 15,0 0 3 1,0 0-3-16,4 0-3 15,-1 0 1-15,1 0 1 16,3 0 0-16,0 0 0 16,0-3 0-16,0 3 0 15,4 0 0-15,-1 0-20 16,1 0 16-16,-1 0-44 16,1 0 37-16,3 0-102 0,0-3 87 15,7-3-302 1,0 0 253-16,-4-3 16 15</inkml:trace>
  <inkml:trace contextRef="#ctx0" brushRef="#br1" timeOffset="-187964.846">11494 7009 56 0,'-7'-22'29'0,"7"22"-23"0,0 0-7 0,0 0 53 16,0 0-41-16,3-3 46 16,1 0-42-16,-4 0 14 15,3 0-20-15,0 0 16 16,1 0-18-16,-1-1 21 0,1 1-21 15,-1 0 22-15,-3 0-22 16,0 0 19-16,4 0-19 16,-4-3 18-16,3 0-18 15,-3 0 10 1,0-1-12-16,0 4 16 16,0 0-16-16,0 0 12 0,0 0-12 15,0 0 8-15,0 0-10 16,0 0 10-16,0 0-10 15,0 3 7-15,0 0-7 0,0 0 4 16,-3 0-6-16,-1 3 6 16,1 0-6-16,-1 3 9 15,1 0-8-15,-1 0-4 16,1 1 2-16,-4 2 0 16,0 0 0-1,4 0-3-15,-4 7 2 16,0-4-5-16,3 3 5 0,-3 4 0 15,4-4 9-15,-1-2-6 16,1-1-1-16,0-3 0 16,-1-3 1-16,4-3-1 15,0-3-15-15,0 0 12 0,0 0 16 16,0-9-5 0,4-6-3 15,2-1-3-31,1 1-3 0,0 0 1 15,0-1 1-15,-3 4-1 16,3 0-1-16,-4-1 1 16,1 1-4-16,-1 0 2 15,1 2 6-15,-1 1-4 16,0 3-3-16,1 0 2 16,-1 0 3-16,1 3-3 0,-4-1-2 15,0 1 1-15,0 0 4 16,0 3-3-16,0 0 3 15,0 0-2-15,0 0-3 16,0 0 1-16,0 0 4 16,0 0-3-16,0 3-2 15,0 4 1 1,0-1 1-16,0 0 0 16,0 0-28-16,0 3 22 15,0 0-91-15,0 1 75 0,3 8-288 16</inkml:trace>
  <inkml:trace contextRef="#ctx0" brushRef="#br1" timeOffset="-226539.7198">11483 6916 188 0,'-7'3'85'0,"7"0"-67"0,0-3-23 16,0 0 53-16,0 0-39 31,0 0 13-31,0 0-15 0,0 0 12 15,0 0-14-15,0 0 28 0,0 0-25 0,0 0 22 16,0 0-23-16,4 0 16 16,-1 0-17-16,1 0 11 15,-1 0-12-15,1-3 13 16,-1 3-13 0,0 0 14-16,1 0-14 15,-1 0 9-15,-3 0-11 0,0 0 13 16,0 0-12-16,0 0 12 15,0 0-12-15,0 0 0 16,4 6-2-16,-1-3 12 16,1 4-10-16,-4 2 3 15,3 0-5-15,1 7-1 16,-4-1 0-16,3 13-1 16,-3-7 0-1,7 1 0-15,-7-4 0 0,0 1 0 16,0 2 0-16,0-2 0 15,4-1-3-15,2 4 2 16,1-1 1 0,-3 4 0-16,-1-4 0 0,1 1 0 0,-1-4 2 15,1 1-1-15,-4-1-3 16,0 1 1-16,10-1-5 16,-10 1 5-16,0-1 6 15,0-2-5-15,0-1 4 16,0 0-3-16,7 1-3 15,-7 2 1 1,7-2 4-16,-4 5-3 16,-6-2-5-16,6 2 4 0,-6-2 6 15,6-4-5-15,-6-2 1 16,6 2 0-16,-6-3-1 16,0 1 0-16,6-4-3 15,0 0 2 1,1 0 1-16,-1 0 0 0,-3-2 0 15,0-1 0-15,4-3-3 0,-11 3 2 16,7-6 6-16,0 0-4 16,3 3 0-1,-6 0 0-15,3-3-1 0,-4 0-3 32,1 3 2-32,0-3-10 0,6 3-14 15,-3-3 18-15,-3 0-50 16,6 0 44-16,4 0-118 31,-4-3 101-31,4-6-237 16</inkml:trace>
  <inkml:trace contextRef="#ctx0" brushRef="#br1" timeOffset="-186841.3926">11556 7840 124 0,'0'0'55'0,"-14"3"-43"0,21-6-15 16,-11 6 51-16,1-3-38 16,3 0 33-16,-3 0-32 15,-1 0 22-15,1 0-24 16,3 0 25-16,-4 0-25 0,1 0 21 15,-1 0-23 1,4 0 16-16,-3 0-17 16,-1 0 14-16,1 0-15 15,-1 0 9-15,1 0-11 16,-1 3 7-16,1 0-7 16,0 0 6-16,-1 0-6 15,1 0 6-15,-1 0-6 16,1-3 6-16,-1 3-6 0,1-3 6 15,-1 0-6-15,4 0-2 16,0 0 0-16,0 0 10 16,4 0-9-16,-1-3-3 15,4 0 1-15,4 0-9 16,2 0 7-16,8-3 12 0,0 0-8 16,0 0 3-16,0-4-4 0,-1 4-3 15,1-3 1-15,0 0 1 16,0 0 0-16,-4-1 5 15,0 1-4-15,4 0 6 16,-4 0-6-16,-3 2 0 16,0 1 0-16,-4 0 4 31,-3 3-4-31,0 0 3 0,-3 0-3 16,-1 0 5-16,-6 3-5 15,-4 0 0-15,0 0 0 16,0 0 1-16,0 3-1 15,0-3-1-15,0 0 1 16,0 3-4-16,0-3 2 16,0 0 1-16,1 3 0 0,2 0-6 15,1-3 5-15,6-3-84 16,4-3-132 0,10-10 162-16,1 1-114 15</inkml:trace>
  <inkml:trace contextRef="#ctx0" brushRef="#br1" timeOffset="-275784.8506">11327 1947 100 0,'0'3'46'0,"0"-6"-37"0,0 6-11 0,0-3 52 0,0 0-40 16,0 0 25-16,-7 0-25 15,7 0 22-15,-3 0-24 16,3 0 24-16,0 0-24 16,-4 3 21-16,4-3-22 15,0 0 11-15,0 0-13 16,0 0 19-16,0 0-18 16,0 0 8-16,0 0-10 0,4 0-2 15,-1 0-1-15,-3 0 7 16,7 0-6-16,-3 0 7 15,3-3-6-15,0 0 1 0,0 3-3 16,-1-3 2-16,1 0-2 16,4 0-3-16,-1 3 1 15,1 0 4-15,2 0-3 16,1-3 0-16,0 3 1 16,0 0 4-16,0 3-4 15,0-3 9-15,-4 0-8 0,0 3 2 16,8-3-3-16,-1 0-1 15,0 0 1-15,1 0 7 32,-4 0-6-32,-4 0 2 15,0 3-3-15,-3 3-1 0,0-3 1 16,0 0-4-16,0 3 2 16,0-3 4-16,-4 4-3 15,1-1 0-15,-1 3 1 16,-3 0-1-16,0 1 0 0,0 2 0 15,0 0 0-15,0-3 8 16,-3 7-9 0,-1-1 2-16,1 1-1 15,0-4 0-15,-1 0 5 0,-6 0-4 16,-1 1 3-16,-3-1-3 16,4 0 5-16,0 1-5 15,-1-4 0-15,1 0 0 16,-1 4 10-16,1-4-9 15,0 0 0-15,-1 0-1 16,1-3-4 0,0 1 2-16,-1-1 1 15,1 0 0-15,3 0 2 16,0 0-1-16,0 0-1 16,0 1 1-16,0-1 7 15,0 0-6-15,0 0 2 16,0-3-3-16,4 3-3 0,-1-3 1 15,1 0 6-15,-1 0-4 16,1 4-3-16,0 2 2 16,-1-6 5-16,1 6-4 0,3-3 0 15,0 0 0-15,0 1 1 16,0-4-1-16,0 0 2 16,0-3-2-16,0 6 5 15,0-6-10-15,0 0 3 16,3 12 7-1,1-2-8-15,-1-1 2 16,0-3 3-16,1 0-3 16,-1 0-2-16,1-3 1 31,-1 0 9-31,1 0-6 16,3-3 2-16,0 4-3 0,0-4 5 15,-1 3-5-15,1-3-3 16,4 0 2-16,-1 0 3 15,1 0-3-15,-1-10 0 16,7 7 1-16,4-6-4 0,-4 6 2 16,4 3 1-16,0-3 0 15,-4-3 0-15,4 0 0 16,0-1 2-16,-4 4-1 16,0-3-1-16,1 3 1 0,3 0-1 15,-1 0 0-15,1-6 0 16,-4 3 0-1,1-1 0-15,-4 4 0 32,-1 0 0-32,-2 0-3 0,-1 0 2 15,1 3 4-15,-4 0-3 16,0 0-2-16,-1 0 1 16,-2 0 6-16,-1 0-4 15,4 0 0-15,-3 0 0 16,-4 0-4-16,0 0 2 15,0-3-64-15,0 3 51 0,0 0-121 16,0 0 104-16</inkml:trace>
  <inkml:trace contextRef="#ctx0" brushRef="#br1" timeOffset="-235889.9755">11442 3511 96 0,'0'-6'46'0,"3"6"-37"0,-3-3-11 0,0 3 63 0,0 0-48 16,3-3 43-16,-3 3-42 15,0 0 24-15,0 0-28 16,0 0 25-16,0 0-26 0,0 0 18 15,0 0-20-15,0 0 18 16,0 0-18-16,0 0 10 16,0 0-12-16,0 0 5 0,0 0-7 15,0 0 9 1,4 0-9-16,3 3 4 16,0-3-5-16,0 0 8 0,0 0-8 15,0 0 5-15,3 0-6 0,0-3 3 16,4 3-3-16,-3-3 2 15,9 3 1 1,1 0-3-16,-3 0 2 16,-1 3-2-16,0 0-1 15,0 0 1-15,-3 3 1 16,4 0-1 0,-5 0-1-16,1 1 1 15,-3-1 1-15,-1 0-1 16,-3 0 5-16,0 3-5 15,0 0 6-15,-4 1-6 16,-3 5 3-16,0 0 0 16,0-2-3-16,-3 2 2 15,-1-3-2-15,-2 1-1 16,2-1 1-16,-3 0 1 16,0 1-1-16,0-1-1 15,-3 0 1-15,-1 1-1 0,1-1 0 16,0 0 0-16,-1 1 0 15,-3-1 2-15,1 0-1 16,-5 1-1-16,4-4 1 0,1 0 1 16,2 0-1-16,1-3-3 15,-1 1 1-15,1-1 6 16,0 0-4-16,3 0 3 16,0-3-3-16,0 0-1 31,0 0 1-31,0 0 7 15,0 0-6-15,4-3 7 0,-1 0-6 16,1 0 6-16,-1 0-6 16,1 0 1-16,-1 0-3 15,1 0 2-15,3 0-2 16,0 0 2-16,0 0-2 16,0 0 2-16,0 0-2 15,0 0-3-15,3 0 1 0,1 0 1 16,3-3 0-16,0 0-3 15,0 0 2-15,-1 3 4 16,1 0-3-16,0 0 0 0,7 0 1 16,-3 0-1-16,6 0 0 15,-3 0 0-15,0 0 0 32,-1 0 0-32,1 3 0 0,-3-3 0 15,3 10 0-15,-1-4 2 16,1 0-1-16,-3 0-3 15,2 6 1-15,-2-9 6 16,-1 7-4-16,1-1-5 16,-1 0 3-16,0-3 3 15,1 4-2-15,3-1 3 0,-4 0-2 16,0-3-1-16,-3 0 1 0,0 0-4 16,0 4 2-1,4-1 1-15,-4-3 0 31,-1 3 0-31,-6 1 2 16,4-1-1-16,-8-3 2 0,4 0-2 0,-3 0 2 16,3 0-2-16,-3 1-1 15,3-1 1-15,-4-3 1 16,1 3-1-16,-4 0 5 16,0 0-5-16,0 0 3 0,0 1-3 15,0 5 2-15,0-3-2 31,0-3 8-31,0 0-7 0,0 1-4 16,0 2 2-16,0-3 5 16,4 0-4-16,-4 0-3 15,0 1 2-15,0-1 3 16,0-3-3-16,4 0 6 16,-4 0-5-16,0 0 3 15,0-3-3-15,0 0 2 0,0 0-2 16,0 0-1-16,0 0 1 15,0 0-1-15,0 0 0 16,-3 0 2-16,-4 0-1 16,4 0-1-16,-7 0 1 15,3 0-1 1,0 0 0 0,0 0 0-16,4 0 0 15,-1 0 0-15,1-3 2 0,-1 3-1 16,1 0-1-16,0 0 1 15,-1 0-1-15,4 0 0 16,0 0 0-16,0 0 0 16,0-3 0-1,1 3 0-15,-1 0 0 0,0 0 0 0,0 0-3 16,0 0 2-16,0 0-2 16,3 0 5-1,1 0-2-15,0-6-22 16,-1 0-39-1,1 9-57 1,-1 0 86-16,1 0-163 0,-1 3 149 16,1 3-124-1</inkml:trace>
  <inkml:trace contextRef="#ctx0" brushRef="#br1" timeOffset="-229438.563">11625 4946 96 0,'-3'0'42'0,"3"3"-33"0,-4-6-11 0,4 3 69 16,0 0-53-16,0 0 45 15,0 0-43-15,-3 0 25 0,3 0-31 16,-7 0 12-16,7-6-16 16,-7 9 10-1,3-9-11-15,1 9 13 16,0-10-13-16,-1 4 9 15,1 0-11-15,-1 0 18 16,1 0-7-16,-8 0-10 16,4 0 16-16,0 0-16 15,0 3 10-15,1-3-11 16,-1 3 2-16,0 0-4 0,0 0 8 16,0 0-7-16,0 0-1 15,0 0 0-15,0 0 4 16,0 0-4-16,0 0 0 15,0 3 0-15,0 6-1 16,0 0 0-16,0-9 5 16,1 7-4-16,-1-1 0 0,0 0 0 15,0-3-1-15,0 12 0 16,0-2 0 0,3-4 5-16,1 0-4 15,0 0-3 1,-1 1 2-16,1-4 8 15,-1 3-6-15,1 0 2 16,-1-3-3-16,1 4-3 16,-1-1 1-16,1 0 1 15,-1 0 0-15,1 1 0 16,-1 2 0-16,1 0 0 16,0 4 0-16,-1-1 2 0,1-3-1 15,-1 10-1 1,1-4 3-16,-1 1-2 15,4-4 2-15,0 1-2 0,0-1-1 16,0 0 1-16,0 1 1 16,0-1-1-16,0 1-1 15,0-1 1-15,0 0 1 16,0-2-1-16,0-1-1 0,0 9 1 16,4-2-4-16,-1 6 2 15,1-4 1 1,-1-2 0-16,4-4 0 15,0 0 2-15,0-2-1 32,0-1-1-32,0-3 1 0,0 1-4 15,0-1 2-15,-1 0 1 16,1 0 0-16,0-3 8 16,0 1-6-16,0-1-4 15,4 0 2-15,-1 0 0 16,-3-3 0-16,3 0 0 0,-3-3 0 15,4 3 0 1,-4-3 0-16,-1 0 0 16,8 0 0-16,0 3-3 15,-3-3 2-15,2 0 9 16,1 0-6-16,0 0 2 0,-3 0-3 16,-1-3 2-16,-3 0-2 15,3 0-1 1,1 0 1-16,-4 0 1 15,-1 0-1-15,5 0-3 0,-4-3 1 16,0-1 4-16,0 1-3 16,0 0 3-16,-1-3-2 15,1 3-1-15,0 0 1 16,0-4-4 0,0-5 5-16,0 3 1 15,0-1-2-15,-3-5 2 16,-1 2 9-1,0 4-9-15,1 0 4 16,-1 0-5-16,1 2-1 16,-1 1 0-16,1 0 1 0,-1 0-1 15,1-4 2-15,-1 4-2 16,-3 0-1-16,7 0 1 16,0-1-1-1,0 1 0-15,-11 0 2 0,11 0-1 16,-3-1-1-16,-8 1 1 15,8 0 1 17,-8 0-1-32,1-1 2 15,-1 4-2-15,1 0-3 16,0 0 1-16,-1 0 1 0,1 3 0 16,3-7 0-16,0 4 0 15,-4 3 0-15,4-3 0 16,0 0 0-16,0 3 0 15,0 0 2-15,-3-6 2 16,3-1-3-16,-4 1-1 16,4 3 1-16,-3 0-1 15,3 0 0-15,-4-1 2 16,4 1-1-16,-3 3 5 16,-1-3-5-16,1 3 0 15,3-3 0 1,-4 3 1-16,1 0-1 15,0 0-3-15,-1-1 1 16,4 1 1-16,-3 0 0 16,-1 0 2-16,1-3-1 0,3 3-1 15,0 0 1-15,-4 0 1 16,1 0-1-16,3 0-3 16,-4 0 1-16,1 0 1 15,-1 3 0-15,1-4 2 16,3 1-1-16,0 0-3 0,-4 0 1 15,1 0 1-15,3 0 0 16,0 3 0 0,-4-3 0-16,1 0 2 15,0 0-1-15,-1 3-1 0,1-3 1 0,-1 3-1 16,1-3 0-16,-1 0-3 16,1 0 2-16,-1-1 1 31,1 4 0-31,-1 0 0 15,1-3 0-15,-1 0-3 16,1 0 2-16,3 0 4 16,-3 0-3-16,3 3-8 0,-4-3 6 15,1 3-13-15,-1-3 12 16,4-3-36-16,-3 3 30 16,-4 3-49-16,0 0 44 15,0-13-58-15,0 4-186 16,0 0 197-1,0-13-43-15</inkml:trace>
  <inkml:trace contextRef="#ctx0" brushRef="#br1" timeOffset="-283918.469">9488 4875 136 0,'0'-3'62'0,"0"3"-49"0,0-3-16 0,0 3 54 0,0 0-41 16,4-6 42-16,-4 3-39 15,3-1 33-15,-3 1-35 16,0 3 17-16,0-3-20 0,0 0 15 15,0 3-18-15,0 0 21 16,0 0-20-16,0 0 14 0,0 0-15 16,0 0 17-16,3 3-17 15,-3 3 15-15,0 1-15 16,0 2 9 0,0-3-11-16,0 3 2 0,0 0-4 15,0 1-1-15,0 2 1 16,0 7-1-16,0-1 0 15,0 0 2-15,0 4-1 16,0 0 2-16,0-1-2 0,0 1-1 16,0-1 1-16,0 4 1 15,0-1-1-15,0 1-1 16,0-3 1-16,0-1 1 16,0 1-1-16,0 2 2 0,0-2-2 15,0 3-1-15,0-4 1 16,0 1 7-16,0-4-6 15,0 1 2-15,0-4-3 32,0 3 2-32,0-5-2 0,0-1 2 15,0 0-2-15,0-2-3 16,0-1 1-16,0-3 9 16,0 6-3-1,0 1-4-15,0-1 3 16,0 0-3-16,0 1-6 15,0-4 4-15,0 0 6 0,0 0-5 16,-3-2 1-16,3 2 0 16,0-3 1-16,0 3-1 15,0-3-1-15,0 4 1 16,0-4-1-16,0 0 0 0,0 0 0 16,0 3 0-16,0 0 0 31,0-5 0-31,0-4-82 15,0 0 65-15,0 0-219 16,0 0 183-16,0-4-128 16</inkml:trace>
  <inkml:trace contextRef="#ctx0" brushRef="#br1" timeOffset="-184709.6454">9495 4900 64 0,'-3'-4'29'0,"3"4"-23"0,-4 0-7 16,4 0 33-16,-7 0-25 16,4 0 42-16,-1 0-37 15,1-3 42-15,-1 0-41 16,1 0 19-16,-1 0-23 16,4 0 12-16,-3 0-16 0,-1 0 20 15,4 0-19-15,0 0 14 0,0 3-15 16,0 0 17-16,0-6-17 15,0 3 15-15,0 3-15 16,0 0 3-16,0 0-6 0,0 0 2 16,0 0-3-16,0 0 8 15,0 0 1 17,0 3-7-32,0 3-1 15,0-3-1-15,-3 0 1 16,3-3-1-16,0 0-1 15,0 0 1-15,-7 3 10 16,4-3-9 0,-1 0 8-16,1 0-7 15,3 0 6-15,-4 0-6 0,1 0-2 16,3 0 0-16,3 0-4 16,-3 0 2-1,0 0 1 1,4 0 0-16,-4 0 0 15,3 0 0-15,-3 0 0 16,4 0 0-16,-4 0-3 0,3 0 2 16,-3 0 9-16,0 0-6 15,0 0-7-15,0 0 5 0,0 0 5 16,0 0-5-16,0 0 10 16,0 0-8-16,0 3 5 15,-3 0-6-15,-1 3 3 31,-3 0-3-31,0 1-1 0,0 5 1 16,0 6 1-16,0 1-1 16,-3-4-1-16,3 1 1 15,-3 2-4-15,-1-2 2 16,1 2-2-16,3-3 2 16,0-2 1-16,0 2 0 15,0-3 5-15,0 1-4 0,4-4-3 16,-1 0 2-16,1-3-3 15,3 1 2-15,0-4 9 16,0-3-6-16,0 0-1 16,7 0 0-16,0-3-4 15,0-1 2-15,0-2 1 0,0 0 0 32,3 0 2-32,0-3-1 15,1-4-1-15,-1 4 1 16,-3 0 4-16,7-3-4 15,3-1 0-15,-3-2 0 0,0 0 4 16,0-4-4-16,-4 4 6 16,1 2-6-16,-1 1 3 15,-3 0-3-15,0 3 2 0,0-1-2 16,0 1 2-16,0 3-2 16,-4 0-1-16,1 0 1 15,-4-1 1-15,0 4-1 16,0 0-1-16,0 0 1 15,0 3-4-15,0 0 2 16,0 0-2-16,0 0 2 0,0 0 4 31,0 6-3-31,0 0-36 16,0 7 28-16,3 5-84 16,0 1 71-16,1-4-266 15,-1 4 222 1,-3-4 9-16</inkml:trace>
  <inkml:trace contextRef="#ctx0" brushRef="#br1" timeOffset="-183747.2901">9422 5762 104 0,'14'-10'46'0,"-10"10"-37"0,-4-3-11 0,0 3 49 16,0-6 8-16,0 0-39 16,0 3 30-16,0 0-35 15,0 0 30-15,0 0-30 0,0 0 19 16,0 0-22-16,0-4 10 16,-4 1-13-16,4 3 11 15,-3-3-12-15,-1 3 0 0,1 0-2 16,-1 0 7-16,1 3-7 31,-4 0 2-31,0 6 8 16,0 0-9-16,0-3 7 15,0 6-7-15,0 1 4 16,0-4-6-16,0 0 9 0,4 0-8 16,-1-3 5-16,1 0-6 15,3-3 14 1,0 0-11-16,0 0 17 0,0 0-16 15,7-3 7 1,0-3-9-16,3 3 12 16,4-6-11-16,0 6-5 15,7-4 1-15,-4 7 0 16,0-6 0-16,1 0 2 0,-1 3-1 16,-3 0-1-1,0 0 1-15,-4 3 1 16,0-3-1-16,1 0-1 15,-1 3 1-15,1-3-1 0,-1 0 0 16,-3 3 0-16,3-4 0 0,-3 4 0 16,0-3 0-16,0 3 2 31,0-3-1-31,0 0-1 0,3 0 1 0,-6 0 4 16,3 3-4-16,0 0 3 15,0-3-3-15,-4 3-1 16,1-3 1-16,-1 3-4 15,-3 0 2-15,4 0 1 16,-4 0 0-16,3 3-70 0,-3-3 55 16,10 0-133-16,1 0 114 15,3-3-224 1</inkml:trace>
  <inkml:trace contextRef="#ctx0" brushRef="#br1" timeOffset="-282104.1091">9325 7061 160 0,'-3'-22'75'0,"3"19"-59"0,0 25-20 0,0-16 51 0,0-9-38 15,0 0 27-15,0 0-26 0,0 0 22 16,0-7-23-16,0-5 20 16,0 3-22-16,0-1 11 0,-4 1-13 15,4 3 8 1,0 0-10-16,0-1 4 0,0 1-5 16,4 0 5-16,-1 0-6 0,4-1 11 15,-3 7-9-15,-1 0 10 16,4-6-10-16,3 0-1 15,1 0-1-15,-1 2 1 16,4 1-1-16,-4 0-1 31,-3 6 1-31,0 0-4 0,4 0 2 16,3 0 4-16,-4 6-3 16,-3 0 0-16,3 1 1 15,1 2 7-15,-4 0-6 16,0-3 5-16,-1 3-6 15,1 4 3-15,0-1-3 16,-3 0 5-16,-1-2-5 0,4 8 6 16,-3 4-6-16,-1-7 3 15,1 0-3-15,-1 4 11 16,0-4-10-16,1-2 3 0,-4-1-4 16,0 0 8-16,0 1-7 31,0-4 7-31,0 3-6 0,0 3-5 0,0-5 2 15,0-1 8 1,-4 0-6-16,1 3 5 16,0 1-6-16,-1 2 9 15,1-2-8-15,-1-1 5 16,-3-3-6-16,-3 0 0 16,-1 1 0-16,1-1 7 15,-4 0-6-15,0 0-1 0,4-3 0 16,3 1-1-16,-3-1 0 15,-4 0 0-15,0 3 0 16,0-3 2-16,4 4-1 16,-1-1-1-16,4-3 1 0,0-3 1 15,1 3-1-15,-1 0-1 16,0 0 1-16,0 1-4 16,0 2 2-16,-4 3 4 15,1-3-3-15,3 1 0 16,0-1 1-16,0 0 4 0,0 0-4 15,4 1 6-15,-1-1-8 16,1 6 1 15,-1 7 3-31,1-1-3 0,0-5-2 16,3-7 1-16,0-3 1 16,0 6 0-16,0 7 5 15,0-13-4-15,0-3 3 16,0 3-3-16,0-3 2 15,0 10-2-15,3 2 2 16,0 0-2-16,1-2 2 0,-1-4-2 16,1 0 8-16,-1-3-7 15,1 1 2-15,-1-4-3 16,1 3 5-16,-1-6-5 16,4 3 3-16,0-9-3 15,-3 0 2-15,2 6-2 16,5 0-3-16,-4-7 1 0,0 1 4 15,3 6-3-15,4 0 0 16,3-3 1-16,1 3-4 16,2-3 2-16,1 3 4 0,-4-3-3 15,1 3 0-15,-1-3 1 16,0 3-1-16,1-3 0 31,-1 0 0-31,-3 0 0 0,0 3 0 16,0 0 0-16,-4 0 0 15,4-3 0-15,3 3 0 16,-3 0 0-16,0 0 0 16,3 0-3-1,1-3 2-15,-5 3 4 16,-2 0-3-16,-1 0-2 0,1 0 1 16,-1 0-2-16,0 0 2 15,-3 0 6-15,0 0-4 16,0 0 0-16,0 0 0 15,-7 0-1-15,3 0 0 16,-3 0-3-16,0 0 2 16,4 3-58-1,-4-3 46-15,0 0-113 16,0 0 97-16,0 0-274 16,3 0 234-1,1-3-17-15</inkml:trace>
  <inkml:trace contextRef="#ctx0" brushRef="#br1" timeOffset="-299346.3772">9277 1953 88 0,'-4'0'39'0,"4"3"-31"0,0-3-10 0,0 0 41 15,0 3-31-15,-3 0 36 16,-1 0-33-16,1 1 23 0,-1-4-25 16,1 0 34-16,0 3-33 15,-1 0 27-15,1-3-28 0,-1 3 4 16,1-3-9 0,3 0 25-16,-4 0-22 15,4 0 5-15,0 0-8 16,0 0 5-16,0 0-6 0,0 0 12 15,-3 0-11-15,3 0 6 16,0 0-7-16,0-3 4 16,0 3-6-1,0 0 11-15,0 0-9 0,0 0 4 16,0 0-5-16,3 0 2 16,-3-3-3-16,0 3 2 15,4-3-2-15,-1 3-1 16,1 0 1-16,-1-4-1 15,1 1 0-15,-1 3 0 0,0 0 0 16,1 0 2-16,-1-3-1 16,1 0 8-1,-1 0-7-15,4 0 2 0,0 0-3 0,0 0-1 16,0 0 1-16,0 0 4 16,3-3-4-16,1 3 9 31,-1-1-8-31,1-8-1 15,-5 3 0-15,5 3-1 16,-1 9-3-16,4-3 2 0,0 3 1 16,-4 0 0-16,8 3-3 15,-4 0 5 1,-1 4-2-16,-2-1 0 16,-4 0 1-1,0 0-7-15,0 4 5 0,-4-4 14 16,0 3-10-16,1-3 1 15,-4 1-2-15,-4-1 1 16,4 0-2-16,0 3 2 16,-3 1-2-16,-4-4-1 0,0 3 1 15,-7 1-4-15,4-1 2 32,0-3 1-32,-1 0 0 15,1 1 5-15,-1-4-4 16,1 3 0-16,0-3 0 0,3 0-4 15,0 0 2-15,0 1 4 16,0-1-3-16,0 0 0 16,0 0 1-16,0-3-4 15,0 0 2-15,0 0 12 0,4 3-9 16,-1-6 3-16,1 0-4 16,3 0 2-16,0 0-2 15,0 0 5-15,0 0-5 0,0 0 6 31,0 0-6-31,0 0 0 16,0 0 0-16,0 0-1 0,3 0 0 0,4 0 0 16,0 0 0-16,0-6 0 15,0 3 0-15,0 0 0 16,3 3 0-16,4-3 2 16,0 0-1-16,3 0-1 15,1 3 1-15,-1 0-1 16,0 0 0-1,-3 0 0-15,0 0 0 16,0 3 0-16,0 0 0 0,-4 0 0 16,0 0 0-16,1 0 0 15,-1 7 0-15,1-4-3 16,-1 0 2-16,-3 3 1 16,0 0 0-16,0 1 0 15,0-1 0 1,-4 0 2-16,1 0-1 15,-1 1-3-15,1-1 1 0,-4 0 1 16,3 6 0-16,-3-2 5 16,4-1-4-16,-4 3 3 15,0 1-3-15,0-1-3 16,0 1 1-16,-4-1 6 16,4-3-4-16,-3 1 3 15,-1-1-3-15,-3 0 5 16,0 1-5-16,0-1-3 15,0 0 2-15,1-3 0 16,-1 4 0-16,0-4 8 0,0 0-6 16,-4 0-1-16,1 4 0 15,0-4 1-15,-1 0-1 0,-3 0-1 16,-3-2 1-16,0-1 1 16,-1 3-1-16,5 0-1 15,-1-3 1-15,0 1 1 16,0-4-1-16,0 0 2 15,0 0-2-15,0 0 5 16,-3 0-5-16,3-3 3 0,0 0-3 31,1 0 2-31,-1 0-2 16,0 3-3-16,0-3 1 0,4 3 1 16,-1-3 0-16,-3 0 0 15,4 0 0-15,0 0 2 16,-1 0-1-1,-3 0-1-15,4 0 1 0,-1 0-4 16,5 0 2-16,-1 0 1 16,0 0 0-16,3 0-23 15,1 3 18-15,-1 0-79 16,4 0-86 0,7 4 126-16,4-1-213 15</inkml:trace>
  <inkml:trace contextRef="#ctx0" brushRef="#br1" timeOffset="-285232.168">9488 3557 140 0,'4'-6'65'0,"-1"3"-51"0,0-6-17 0,1 6 51 15,-1 0-38-15,1 0 27 16,-1-4-27-16,1 4 14 31,-4-3-18-31,0 0 20 0,0 0-20 16,0 0 17-16,0-1-18 0,0-2 15 15,0 3-15-15,-4-6 11 16,1 3 0 0,-8 2-1-16,1-2-10 15,-4 3 6-15,0 0-8 0,1 3 4 16,-1 0-6-16,0 12 3 15,0-12-3-15,0 9-1 32,0 0 1-32,0 3 4 0,1 1-4 0,-1-1 9 15,0-3-8-15,0 0 2 16,0 0-3-16,0 0 8 16,4 4-7-1,-1-1 5-15,1-3-6 16,3 3 9-16,0 1-8 15,-7-1-12-15,4 0 8 16,-4 0 26-16,0 1-20 16,4 8 8-1,-1-6-3-15,1 4-6 16,-4-1 1-16,7 0-3 0,0 1-3 0,0-1 1 16,4 1-2-16,0-1 2 31,-1 0 6-31,1 4-4 0,-1-4-3 15,1 4 2-15,3-4 0 16,0 4 0-16,-4 2 0 0,4-2 0 16,0 5 2-16,0-5-1 0,0-1 2 15,0 1-2-15,0-4-1 32,4 1 1-32,-4-1-1 0,3-3 0 0,1 4 0 15,3-4 0-15,-4 0 0 16,7 1 0-16,-10-4 0 31,11 0 0-31,-4 0 2 16,3 1-1-16,-3-4-1 15,3 0 1-15,-3 0-1 0,0 0 0 16,0-3-3-16,0 0 2 16,0 0-2-16,0 0 2 15,0 1 9-15,0-1-6 16,0 0-1-16,0-3 0 15,0 9-4-15,3-9 2 0,0-3 1 16,1 0 0-16,-1 0 2 16,1 3-1-16,-1 0-1 0,4-3 1 15,0 0-1-15,0-1 0 32,-4-2 2-32,4 3-1 15,3-3-3-15,-3 3 1 0,10-6 4 16,-3 3-6-1,-4-1 3 1,1-2 3-16,-1 0-3 0,-3 3 3 16,0-3-2-16,-1 6-3 15,-2-7 1-15,-1 4 6 16,1-3-4-16,-1 0 3 0,0-7-3 16,1 1 2-16,-1-4-2 15,-3 4 2 1,7 0 12-16,-4-1-12 15,1 1 2 1,-1-1-3-16,4 1-2 16,-4 3 1-16,1-4 4 15,-4 1-4-15,0 3 3 16,0-4-3-16,-4 4 5 16,1 0-5-16,-1-1 3 15,0 1-3-15,-3 0 2 16,0-4-2-16,0 4 5 0,0-7-5 15,0 4-3-15,0 0 2 16,-3 2 3-16,0-2-3 16,-4 3 6-16,0-1-5 15,0 4 0-15,3 0 0 16,-6-3 1-16,0-1-1 0,3 4-1 16,-4-3 1-16,1 2-1 15,-1 1 0-15,4 0 0 16,-3 0 0-16,0-1 0 15,-1 4 0-15,-3 0-6 0,4 0 5 32,0 3-14-32,-4 0 12 0,3 0-36 0,1 0 30 15,0 0-83-15,-1 3 71 16,-3 3-187-16,1 3 160 16,-1 0-146-1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42:04.32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7181 3573 200 0,'-7'0'88'0,"4"-10"-69"0,-1 10-24 15,4 0 72-15,0 0-54 16,0 0 38-16,0 0-37 16,-3 0 25-16,3-3-29 0,-3 3 20 0,-1 0-22 0,4-3 7 15,0 3-11-15,-3 0 1 32,3 0-4-32,0 0 19 0,-4 0-16 0,4 3 5 31,-3 0-7-31,-1-3 5 15,1 3-6-15,3 1 3 16,-4 2-3-16,1 0 5 0,-1 0-5 16,1 12 3-1,-1 1-6 1,1-1 2-16,-1 1 0 0,4-1 0 16,-3 1 0-16,3 2 0 15,0 1-3-15,0-1 2 0,0 1 4 16,0 9-3-16,0 6 3 15,0-6-2-15,0-4-3 16,0-2 1 0,0 0 1-16,0-7 2 0,0 0-1 15,0-2-1-15,0-4 1 16,0 1-1-16,0-4 0 16,0-3 2-16,0 0-1 15,0 0-6-15,0-3 4 16,0 3-48-16,0-6 39 15,0 0-143 1,0 0 119-16,7 0-222 16</inkml:trace>
  <inkml:trace contextRef="#ctx0" brushRef="#br0" timeOffset="-1113.5655">7227 1981 140 0,'0'-3'65'0,"0"0"-51"0,0 0-17 0,0 3 12 0,0 0-8 15,4-3 6-15,-4-1-6 16,0 4 34-16,0-3-28 15,0 0 23-15,0 0-22 0,0 0 32 0,0 0-30 32,0 0 15-32,-4 0-19 15,1 0 17-15,-1 0-18 0,0 0 9 16,-3-10-4 0,0 1-7-16,0 3 1 15,0-10 3-15,0 4-6 16,0 3-3-16,0 2 2 15,1 1 11-15,-1 3-9 16,0 0-3-16,0 3 1 16,0 0 0-16,3 0 0 15,1 3 0-15,-1 0 0 16,1 0 0-16,-1 9 0 0,1 9-6 16,0-2 5-16,3-1 6 31,0 1-5-31,0-4-2 15,0 0 2-15,0 4 0 0,0-1 0 16,0 0-3-16,0 1 2 16,0-1 4-16,0 7-3 15,0 2-2-15,0-2 1 16,0-1 1-16,3 1 0 0,-3-4-3 16,3 1 2-16,1-1 4 15,-1 1-3-15,1-4 0 16,-1 4 1-16,4-4-1 15,0-3 0-15,0 1 0 16,0-1 0-16,0-3 0 0,0 1 0 16,3-1-3-16,-3-3 2 15,4 0 6-15,-1 0-4 16,1 0 0-16,-4-3 0 31,4 1 10-31,-1-1 2 16,0-3-9-16,-3 0 2 15,7 0-2 1,0-3-3-16,3 3 2 16,4-4-2-16,-7 1 2 15,0-3-2-15,0 0-1 16,0 0 1-16,-4 0-1 0,4 0 0 16,-4-4 11-16,1 1-9 15,-1 0 11-15,0-3-10 16,-3-1 10-16,0 1-10 0,0 0 4 15,-3-4-5-15,-1 4-1 16,1 0 0-16,-4-1 10 16,0-2-9-16,0-1 5 15,0 1-5-15,0 0 8 16,0 2-8 0,0 1 7-16,-4 0-6 15,1-1-5-15,-1 1 2 16,1 0 3-16,-1 3-3 15,-3-4 6-15,0 4-5 16,1 0-3-16,-1 0 2 16,-4 2 0-16,1-2 0 0,-4 3 0 15,0 0 0-15,-3 0 0 16,-1-7 0-16,5 1 2 16,-1 3-1-16,-4-7-3 15,5 10 1-15,-1-6-16 0,0 3 13 16,-3 9-23-16,3 0 20 15,0 0-47-15,-1 3 41 16,1 9-111-16,4-15 95 16,3 12-212-16</inkml:trace>
  <inkml:trace contextRef="#ctx0" brushRef="#br0" timeOffset="1635.5701">6991 5266 168 0,'-7'0'75'0,"3"0"-59"0,4 0-20 0,0 0 31 16,0 0-22-16,0 0 15 15,0 0-15-15,-3 0 11 16,-1-3-11-16,4 0 16 0,0 0-16 0,0 0 23 15,0 0-21-15,0-4 8 16,-3 1 0 0,3 0-11-16,0 0 4 15,3 3-6-15,1 0 5 16,-1 0-6-16,4-10 0 16,0 4 11-16,7 0-10 15,-3 0-3-15,2 2 1 16,1 1 5-16,0 3-4 15,-4 0 0-15,1 3 0 16,-1-3-1-16,1 3 0 16,-1 0 0-16,0 9 5 15,1 1-4-15,-1 2 11 16,1 0-9-16,-1-3 4 16,-3 1-5-16,0-1 2 15,0 0-3 1,0-3 13-16,0 4-10 15,-4-1 0-15,1 0-2 16,-4 0 1-16,0 0-2 16,0 1 11-16,0 2-10 0,0 0 3 15,-4 1-4-15,1-1 5 16,-1 0-5-16,1 1 11 16,-4-1-9-16,0 0-1 15,0 10-1 1,0 2 4-16,0-2-4 0,-3-4 0 0,3-2 0 15,0 2 1-15,0-2-1 16,-7-4 2-16,4-3-2 16,-1 1-3-16,-3 2 1 15,1-3 4-15,2 0-3 0,1 1 3 16,-1-1-2-16,4 0-3 31,-3 0 1-31,3 0 4 16,0-2-3-16,0 2-2 15,0-3 1-15,4 0-2 16,-1 0 2-16,1 4 4 0,-4-1-3 16,4 0 0-16,-1-3 1 15,1 7-1 1,-1-4-3-16,1 0 2 16,-1 0 1-16,4-3 0 15,0 1 2-15,0-7-1 0,0 6 2 16,0-6-2-16,4 3-6 15,-4-3 4-15,7 3 0 16,0 0 1-16,-4 0 0 16,4-3 0-16,0 0 8 0,0 0-6 15,7 3 2-15,3-3-3 16,0 0 2-16,-3 0-2 16,0 0 2-16,0 0-2 15,3 0-1-15,0 0 1 16,1 0-4-16,-1 0 2 15,0 0 1 1,1 0 0-16,-1 0 2 16,-3 3-1-16,1 0-1 15,-1-3 1-15,3 3 1 16,0-3-1-16,4 0-3 16,0 3 1-16,-7 0 4 15,0 1-3-15,-1-1-2 0,-2 0 1 16,-1 0-13-16,1 0 11 0,-1 0-78 15,-3-3 63 1,0 3-276-16,0 0 228 16,-7-3-25-16</inkml:trace>
  <inkml:trace contextRef="#ctx0" brushRef="#br0" timeOffset="3487.3608">6984 7298 144 0,'-4'-12'65'0,"4"12"-51"0,-3 0-17 0,3 0 40 16,0 0-30-16,0 0 18 15,0-7-19-15,0 7 14 16,-4-6-15-16,1 3 23 0,0 0-22 15,-1 0 20-15,1 0-19 16,3 0 13-16,-4 0-15 0,4 0 11 16,0 0-11-16,0 0 2 15,0 0-5-15,0-1 2 16,0 1-3-16,4 0 2 16,-1 0-2-16,1 0-3 31,-1 0 1-31,4-3 9 15,0 3-6-15,0 0 5 0,7-3-6 16,-4 2 0-16,0-2 0 0,1 3 7 16,3-3-6-1,0 3-1-15,-1-3 0 16,1 3 1-16,0 0-1 0,0 0 11 16,0 3-10-16,0 0 3 15,0 0-4-15,-1 3 5 16,1 0-5-16,-3 3 0 0,-1 0 0 15,1-3 4-15,0 3-4 16,-1 0 9-16,-3 4-8 16,0-4 10-16,-4 6 0 15,1 7-9 1,-1-4-1-16,-3 0-1 16,0-2 1-1,0-1-1-15,-3 3-1 16,-1 1 1-16,1-1-1 15,-4 1 0-15,0-1-3 16,0 0 2-16,0 1 9 16,-4-1-6-16,1 1 2 0,-1-4-3 15,4-3 5-15,0 0-5 16,0 7 3-16,0-10-3 0,1 3 2 16,-1-9-2-16,3 0-1 15,1 0 1-15,-1 0-4 16,1 0 2-16,3 0 4 15,0 0-3-15,0 0-2 16,0 0 1-16,0 0 1 16,3 0 0-1,4-3 0-15,0 0 0 16,0 0-3-16,3 0 2 16,1 0 1-16,-1 0 0 15,4 0 0-15,1 0 0 16,-1 0 2-16,0 3-1 15,3 0-1-15,-3 0 1 16,10 3-1-16,0 0 0 16,-6 3 0-16,-1-3 2 15,-3 6-1-15,3 0-3 16,-3 1 1-16,-4-4 4 16,1 9-3-16,-1-3-2 0,0-2 1 15,-3-1 6-15,0 0-4 16,0 0-3-16,-3 1 2 0,-1-1 3 15,-3 0-3-15,0 0 3 16,0 1-2-16,0-4-1 16,0 3 1-16,-3-3 1 15,-1 3-1-15,-3 1-1 16,0-1 1-16,0 0 1 31,1 0-1-31,-1 1 2 0,-4-4-2 16,1 3 5-16,-4-3-5 15,0 6 3-15,-3-2-3 16,-1-1-1-16,1 3 1 16,0 1-4-16,-4-4 2 15,7 0 6-15,-3-3-4 16,0 0 3-16,-1 0-3 0,0 1 11 16,1-4-10-16,-1 0 0 15,4 0-1-15,4 0 1 16,-4 0-1-16,-3-3 2 15,-4 0-2-15,4 0-3 16,-1 0 1-16,5 0 4 0,-1 0-3 31,0 0-5-31,4 0 4 0,-4 0-3 16,3 0 3-16,1 0-10 16,3 0 8-16,0 0-27 15,4 0 24-15,3 0-74 16,-4 0 62-16,1 0-195 15,3 0 165-15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8:29.64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1944 643 272 0,'-4'0'125'0,"4"0"-99"0,4-4-33 0,-4 4 37 15,4 0-25-15,0-3 1 0,-1 3-4 16,1 0 18-16,0 0-16 16,0 0 36-16,-4 0-31 0,0 0 18 15,3 3-19-15,1 1 3 16,4 2-7-16,-1 8 0 0,1 9-3 16,-1 1-1-16,1-1 1 15,-1 7-1-15,5 0 0 31,-1 1 0-31,4 15 0 0,0-2 0 16,4 3 0-16,4 3 0 16,3 7 0-16,4 7 2 15,0-7-1-15,1-4-1 16,-1 1 1-16,4-4 4 16,3 4-4-16,9-7 3 15,-1-7-3-15,-4-3-1 0,1-4 1 16,-4-2 1-16,-1-5-1 15,-7-2 2-15,4-1-2 16,-4-3-1-16,-7-3 1 16,-4 0-1-16,-4-4 0 0,-4-3-20 15,-3 0 16-15,-12-3-58 16,0-3 48-16,-3-4-84 16,-1 0 75-16,-3 0-161 15,-8-7 141-15,0-3-68 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38:40.74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4017 3045 116 0,'0'-9'55'0,"-4"3"-43"0,4-1-15 0,0 7 21 0,4-3-15 16,-1-6 32-16,-3 0-27 16,0 3 36-16,0 0-33 15,4-1 23-15,-4 4-25 0,3 0 9 16,1-6-13-16,-1 0 11 16,-3 3-12-16,0 6 12 0,4-7-12 15,-4 7 14-15,0 0-13 16,0 0 9-1,3 3 6-15,-3-3-15 0,7 4 12 32,-4-1-12-32,4 9 8 15,0-3-1-15,4 0-9 16,-4-12 5-16,3 10-7 16,7 2 9-16,4-3-8 15,0 0 5-15,0-12-6 16,-1 3-3-16,5 0 2 15,-1 0 5-15,4 0-4 0,-1 0 0 0,4-1 0 16,4 1-1-16,-4 0 0 16,0 3-3-16,4 0 2 15,-4-3-2-15,0 3 2 32,1 0 6-32,-1 0-4 0,3 0 3 15,1 0-3-15,-4 0-6 16,0 0 4-16,-3 0 0 15,-4 0 1-15,1 0 5 16,-5 3-4-16,1-3-3 16,-4 0 2-16,1 10-3 0,3-4 2 15,-1 0 4-15,1-3-3 0,0 0 0 16,-4-3 1-16,1 0 4 16,-5 0-4-16,-2 0-5 15,-1 0 3-15,1 0 0 16,-1 0 1-16,-3 0 2 15,3 0-1-15,-3 0-1 32,0 3 1-32,0-3-4 0,0 3 2 15,-4-3 4-15,-3 0-3 16,7 0 0-16,-3 0 1 16,-1 0 4-16,4 0-4 15,0 0-3-15,4 0 2 16,-1 0-3-16,0-6 2 15,-3 6-2-15,7 3 2 0,-3 0 4 16,-1 0-3-16,-3 0-28 16,0-3 23-16,-4 3-100 15,1 0 81-15</inkml:trace>
  <inkml:trace contextRef="#ctx0" brushRef="#br0" timeOffset="19663.7341">6338 3100 140 0,'-3'-3'62'0,"6"3"-49"0,-3-3-16 0,0 3 49 15,4 0-37-15,-1 0 30 16,-3-3-29-16,4 3 20 16,-4-3-22-16,0 3 24 0,0-3-24 0,0 3 21 15,0 0-22 1,0 0 22-16,0 0-22 16,0 0 28-16,0 0-27 0,0-3 19 31,0 3-20-31,0 0 7 0,0 0-10 15,0 0-5-15,0 0 1 16,0 0 5-16,0 0-4 16,3 0 9-16,-3 0-8 15,0 0 10-15,0 0-9 0,4-3 4 16,3 3-5-16,0 0-1 16,-1 0 0-16,1 0 1 15,0 0-1-15,4 0-3 16,-1 0 1-16,4 0 4 15,0 0-3-15,0 0 0 16,0 0 1-16,6 0-1 16,8 0 0-16,-4-3 0 0,1 3 0 15,-1 0 2-15,0 0-1 16,0 0-1-16,0 0 1 16,8 0-4-16,-5 0 2 0,1 3 4 15,0-3-3-15,-4 3 0 31,0-3 1-31,1 0-1 16,-1 3 0-16,0-3 0 16,0 0 0-16,1 0 2 0,-1 0-1 15,3 0-1-15,5 0 1 16,-1 0-4-16,-3 0 2 16,-1 0 1-16,1 0 0 15,0-3 0-15,-1 3 0 16,-6 3-3-16,7-3 2 0,3 3 1 15,-3-3 0-15,-1 0 2 16,-2 3-1-16,-1 0-1 16,0 0 1-16,0 0-1 15,1 0 0-15,-5-3 0 16,1 4 0-16,0-4 0 16,3 3 0-1,4-3 0-15,-4 0 0 16,-3 3 2-16,0-3-1 15,0 3-6-15,-1 0 4 16,1 0 6-16,-4 0-5 0,1-3 1 16,-4 3 0-16,-1 0-1 15,1-3 0-15,-3 0 0 16,6 0-3-16,0 0 2 16,-3 0 4-16,7 0-3 15,-4 0 0-15,-3 3 6 16,0-3-5-16,-4 0-3 15,1 0 2-15,-1 3-3 32,-3-3 2-32,0 0 6 0,0 0-4 0,0 0-3 15,0 0 2-15,-4 0 0 16,4 0 0-16,-3 3 2 16,-1-3-1-16,4 0-3 15,-3 0 1-15,2 0 4 16,1 0-3-16,0 0-2 15,0 0 1 1,0-3 1-16,4 3 0 16,-5-3 2-16,5 3-1 15,-4 0-3-15,0 0 1 0,0 0-2 16,-4 0 2-16,-3 0 4 16,4 0-3-16,-4 0 3 0,3 3-2 31,1 0-6-31,-1-3 4 0,7 3 3 15,-6-3-2-15,3 0 0 0,0 0 1 16,0 4 4-16,0-1-4 16,-7-3-11-16,0 0 8 15,-4 3-25-15,1-3 21 16,-1 0-62-16,1 0 52 16,-1 0-253-1,-3-6 208 1,-3-7-51-16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42:17.57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2">
      <inkml:brushProperty name="width" value="0.09333" units="cm"/>
      <inkml:brushProperty name="height" value="0.09333" units="cm"/>
      <inkml:brushProperty name="color" value="#9966CC"/>
      <inkml:brushProperty name="fitToCurve" value="1"/>
    </inkml:brush>
    <inkml:brush xml:id="br3">
      <inkml:brushProperty name="width" value="0.09333" units="cm"/>
      <inkml:brushProperty name="height" value="0.09333" units="cm"/>
      <inkml:brushProperty name="color" value="#FF8000"/>
      <inkml:brushProperty name="fitToCurve" value="1"/>
    </inkml:brush>
    <inkml:brush xml:id="br4">
      <inkml:brushProperty name="width" value="0.09333" units="cm"/>
      <inkml:brushProperty name="height" value="0.09333" units="cm"/>
      <inkml:brushProperty name="color" value="#00CCFF"/>
      <inkml:brushProperty name="fitToCurve" value="1"/>
    </inkml:brush>
    <inkml:brush xml:id="br5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149 90 60 0,'0'-6'29'0,"0"2"-23"0,4 1-7 0,-4 3 25 16,3 0-19-16,1 0 37 31,-4-3-32-31,0 3 29 0,3-3-29 16,-3 3 23-16,0 0-24 15,3-3 3-15,-3 3-8 16,0-3 5-16,4 0-6 0,-1 3 9 16,-3-3-9-16,4 3 10 15,-1-3-10-15,1 0 4 0,-1 0-5 16,-3 0 10-16,4 0-9 15,-1-1 4-15,-3 1-5 16,0 0 13-16,0 0-11 16,0 0-2-16,0 0-1 0,-3 0 1 15,-1 0-1-15,1 0 5 16,-1-3-2 0,-3 0-2-16,4 9 4 0,-1-10-5 15,-2 11 0-15,2-1 0 16,-6 0-4 15,-1 0 5-31,1 3-2 16,-4-3 0-16,0 3 1 15,4 0-4-15,-1 0 2 16,1 1 1-16,0 2 0 0,3 0 0 16,0 0 0-16,0 1 2 15,0 2-1-15,0 0-1 16,4 1 1-16,-1-1-1 15,1 0 0-15,-1 7 2 16,4-4-1-16,-3 7 2 16,-1-1-2-16,4-2 2 0,0-1-2 15,0 1-1-15,0-1 1 16,4 0-1-16,-1-2 0 0,1-4 0 16,-1 0 0-16,4 1 2 15,-4-4-1-15,4-3-3 16,7 0 1-16,-3-3 4 31,-1 1-3-31,4-1-16 16,0-3 12-16,0 0 19 0,-1 0-13 15,-2 0 0-15,-1-3 0 16,1-1-5-16,-1 1 2 0,-3 3 4 16,0-3-3-16,-4 3 3 31,1-3-2-31,-4 3-3 0,0 0 1 0,0 0 1 15,0 3 0-15,-4 0 0 0,1 4 0 32,-4-1 2-32,0 0-1 15,-7 3-3-15,4 6 1 16,-1 1-2-16,-2 2 2 16,-1 1-13-16,0-1 11 0,3-2 17 0,1-1-11 15,0 0-1-15,3 1 0 16,0-1-2-16,0 1 0 31,3-1-6-31,1 0 5 0,3 1-11 16,0-4 9-16,0 0 13 15,0 1-9-15,3 2 4 16,1-3-4-16,6 1 2 0,1-4-2 16,-1-3 8-16,4 0-7 15,-4-3 13-15,4 1-11 0,-3-1 9 16,2-10-10-16,1 1 2 15,0 0-4-15,0 0 8 16,0 3-7-16,-4-3-1 16,1 3 0-16,-1 0-1 15,-3-1 0-15,0 4 2 16,0 0-1 0,-7 0-6-16,0 0 4 15,0 0-6-15,0 0 6 16,0 0-59-1,0 10-68-15,0-1 95 16,-4 0-141 0</inkml:trace>
  <inkml:trace contextRef="#ctx0" brushRef="#br0" timeOffset="1018.9489">402 361 188 0,'-7'0'85'0,"7"3"-67"0,-14 0-23 0,11-3 30 0,3 0-21 16,-4 0 24-16,4 0-21 15,0 0 14-15,0 3-16 16,0-3 14-16,0 3-14 0,7 3 14 16,0 0-14-1,-3 0-3-15,3 4 0 16,-1-1-2-16,1 3 0 15,0 4 0-15,0 2 0 0,0 1 0 16,0-1 0-16,3 4 0 16,1-1-3-16,-1 1 2 0,-3-1 4 15,4 1-3-15,-4-4 3 16,3 1-2-16,-3 2-6 31,0 1 4-31,0 2-17 16,0-2 14-16,-4-3-79 15,4-4 64-15,-4-3-189 16</inkml:trace>
  <inkml:trace contextRef="#ctx0" brushRef="#br0" timeOffset="555.6373">561 342 168 0,'4'0'75'0,"-4"0"-59"0,-4 0-20 0,4 0 53 16,0 0-39-16,0 0 22 0,0 0-24 15,0 0 27-15,-3 0-27 16,-1 3 16-16,1 0-18 0,-1 3 8 15,1-2-10-15,-4 2-2 16,0 3-1-16,0-3 1 16,0 6-1-16,0 1-6 0,0 5 4 15,1 4 3-15,-1-1-2 32,-4 1 0-32,4-1 1 15,0 1-1-15,-3 3 0 16,3-4-12-16,0 4 10 15,0-4-2-15,0-2 2 0,-3-4-4 16,-1-2 5-16,5-4-25 16,-1 0 20-16,3-3-45 15,1-3 39-15,-1-3-59 16,8 0 53-16,-8-3-145 16</inkml:trace>
  <inkml:trace contextRef="#ctx0" brushRef="#br0" timeOffset="1972.32">821 545 172 0,'0'-3'78'0,"0"3"-61"0,0-3-21 16,0 3 14-16,0 0-9 16,0-3 14-1,0-6 8-15,0 0-17 16,0 3 32-16,-3-1-30 0,-1-5 11 16,1 0-8-16,-1 2-8 15,1 1-6-15,-1 3 2 16,1 0 3-16,-1 0-2 15,1 3 0-15,-1 0 1 0,1 0 13 16,0 3-11-16,-1 0-15 31,1 0 10-31,3 0-6 16,0 0 6-16,-4 9 4 16,4-9-2-16,0 9 0 15,-3 0 1-15,3-3 10 0,-4 10-6 16,1-1-3-1,-1 1-3-15,1-1 0 16,-1 0 1-16,4 4 0 16,0-1 0-16,0 1 0 0,0-1 2 15,0 1-1-15,0-1-3 16,0 4 1-16,0 5 4 16,4-5-3-16,-1-3-2 15,1-1 1-15,-1-3 1 16,4-2 0-16,-3-4-3 0,3 0 2 15,-1-3 6-15,1 0-4 16,0-2 9-16,0-4-8 16,0-4 10-16,0 1-9 15,-3-9 4-15,-1 3-5 16,0-10 8-16,4 1-8 0,-3 3 2 31,-1-4-3-31,8 1-1 16,-11-1 1-16,7 1-1 15,-4-1 0-15,1 1 2 16,-8 2-1-16,1 4-3 16,-1 0 1-16,1-1-2 15,3 4 2-15,0 3 4 16,0 0-3-16,-4 3 0 0,4 0 1 16,0 3 1-16,0 0-1 0,0 0 2 15,0 6-2-15,7 0-1 16,0 3 1-16,4 0-4 15,-5 4 2-15,1 2 4 16,4 1-3-16,-1 2 0 16,1 0 1-1,-1 1-1-15,0 6 0 16,1-4-3-16,-1 1 2 16,0-4-19-16,1 1 16 0,-1-1-49 0,1-6 40 15,-1-2-81-15,-3-1 72 16,0-3-158 15</inkml:trace>
  <inkml:trace contextRef="#ctx0" brushRef="#br0" timeOffset="2916.4973">1126 548 208 0,'-24'0'92'0,"41"0"-73"0,-27 4-24 0,17-1 19 15,-11 0-12-15,1-3 2 16,3 0-3-16,0 3-3 16,0 3 1-1,0 0 6-15,0 3-4 0,7 4 14 0,-7-1-11 16,6 0-2-16,1 4-1 15,0-1-1-15,0 7 0 16,4 5 2-16,-1 1-1 16,-3-6-1-16,0-1 1 15,0-2 13-15,-4-4-11 16,1-3 1-16,-4-2-2 0,0-4-2 0,0 0 1 16,0-6 1-16,-7-3-1 15,7-3-1-15,-4-7 1 16,4-8-4-16,-3 2 2 15,6-2-2-15,1-4 2 16,-1 0 4-16,1 1-3 31,-1-1-5-31,4 4 4 0,0 2 3 16,0 1-2-16,3-4 0 16,1 4 1-16,-1 2-4 15,-3 4 2-15,3 3 1 0,1 9 0 16,-4 3 8-16,0 3-6 15,3 0 5-15,-3 6-6 16,0 4 0-16,3 2 0 0,-3 4 18 16,0-1-15-16,0-2 2 15,-3 6-4-15,-1-4 10 16,0 4-10-16,1-4 5 16,-4-5-5-16,0-4-4 15,0-3 2-15,0-9 8 31,0-3-6-31,3-9 13 16,1-4-14-16,-1 1 0 16,1-3 0-16,6-4-1 15,1 0-3-15,2 1 2 16,1-1 1-16,4 4 0 16,-5 2 0-16,1 4 0 15,-3-3 2-15,-1 2-1 0,1 7-3 0,-1 3 1 16,0 3 4-16,1 3-3 15,-1 3 0-15,-3 4 1 32,3 2-1-32,-3 3 0 15,0 1 5-15,0 2-4 0,0 1 3 16,0 5-3-16,0 4 2 16,0 0-2-16,0 0-1 15,7-4 1-15,-11-2-1 16,8-4 0-16,-5-2-3 15,1-4 2-15,-3 0-33 16,-1-6 27-16,-3-6-57 0,4 0 49 16,-1-3-52-16,8-3 50 15,-1-15-81 1,0-4 75-16,1 0-91 0</inkml:trace>
  <inkml:trace contextRef="#ctx0" brushRef="#br0" timeOffset="3665.4288">1798 582 176 0,'3'-6'78'0,"1"3"-61"0,-4 0-21 32,0 3 67-32,0 0-50 0,0 0 35 15,0 3-36-15,-4 0 22 16,1 0-25-16,-1 0 14 0,1 3-17 16,-4 4 14-16,4-1-15 15,-1 3-5-15,1 4 0 16,-1-1 8-16,4 0-6 15,0 16 2-15,0-3-3 0,4 3-1 16,3 0 1-16,3 2-7 0,-3 10 5 16,0 1 0-16,3-1 1 15,1 0 2-15,-1 0-1 16,-3-3-3-16,0-6 1 16,0 3 4-16,0-6-3 15,-4 2 3-15,1-5-2 16,-1-6-1-16,-3-16 6 31,0-3-5-31,0-15 14 16,-3-4-20-1,-1-2 5-15,1-7 0 16,-1 0 0-16,-3-2 0 16,4-13 0-16,-4 0 0 0,3 0 0 15,1 0 2-15,-1-7-1 16,1-2-6-16,3 3 4 15,0 0 0-15,3 9 1 16,1 3 0-16,3 3 0 0,0 7 0 16,0 2 0-16,3 7-3 15,1 2 2-15,-1 4 1 16,4 3 0-16,7 6 2 16,-4 3-1-16,0 3 2 0,0 0-2 15,1 4-3-15,-4-1 1 16,0 3 6-16,-4 0-4 15,0 7 3-15,1-4-3 32,-4 4 11-32,-4-1-10 0,-3 1 0 15,0-1-1-15,-3-2 4 16,-1-1-4-16,-3-3 9 16,-3 1-8-16,-4 2-4 15,-7-6 2-15,4-3 0 16,0 1 0-16,-1-1-12 15,4-3 10-15,1 3-36 0,2-6 29 16,1 3-55-16,-1-3 49 16,4 0-74-16,1 0 67 15,2 0-200 1</inkml:trace>
  <inkml:trace contextRef="#ctx0" brushRef="#br0" timeOffset="4101.4292">2116 293 260 0,'-3'-6'115'0,"0"3"-91"0,-1-16-30 16,4 16 38-16,0 0-27 16,0 0 2-16,0 0-5 15,0 0-2-15,0 3 1 16,0 12 10-16,0-3 2 0,-3 13-3 16,3 3-6-1,3-1-6 1,1 7 2-16,-1 3 0 15,4 0 0-15,0 0 0 16,0 3 0-16,0-1 0 16,0 1 0-16,-4 0 0 15,8 3 0-15,-1-3 2 16,-3-3-1-16,0-9-9 16,0-1-52-16,-4-2 46 15,1-7-71-15,-1-2 65 16,1-1-170-1,-1-9 146-15,0-6 7 0</inkml:trace>
  <inkml:trace contextRef="#ctx0" brushRef="#br0" timeOffset="4817.1468">2380 659 236 0,'0'6'108'0,"3"-2"-85"0,4-1-29 0,-7-3 24 0,7 0-16 15,0 3 17-15,0-3-15 16,0 0 29-16,0 0-25 16,3 0 19-16,1 0-20 0,-5-3 4 15,1 0-7 1,7-4-3-16,-3-2 0 0,-1 0-1 15,0 0 0-15,-3-4 0 16,0 1 0-16,0 0 8 16,-3-4-6-16,-4 1 2 0,0 0-3 15,0-7-1-15,0 4 1 0,0 2-4 16,-4 4 2-16,1-1 1 16,-8 1-6-1,4 3 5-15,-6 0-8 16,-1 6 6-16,0 3-3 15,3 0 4-15,-2 0 4 32,2 9-2-32,1 0 3 0,-1 6-2 15,1-2 2-15,0-1-2 16,3 0-3-16,0 4 1 16,0-4 1-16,0 4 0 15,3 2 2-15,1 0-1 16,3 1 5-16,0-1-5 15,3-2 6-15,4-1-6 0,0 1 9 16,0 2-8-16,0-3 2 16,4 10 8-1,6-6-9-15,4-4 2 0,-4-3-4 16,0 1 2-16,4-1-2 16,-4-3 5-16,1 0-5 31,3-2 6-31,-4-4-6 0,0 0-5 15,0 0 3-15,1-3 3 16,-1 0-2-16,-3 0-2 16,7 0-7-1,3 0-75 1,0 3 66-16,-6-3-233 16,-5 9 195-16,1-6-37 15</inkml:trace>
  <inkml:trace contextRef="#ctx0" brushRef="#br0" timeOffset="5782.4862">3083 601 140 0,'-4'-6'65'0,"4"6"-51"0,-3-7-17 0,3 7 54 16,0 0-41-1,0 0 28-15,0 0-28 0,0 0 34 16,0 0-34-16,0 0 27 0,0 0-28 15,0 0 4-15,0 0-9 16,0 0 3-16,0 0-6 0,0 0-3 16,7 0 2-16,0 0 3 15,3 4-3 1,1-4 3-16,-1 0-2 0,4 0 11 16,0 0-10-16,-4 0 11 15,4 0-10-15,-4 0 4 16,-3 0-5-16,0 0 2 15,0 0-3-15,-3 0 2 16,-1 0-2-16,-3 0 5 16,0-4-5-16,-7 4 0 15,0-3 0 1,-3 3-1-16,-1 0 0 16,1 0 0-16,0 0 0 15,-4 0 0-15,0 0-3 16,3 3 2-16,-2 1 4 15,2-1-3-15,-3 0 3 16,1 0-8-16,2 0 5 16,1 0 2-16,3 0-2 0,3 0 3 15,1 0-2-15,10 0-1 16,0-3 1-16,0 3-4 16,3-3 2-16,0 3 1 15,4 1 0-15,0-1-6 16,0 0 5-16,0 0-22 0,0 3 17 15,0 0-47-15,-1 0 40 16,8-3-134-16,-3 0 114 16,-1-3-125 15</inkml:trace>
  <inkml:trace contextRef="#ctx0" brushRef="#br0" timeOffset="6585.6782">3201 499 128 0,'-7'0'59'0,"7"0"-47"0,-4-3-15 0,4 3 26 0,0 0-19 16,-3 0 22-1,3-6 19-15,0 0-33 0,-4 0 40 0,4 3-40 31,0-1 22-31,0 8-8 16,0-1-18-16,0-3 13 16,0 0 1-1,0 0-16-15,4 3 9 0,-1 0-12 16,1 0 4-16,3 0-5 16,0 6-1-1,3 0 0-15,-7 1 4 0,8-4-4 16,-4 3-5-16,7 0 3 15,-4 1 6-15,0-1-5 16,1 0 1-16,-1-3 0 16,1 3 4-16,-5-2-4 15,1-1 11-15,0 0-9 16,0 0 4-16,-3 0-5 0,-1-3 8 16,1 0-8-1,-4-3 7-15,0 7-6 16,0-4 4-16,0 0-6 15,-4 0 0-15,1 0 0 16,-1 0-1-16,1 0 0 0,-1 3-3 16,-6 0 2-1,0 0-22-15,-1 4 18 16,4 5-31-16,-7-3 27 0,0 7-55 16,4 2 49-16,0 4-80 15,3 0 72-15,0 2-194 16</inkml:trace>
  <inkml:trace contextRef="#ctx0" brushRef="#br0" timeOffset="7898.7541">4091 234 148 0,'17'-9'65'0,"-31"-12"-51"0,21 8-17 0,-3 10 68 15,-1-3-52-15,-3 0 44 0,-3 0-43 0,6 0 38 16,1 3-39-16,-4-1 21 0,0 1-24 15,0 0 10-15,-7 3-3 32,0 3-12-17,3 4 3-15,1-1-6 0,-1 3-1 16,1 16 0-16,-1-1 1 16,1-2-1-16,3 2-1 15,0 1 1-15,0 6 1 0,0-7-1 16,0 7 2-16,0 6-2 15,0-3-1-15,-4 0 1 16,4 3 1-16,-6-3-1 16,-1-4-3-16,0 7 1 15,3 0 4-15,-3-3-3 0,4-6 3 16,-1 0-2-16,1-10 8 16,-1 1-7-16,1-4 2 15,-1-3-3-15,1-2-9 16,3-1 6-16,0 0 12 15,0-3-8-15,0-6 5 16,0 0-5 0,3 0 5-16,-3 0-6 15,11-6 3-15,-1-3-9 16,4 3 5-16,0-1-1 16,0 1 1-16,0-3 0 15,0 0 0-15,-1 0 0 16,1 2 0-16,0 4-3 15,0 10 2-15,-4-1 1 16,4 0 0-16,-3-3 0 0,2 3 0 16,-2 0 5-16,-1 0-4 15,1 1-5-15,6 2 3 16,-3 3 0 0,-4-3 1-16,8 1 0 31,-5-1 0-31,1-3-37 15,-3 0 29-15,-1-3-61 16,0 0 52-16,1-3-84 0,-1 0 76 16,-3-3-201-1</inkml:trace>
  <inkml:trace contextRef="#ctx0" brushRef="#br0" timeOffset="8666.71">4465 678 224 0,'-7'3'101'0,"7"-3"-79"0,0 3-28 0,0-3 32 0,0 0-22 16,0 0-4-16,0 0 1 15,0 0 2-15,0 0-3 16,3 0 17-16,4 0-13 16,0 0 21-16,0 0-19 0,0 0 8 15,0-3-10-15,3 0 3 0,1-3-5 16,-1-1-4-16,4 1 2 16,0-3 5-16,0 0-4 15,3 0 11-15,-3-1-9 16,0-2 4-16,-4 3-5 15,1-4 2 1,-5 4-3-16,-2-6-1 16,-4 3 1-16,-7-1 1 15,0 4-1-15,0-6-1 16,-3-1 1-16,-4 4-4 16,4 3 2-16,-4 2-2 0,0 1 2 15,0 9 4-15,-3 4-3 16,3 5 0-16,0-3 1 15,0 0 1-15,0 1-1 16,4-1 2-16,-1 0-2 0,1 3 2 16,0 1-2-16,3 2-1 15,0 0 1-15,0 1 4 16,3-1-4-16,1 1 6 16,3-1-6-16,0 7 3 15,3-4-3-15,1 7-1 0,3-4 1 16,0-2 1-16,3 2-1 15,1-2 2-15,-1-1-2 16,0-2 2-16,1 2-2 16,-1-6 2-16,0 1-2 31,1-4 2-31,-1 0-2 0,11-3 8 16,-4 1-7-16,4-4 2 15,-4-3-3-15,1 0-3 16,-1 0 1-16,0-3 1 15,1-1 0-15,-1 1-3 16,-3 0 2-16,0 0-36 0,0 0 29 16,-4 0-61-16,0-3 52 15,1 0-123-15,-4 0 107 16,-4-4-134 0</inkml:trace>
  <inkml:trace contextRef="#ctx0" brushRef="#br0" timeOffset="9763.9452">4693 354 200 0,'0'-3'92'0,"0"3"-73"0,0 0-24 0,0 0 47 16,0 0-34-16,4 0 33 0,-1 0-30 16,1 0 30-16,3 0-30 15,0 0 25-15,0-3-27 0,0 0 9 16,3 0-12-16,4 0-4 16,7 0-1-16,3 3 1 15,0 0-1-15,0 0-3 16,1-3 1-16,-1 3 1 15,0 0 0-15,-3 0-20 16,0 3 16-16,-1 0-80 16,-2 0 65-16,-4 3-261 15</inkml:trace>
  <inkml:trace contextRef="#ctx0" brushRef="#br0" timeOffset="9316.336">4905 105 272 0,'-7'-3'121'0,"3"3"-95"0,4 0-33 16,-7 0 43-16,7 0-30 0,0 0-2 15,0 0-2-15,0 6-2 32,0 0 0-32,-7 4 30 0,4 2-23 0,0 0 20 0,-1 7-20 15,4-1 2-15,7 10-4 16,0 0-3-1,0-4-2-15,-4 1 1 16,1 3-1-16,-1-7 0 0,1 10 0 16,-1-6 0-16,1 5-3 31,-1-2 2-31,1 0 4 0,-1-4-3 16,1-2 0-16,-1-1 1 15,0-2-7-15,1-1 5 16,-1-2 8-16,1-1-5 15,-1-2-7-15,1-1 5 16,3-3 5-16,-4 0-5 16,4-3 4-16,0 1-3 0,0-4 5 15,0 0-5-15,0-3 6 16,3 0-6-16,1 0-5 16,-1 0 3-16,0 0-3 15,1-3 3-15,6 3 9 16,0 0-6-16,4 0-9 0,-4 0 5 31,1-3 10-31,-4 3-7 16,-1-3-14-16,-2 3 11 15,-1-4-34-15,-3 1 28 16,4 0-50-16,-8 3 44 16,4-3-114-16,-7 3 98 0,0 0-163 15</inkml:trace>
  <inkml:trace contextRef="#ctx0" brushRef="#br0" timeOffset="10249.4841">5372 265 264 0,'-3'-18'121'0,"6"36"-95"0,-3-30-33 15,0 12 65-15,0-3-47 16,0 3 18-16,0 0-20 16,-10 6 22-16,3 0-7 0,0 0-16 15,0 4-1-15,0-4-5 16,-3 3-2-16,-1 0 1 16,1 7-21-16,0-7 16 0,3 3-35 15,0 0 29-15,0 1-68 16,3-1 60-16,1 0-239 31,-1-2 199-31,1-1-8 16</inkml:trace>
  <inkml:trace contextRef="#ctx0" brushRef="#br0" timeOffset="11083.2713">5698 438 200 0,'-4'-3'92'0,"4"-1"-73"0,4 1-24 15,-4 3 36-15,0 0-26 16,0 0 32-16,0 0-28 0,0 0 33 16,0 0-32-16,-7 0 29 0,0 0-30 15,0 0 13-15,-7 0-13 16,0 0-6-1,1 0 1-15,-1 0-3 16,0 3 5-16,0 1-5 16,0 8 3-16,-3-3-3 0,3 6-1 15,0-2 1-15,0-1-4 16,4 0 2-16,-1-2-2 16,1-1 2-16,3 0 4 15,0 0-3-15,4 1 0 16,-1-4 1-16,4 0-4 15,0 0 2 1,4 0 4-16,3 0-3 0,0 1-5 16,3-4 4-16,0 0 6 15,4 0-5-15,0-3 4 16,0 3-3-16,0 0-3 16,0 0 1-16,3 0 4 15,-3 0-3-15,7 0 6 16,-4 3-5-16,-3 1 0 0,0-1 0 15,0 3-1-15,-4 0 0 16,-3 0 5 0,0 1-4-16,-4-1 9 15,1 0-8-15,-4 3 7 16,-4 1-6-16,1-4 6 16,-15 6-3-1,5 1-5-15,-1-4 0 16,-4 0 0-16,1-2 1 15,0-4-1-15,-1 0-1 16,-2 0 1-16,-1 0 1 16,4-3-1-16,-1 0-3 15,1 1 1-15,3-1-22 0,4 3 18 16,-1-3-40-16,4 3 35 16,0-3-69-16,4 0 60 15,3-3-148-15,3 3 128 0,4-3-106 16</inkml:trace>
  <inkml:trace contextRef="#ctx0" brushRef="#br0" timeOffset="12093.7012">6550 416 244 0,'-4'-3'108'0,"4"3"-85"0,0-3-29 0,0 3 55 0,0 0-40 16,0-3 19-16,0 3-20 16,0 0 26-16,-3-3-26 15,0 3 22-15,-1 0-23 0,1-3-3 16,-4 3-2-16,0 0-2 0,0 0 0 16,-7 0-14-16,-7 0 11 15,4 3-11-15,0 3 11 16,-1 0 1-16,1 0 2 15,3 0 0-15,0 7 0 16,4-1 0-16,-4 0 0 16,7 4-3-1,0-1 2-15,0-3 1 16,4 1 0-16,-1-4 2 0,4 0-1 16,4 0-3-16,3-2 1 15,0-1 6-15,0 0-4 0,-1-3 3 16,26 0 3-1,-5 0-6-15,-2 0 3 16,-1 0-3-16,0 3-1 16,-3 1 1-16,0-1-1 15,-1 0 0-15,-2 0 0 16,-1 3 0-16,-3 1 5 16,-4-1-4-16,1-3 6 15,-4 3-6-15,0 0 6 16,-4 1-6-1,-3-1 9-15,0 6-8 16,-3-2 5-16,-4-4-6 0,0 9 9 16,-4-2-8-16,-3-4-1 15,1 0 0-15,-1-2-1 16,-4 2 0-16,-6-6 2 16,-4 0-1-16,4 0-1 15,3 1 1-15,1-1-10 0,2 0 7 16,1 0-13-16,3-3 12 15,4 0-39-15,-1-3 33 32,1 0-50-32,3 0 45 0,0 3-58 15,4-3 54-15,3 0-83 16,3-3 76-16,4 0-128 16</inkml:trace>
  <inkml:trace contextRef="#ctx0" brushRef="#br0" timeOffset="13749.6265">7063 595 264 0,'0'-3'118'0,"0"3"-93"0,0-7-32 16,0 4 34 0,0 0-23-16,0-3 5 15,0 3-7-15,0-3 22 16,-4 3-19-16,1 0 23 0,-1-3-21 16,1-4 0-16,-1 1-5 15,-3-9-7-15,4 2 4 16,-8 4 3-16,1 3 1 15,0-1-2-15,-8 4-3 16,5 6-7 0,2-3 7-16,-3 3-5 15,4 6 5-15,-1 0-2 0,5 4 3 16,-1 2 4-16,0 0-3 16,0 1-5-16,0 2 4 15,0 0 6-15,3 1-5 0,1-1-2 16,0 1 2-16,-1-1 0 15,1 4 0-15,-1-4 2 16,4 6-1-16,0-2-3 16,4 2 1-16,-1-2-2 31,4-4 2-31,-4 1 4 16,4-4-3-16,-3 0 0 0,13-5 12 15,7-23-7 1,-3 4-3-1,0-4-1-15,0 1 0 16,-4 0 1-16,0-1-1 16,-3-2 19-16,0 2-16 0,-4-2 5 15,1-1-7-15,-4 4 19 16,-4 0-17-16,1 2-12 16,-1 1 13-1,-3-3-6-15,0 2 10 16,0 13-10-1,0 0 2-15,0 0-12 0,0 6 8 32,0 1 15-32,0 2-9 0,0 3-1 15,0 4-1-15,0-1-15 16,0 0 11-16,4 1 12 16,-1-1-8-16,4 7 4 15,0-4-4-15,0-2-9 16,3-4 6-16,1 6 10 15,-1-11-7-15,0-4 0 0,8-10 0 16,3 1-4-16,-1-3 2 16,-2 0 1-16,-1-4 0 15,4-2 5-15,-4 0-4 16,-3-4 6-16,0 1-6 0,-4-1 3 16,1 4-3-16,-1-7 11 15,-3 4-10-15,0-4 3 16,-4 4-4-16,1 2 2 15,-1 4-2-15,-3 3 2 16,4 3-2-16,-4 3-6 16,0 9 7-16,0 9-5 15,0 1 2 17,3-1 1-32,1 3 0 0,-1 1-3 15,4-1 2-15,0 1-2 16,0-1 2-16,7-2 1 15,0-4 0-15,6-3 2 16,1 1-1-16,0-4-3 16,-4 0 1-16,1-6 1 15,2-3 0-15,-2-3 5 0,-1-1-4 16,0-2 3-16,1-3-3 16,-5-3 8-16,1-1-7 15,0 1 7-15,-3-7-6 16,-1 4 4-16,0-7-6 15,-3 4 0-15,0 5 0 0,0 4 1 32,-3-1-1-32,-1 7 8 15,-3 0-7-15,0 3 2 16,0 0-3-16,4 3-1 16,6 18-2-1,-3 1 1-15,0-1 1 16,0 4 0-16,7 3-9 0,-1-1 7 15,1 4-4-15,-3 3 4 0,-1 3-7 16,-3 3 6-16,0-4-3 16,0-2 4-16,-4-3 1 15,1 3 1-15,-1-1-6 16,1-2 5-16,-4-3 0 16,0 3 1-16,-4-4 0 15,1-2 0-15,-1-4 0 0,1-2 0 16,-1-1 0-16,-6-3 0 15,0 1 5-15,-8-1-4 16,4-3 0-16,1-3 0 16,-1 0 10-16,-4 1-9 15,5-4 5-15,-5-3-5 16,1 0 10 0,0 0-9-16,-1-3 2 15,1 0-4-15,0-4 5 16,3 1-5-16,0 0 3 15,4 0-3-15,-8-6-3 16,11 2-4-16,-7 1 4 16,4 0 4-16,3-3-2 15,0-1-5-15,11 1 4 0,-1 0-8 16,1-1 6-16,-1 4-17 16,4 0 15-16,0 0-46 15,0 2 40-15,0 1-111 16,0 3 94-16,0 0-195 15,3 3 170 17,0-3-44-32</inkml:trace>
  <inkml:trace contextRef="#ctx0" brushRef="#br0" timeOffset="14405.1484">8424 142 288 0,'3'-3'128'0,"1"0"-101"0,-4 0-34 0,0 3 48 16,0-3-34-16,0 0 12 0,0 0-13 15,0 0 32-15,0-1-29 16,0 1 35-16,0 3-33 0,0 0 14 15,0 7-18-15,0 2-7 16,-4 0 1-16,4 3-4 16,0 16 2-16,0 0 1 0,0 3 0 15,0 2-3-15,0 1 2 16,0 9-2-16,4 0 2 16,-1 1-10-16,-3-4 8 15,0-3-15-15,4-4 13 16,-1-2-20-16,1-3 19 15,-1-7-33 1,0-2 29-16,1-4-73 16,-1-2 63-16,1-4-106 15,-4-9 96-15,3-3-146 16</inkml:trace>
  <inkml:trace contextRef="#ctx0" brushRef="#br0" timeOffset="15596.178">8181 435 272 0,'-7'6'121'0,"7"-6"-95"0,0 0-33 16,0 0 29-1,4 0-19-15,3 0-1 16,7 0-1-16,-1 0 21 15,1 0-17-15,14 0 32 0,-4 3-29 16,1-3 8-16,2 0-11 0,1-3-6 16,0 0 1-16,-4 0 5 15,7-4-4-15,4 1-3 16,-8 0 2-16,1 0 3 16,-4-3-3-16,-3-1 0 15,0 1 1-15,-4 0 10 0,-3 0-9 16,-3-1 5-16,-1 1-5 15,-3-9 10 1,-4 2-3-16,-3 1-6 16,0-3 4-1,0 2-6-15,-3 4-5 16,-1 12 3 0,1 12 0-16,-1 0 1 15,1 4 0-15,0-1 0 0,-1 7 0 16,4-1 0-16,-3 10 0 15,3 6 0-15,0-3 0 16,0 0-3-16,0-3 2 16,0-1 4-16,0-2-3 0,3-3 3 15,1-4-2-15,-1-2 5 16,0-7-5-16,4-3 6 16,0-3-6-16,0-6 9 15,0-3-8-15,4-6 5 16,-1-3-6-16,4-4 0 0,0 1 0 15,0 0-7-15,-1-7 5 16,5 4 6-16,-4-4-5 16,6 4-2-16,-2 5 2 15,-5 4 0 1,1 9-3-16,0 3 2 31,-3 6-2-31,-1 4 2 0,-3-1-2 16,3 3 2-16,1 1 1 15,-4-1 0-15,3 1-3 16,0 2 2-16,1-3 4 16,-1-2-3-16,4-1-2 0,0-3 1 15,7-3 6-15,3-6-4 16,0 0 3-16,0-3-3 16,1-3-1-16,2-3 1 0,-2-3-1 15,-5-4 0-15,1 1 5 16,-4-1-4-16,-3-5-5 15,-3-7 3-15,-1 4-6 16,-3 2 6-16,-3 4 3 31,-4 2-2-31,0 1-2 0,-4 2 1 16,1 4 1-16,-1 0 0 16,-3 3-9-16,0 3 7 15,0 0-2-15,0 3 3 16,0 3 1-16,1 0 0 0,-5 3-3 15,4 0 2-15,0 10-2 16,0-4 2-16,4 9 1 16,-1 1 0-1,4-4 0-15,0 1 0 16,4-4 0-16,3 4 2 16,0-4-1-16,3 1 2 0,1-1-2 15,2 0 13-15,1-2-10 16,0-1 6-16,3-3-7 15,4 0 1-15,3 1-3 16,-3-4-6 0,0 0 4-16,0-3-45 15,0 0 36-15,-4-3-83 16,4 0 71-16,-4 0-189 16,4 0 162-1,-4-3-83-15</inkml:trace>
  <inkml:trace contextRef="#ctx0" brushRef="#br0" timeOffset="16666.6673">10419 512 260 0,'0'-19'115'0,"0"16"-91"0,0-19-30 0,0 19 10 0,0 0-5 16,0 0 37-1,-7-6 11-15,0 0-33 16,0-1 19-16,0 4-25 0,0-3-4 16,0 3-2-16,-3 0-5 15,-1 0 2-15,1-1-5 16,0 1 5-16,-4 3 0 0,0 0 1 16,0 3-3-16,0 0 2 15,0 3-2-15,1 0 2 16,-1 3-2-16,-4 4 2 15,-6 2-5-15,7 6 5 16,0 7 3-16,3 0-2 16,3-4-2-1,1 1 1-15,3-1 1 0,3 1 0 16,11-4 0-16,0 1 0 16,7-4-3-16,0 1 2 15,-4-4 4-15,4-3-3 16,0-3 6-16,0-3-5 15,3-3 0 1,1-3 0-16,-1-3-1 0,0 0 0 0,1-3 5 16,-5-3-4-16,1-1 14 15,-3 1-11-15,-1 0 9 16,0-1-10-16,4-5 18 16,-3-7-4-1,-1 7-4 1,-3 2-5-1,-7 4-6 1,0 12 8-16,7 0-8 16,-4 9-4-16,-6 0 2 15,10 1 0-15,-4-1 0 16,11 0 0-16,-3 3 0 16,-1 1-3-16,0-1 2 15,1 0-5-15,-1 1 5 0,1-1-17 16,-1-3 14-16,4 1-32 15,-4-1 28-15,1 0-50 16,2-3 44-16,-2-3-83 16,-1-3 74-16,1 0-200 15,-1-6 172-15,-3-3-5 16</inkml:trace>
  <inkml:trace contextRef="#ctx0" brushRef="#br0" timeOffset="17182.2895">10952 358 248 0,'0'-4'111'0,"0"4"-87"0,-3 4-30 16,3-4 35-16,-4 0-24 15,4 0 20-15,-10 0-18 16,3 0 32-16,0 0-29 0,0 0 9 0,0 0-13 16,0 0 10-16,-3 0-12 15,-1 3-8-15,1-3 4 16,0 3 5-16,-1 3-5 16,1 0 10-16,0 0-8 15,-1 0 2-15,1 4-3 31,-1-1 2-31,1 0-2 0,3 6 8 16,0 7-7-16,0 0 7 16,4-4-6-16,-1 1 9 15,1-1-9-15,3 0 2 16,0 1-4-16,3-4 2 16,1 1-2-16,3-1 11 15,0-3-10-15,3 1 0 0,0-4-1 16,4 0 1-16,0-3-1 15,3 1-23-15,-3-4 17 16,7-3-26-16,-4 0 24 16,8-3-39-16,-1-4 35 15,-3 1-82-15,-4-3 71 16,4 0-167-16,-4-4 145 16,0 1-62-16</inkml:trace>
  <inkml:trace contextRef="#ctx0" brushRef="#br0" timeOffset="17614.3076">11351 361 260 0,'0'0'115'0,"0"0"-91"0,0 0-30 15,0 0 43-15,0-3-30 16,-4 3 9-16,1 0-12 15,-4 0 23-15,0 0-21 16,-4 3 12-16,1 0-13 0,0 0 16 0,-4 0-16 0,0 3-2 16,0 0-1-16,-3 3 12 15,3 1-11-15,0-4 10 16,0 3-10-16,4 6 7 31,-1 1-7-31,4 5 1 16,1-2 3-1,2-1-6-15,4-2 6 16,0-1-6-16,10 4 6 16,1-4-6-16,3 0 0 15,3 1 0-15,-3-4 1 16,3 0-1-16,0 1-15 16,1-4 12-16,-1-3-20 15,4-3 17-15,-4-3-43 0,1-3 37 0,-1-3-82 16,0-3 71-16,4-4-158 15,-4 1 138 1,4-9-83-16</inkml:trace>
  <inkml:trace contextRef="#ctx0" brushRef="#br0" timeOffset="19019.9598">11583 422 220 0,'0'3'98'0,"-4"3"-77"0,15-2-26 0,-8-1 41 15,4 0-29-15,0-3 9 16,0 3-12-16,0 0 45 16,3-3-38-1,-3 3 44-15,3 0-42 0,8-6 14 16,-1 3-20-16,4-3 5 16,0-3-9-16,-4 3 1 15,0-4-3-15,-3 1-3 16,0 0 1-16,-4 0-16 0,1-3 13 15,-1 0 21-15,-3-1-14 16,-3 1 3-16,-1 0-4 16,-3-4-2-16,0 4 1 0,0 0-1 15,-3 3 0-15,-1 0-9 16,-3 0 7-16,0 2-2 16,-7 1 3-16,1 3-5 15,2 3 5-15,-6 4 0 16,3-1 1-1,-3 3 5-15,3 3-4 16,0 1-5-16,4-1 3 0,-1 3 6 16,4 1-5-1,0 5 4-15,0 4-3 16,4-4 8-16,-1 1-7 16,1 0-1-16,3-4 0 15,0 1 1-15,0-4-1 0,3-3 8 0,1 1-7 16,-1-4 5-16,4 0-6 15,7-3 3-15,0-3-3 16,7-3-3 0,0-3-2-16,-1 0 3 15,1-3 1-15,0 0 0 16,0 0 0 0,-1-1 0-16,5-2 2 15,-5 0-1-15,1 3 2 0,4-10-2 16,-5-5 8-16,-2 6-7 15,2-1 2-15,1 1-3 0,-4-1 11 16,1 1-10-16,-1 0 5 31,-3-1-5-31,0 4 5 0,-4 0-6 0,1 2 6 16,-1 4-6-16,-3 0 0 31,0 3 0-31,0 3 1 16,0 0-1-16,0 3-6 15,0 3 4-15,0 0-3 0,-1 4 3 16,1-1 6-16,0 3-4 16,0 3-3-16,-3 1 2 15,-1 2-11-15,1 1 8 16,-4-1-1-16,0 1 2 16,-4-1 2-16,1 1 0 15,-1-4 2-15,1 0-1 0,-1-2-1 16,1-1 1-1,-1-3 1-15,-3 1-1 0,4-4 5 16,0 0-5-16,3-3 3 16,-4 0-3-16,4-3-1 15,0 0 1-15,4 0 1 16,2-3-1-16,1 0 2 16,0-3-2-16,11 0-6 15,-5-4 4-15,8 1 6 0,0 0-5 0,0 0-2 16,0-4 2-16,-1 1 3 15,-2-6-3-15,2-7 3 16,-2 3-2-16,-1 7 8 16,0-4-7-16,1 4 5 15,-4 0-6-15,-1-1 9 32,-2 1-8-32,3 3-1 0,0-1 0 15,-4 1 4-15,0 3-4 16,-3 3 3-1,0-1 0-15,0 4-3 16,4 0-3-16,-5 3 1 16,1 0 4-16,0 3-3 15,-3 0 0-15,3 7 1 16,0 2-1-16,0 0 0 16,-1 4 0-16,5 2 0 15,-4-2 0-15,0-1-3 16,0 6 2-16,0-2 4 15,-1-1-3-15,1-2 3 0,-3-1-2 32,-1 1 2-32,-3-1-2 0,0-3 8 15,0 1-7-15,-3-1 5 16,-1 0-6-16,1-2-11 16,-4-1 8-16,4 0 12 15,-4 0-9-15,0-3-13 16,-7 1 10-16,0-1-40 15,-7-3 33-15,0 0-67 0,-3 0 59 16,0-3-117-16,3 0 103 16,0-3-264-1</inkml:trace>
  <inkml:trace contextRef="#ctx0" brushRef="#br0" timeOffset="20249.3314">13217 339 208 0,'-3'-3'92'16,"3"3"-73"-16,0-3-24 0,0 3 53 0,0 0-39 16,0-3 30-16,0 0-29 15,0 0 32-15,3 0-32 16,-3 3 23-16,0 0-24 0,0 0 9 15,4 0-13-15,-1-3 16 0,-3 3-16 16,4 3 7-16,-4-3-9 16,3 6 4-16,1 0-6 15,-1 3 0-15,1 3 0 16,-1 4 1-16,1-1-1 0,-1 7-1 16,1 6 1-16,-1-1-4 31,7 4 2-31,1 3 1 15,-4 3 0-15,0 12-14 16,0-3 11-16,0-3-2 0,6 1 3 16,-2-4 2-16,-4-7 0 15,0 10-9-15,0-12 7 16,-1-3-2-16,-2 0 3 16,-1-7-13-16,1-2 11 0,-1-4-33 15,-3-3 28-15,0-12-67 16,0 0 58-16,-7-15-139 15,0-7 2 1</inkml:trace>
  <inkml:trace contextRef="#ctx0" brushRef="#br0" timeOffset="20849.8294">13231 339 200 0,'-7'-3'92'0,"7"0"-73"0,-3-3-24 16,3 6 47-16,0-3-34 0,0 0 42 15,0 0-38-15,-4-1 28 16,4 1-30-16,0 3 18 0,0-6-21 15,4 0 7-15,3-6-10 16,3-1-2-16,4-2-1 16,0 0-1-16,7 2 0 15,0 4 0-15,-4 3 2 16,4 0-1-16,-1 12-1 16,1 0 1-16,0 0 1 31,3 0-1-31,-3 10 5 0,0-4-5 15,6 0 3-15,-2 4-3 16,-1-4 5-16,-3 4-5 16,-4-4 9-16,-3 0-8 15,-4 4 5-15,-3-4-6 0,-7 0 9 16,-3 1-8-16,-1-1 5 16,-6 3-6-16,-4 1 3 15,0-4-3-15,-3 3-1 16,0 1 1-16,-4-4-1 15,0 0 0-15,0-2-3 0,4-1 2 16,0 0-10-16,-8-3 8 16,5 0-15-16,2 1 13 31,4-1-17-31,-6 0-11 16,2-3 24-16,4 0-58 15,4 0 52-15,3-3-100 16,14 0-81-1</inkml:trace>
  <inkml:trace contextRef="#ctx0" brushRef="#br0" timeOffset="22598.1657">13924 401 168 0,'7'-3'75'0,"0"0"-59"0,0 3-20 0,-4 0 17 15,4 0-11-15,-3-4 55 0,-1 4-44 16,1-3 39-16,-1 0-38 16,1 0 15-16,-4 0-21 0,0 0 12 15,0 0-15-15,0 0 14 16,-4 0-14-16,1 3 6 16,-1-3-8-16,-3 3-2 0,0 0 0 15,0 0-1-15,-7 0 0 16,1-3 5-16,-5 0-4 15,1 3 0-15,3 0 0 16,0 3 1 0,0-3-1-16,4 0-3 0,0 3 1 15,3 3 4 1,0 0-3-16,0 3-5 16,0 1 4-16,0 2 0 15,4 6 1-15,-1 1 0 0,1 2 0 16,-1-2 2-16,4-1-1 0,0 1-1 15,4-4 1-15,-1-3 1 32,1 1-1-32,2-4 8 0,8-3-7 0,0-3 2 15,7-3-3-15,-4 0 2 16,1-3-2-16,-1-3-3 16,0 0 1-16,1 0 6 15,-1-10-4 1,-3-2 9-16,0-1-8 15,-4 1-1-15,-3 2 0 0,0 4 10 0,0 0-9 32,-4 0 11-32,-3 2-10 15,0 1 2-15,0 3-4 16,0 0 2-16,0 3-2 16,0 0-6-16,0 0 4 15,0 3 0-15,0 0 1 16,4 6 0-16,-1 0 0 0,4 0 0 15,0 9 0-15,0-2 0 16,0-1 0-16,3 3 0 16,1 1 0-16,6-7 0 0,4 0 0 15,-4-3 0-15,0 1 0 16,1-7 2-16,-1-3-1 16,0-1-3-16,-3 1 1 0,0-6 6 15,0 0-4-15,-4 0 0 16,1-4 0-16,-4 1 7 15,0-3-6-15,-1-1 5 16,1 1-6-16,-3-4 9 16,-1 1-8-16,1-10 10 31,-4-9-9-31,3 3 7 0,-3 1-7 16,4-1-2-16,-4 3 0 15,0 0 4-15,0 3-4 16,3 1 6-16,-3 2-6 15,4-3 11 1,-4 10-9-16,0-1-1 16,0 7-1-16,0 0-1 0,0 2 0 15,0 4 0-15,0 3-3 16,0 9 2-16,3 7-2 16,-3-1 2-16,0 7 1 15,0 2 0-15,4 4-9 16,-1 2 7-16,0 7-7 15,1 6 6-15,3-3-3 16,7 0 4-16,-4 0-10 16,7-6 9-16,-3 0-4 15,0-7 5-15,0-5 4 16,0 5-2-16,-4-2-8 16,1-7 6-16,-1-2 1 15,0-13 1-15,1 0-6 16,-1-3 5-16,1 0-11 0,-1-4 9 15,0 1-1-15,1-3 2 16,-1-3 5-16,-3-1-3 16,0-2 6-16,0-10-5 15,0-9 14-15,0 1-11 16,-4-1 3-16,1 0-5 16,-1 3 10-16,1 3-9 0,-1 1 4 15,1 2-5-15,-1 0 13 16,1-2-11-16,-4 2 6 15,0 4-7-15,0 2-5 16,0 7 2-16,3-1 3 16,-3 4-3-16,0 6 6 0,0 0-5 31,0 9-3-31,0 10 5 16,0 2 0-1,7 1-2-15,-4-1 2 16,-3 4-2-16,4 2-1 15,-1 1 1-15,1 6-1 16,3 6 0-16,0-4-3 16,0-2 2-16,-1 0 9 0,1-3-6 15,4-1 2-15,-4-2-3 16,3-3-1-16,-3-4 1 16,0 1-1-16,0-1 0 15,0-3 5-15,0 1-4 16,3-4 3-16,1-3-3 15,-1 1-3 1,0-4 1-16,4 3 1 16,0 0 0-16,0-3-14 15,0 1 11-15,-4-4-11 16,11-6-17 0,-4-1 23-16,7 1-41 15,-6 0-27-15,-4 0 56 16,-4 0-113-16,0-6 102 0,-23 0-204 15</inkml:trace>
  <inkml:trace contextRef="#ctx0" brushRef="#br0" timeOffset="23205.9892">14125 182 176 0,'-4'-3'78'15,"4"0"-61"-15,0 0-21 0,0 3 65 0,0-3-49 16,0 0 43-16,0-3-41 16,-3 2 27-16,3-2-31 15,3 3 18-15,-3 0-21 0,4 0 13 16,-4 0-15-16,0 3 17 15,0 0-17 1,0 0 9-16,3 0-10 16,8 0 12-1,3 0 4-15,-1 0-14 16,5 0 9-16,3-3-12 16,3 0 7-16,7 0-7 15,11 0-2-15,-1 0 0 16,1 0-1-16,-1-1 0 0,-3 4 2 15,4 0-1-15,-1 0-3 16,-6 0 1-16,0 0 1 16,-8 0 0-16,-6 0-6 0,0 0 5 15,-7 0-25-15,0 0 20 16,-7 0-51-16,0 0 44 16,0-3-123-16,-4 3 104 0,-3 0-219 15</inkml:trace>
  <inkml:trace contextRef="#ctx0" brushRef="#br0" timeOffset="24522.0402">15036 321 284 0,'0'0'128'0,"0"0"-101"0,0 0-34 15,0 0 31-15,0 0-20 16,3 3 1-16,-3-3-3 16,4 3 18-16,-1 0-16 15,4 0 30-15,0 0-26 0,0 0 13 16,3-3-15-16,1 0 10 0,3 0-11 15,-4-3 8-15,7 0-10 16,4-3 13-16,0 3-12 16,-4 0 0-16,1-4-2 15,-5-2 1-15,1-3-2 16,-3-7 2-16,-1 10-2 16,-3-6-3-16,0 3 1 0,-4-1-5 15,1 1 5-15,-4 0-8 16,-4-1 6-16,1 4-3 0,-1 0 4 15,-9 0-2-15,2 2 3 16,-6 1-5-16,0 3 5 16,-1 0 0-16,1 0 1 31,0 3 0-31,3 0 0 0,-4 3 0 16,5 3 0-16,-1 0 0 15,0 1 0-15,3-1 2 16,1 3-1-16,3 6 5 15,0 7-5-15,0-4 6 16,0 1-6-16,4-4 3 16,-1 1-3-16,4-1 11 0,0 3-10 15,0-2 3-15,4-1-4 16,-1 1 2-16,4-1-2 16,0-6 8-16,4 4-7 15,-1-4 7-15,0 6-6 16,1-2 6-16,3-4-6 15,3 0 6 1,0-9-6-16,4 0 4 0,0 0-6 16,0 0 3-16,-1-3-3 15,1 0-3 1,-3-3 1-16,-1 0 1 16,0-1 0-16,0 1 5 15,1-3-4-15,-4 0 0 0,6-4-3 16,8 1 1-16,-4 0 4 15,-3 3-3-15,0-1-2 16,-4 1 1-16,1-6-5 16,-5-4 5-16,5 7 3 15,-4 3-2-15,-1 12 0 16,-2 0 1-16,-1 3-1 31,1 0-3-31,-4 6 2 16,0-2 1-16,-1-1 0 0,1 3 5 0,0 1-4 15,0-1-5-15,0 0 3 16,0 1 0-16,0 8 1 16,0-6 0-16,0 7 0 31,0-4 0-31,0-2 11 0,0-4-3 16,0-3-5-1,-1-2-2-15,-2-4 0 16,-1-6 7-16,1-4-6 15,-1-5 2-15,1 0-3 16,-1-1-1-16,4-2 1 16,0 0 1-1,4-4-1-15,-5 1 2 16,5 2-2-16,-1-2-3 0,1-1 1 16,2 7-16-16,-2-6 13 15,-1 11-18-15,1-8 17 16,-1 3-29-16,0 3 26 0,-6 2-35 15,3 1 32 1,0 0-73-16,0 3 64 0,-4 0-114 16,-3 15-100-1</inkml:trace>
  <inkml:trace contextRef="#ctx0" brushRef="#br0" timeOffset="25430.183">16020 238 320 0,'-4'-4'144'0,"4"4"-113"0,0-21-39 0,0 27 17 15,0-6-9-15,0 6 14 0,4 0-11 16,-1 13 24 15,0-1-15-31,1 1-7 0,-1-1-3 16,1 1-1-16,-1-1-1 16,1 1 0-16,-1-1 8 0,1 4-6 15,-1 5 5-15,1-2-6 16,-1-3 0-16,1-1 0 15,-1-2-4-15,0-4 2 16,-3 0 4-16,4-2-3 16,-4-4 0-16,3-3 1 15,-3-6 1-15,0 0-1 0,4-3 2 16,-1-3-2-16,1 0-1 16,-1-10 1-16,1-5 4 15,-1-1-4-15,4 1 17 16,0-1-14-16,0 1 1 0,0-1-3 15,0 0 1-15,3-5-2 16,1 2-12-16,-1 7 9 16,0-1 0-16,4-2 10 31,7 5-6-31,-11 4-7 16,4 9 5-16,0 0 2 15,0 3-2-15,0 9 6 16,-4 0-5-16,1 0 0 15,-1 1 0-15,-3 2 7 16,0 3-6-16,0-2 2 0,-4-1-3 16,1 0 8-16,-1 1-7 15,1-1 2-15,-1 0-3 16,1 4-1-16,-4-7 1 16,3 9 4-1,1-2-9-15,-1-4 3 0,0-3 4 16,4 1 0-1,-3 2-2-15,-1 0 2 16,4-3-2-16,0 1-3 16,-3-4 1-16,-1 0 4 0,1 0-3 15,2 0 3-15,-2-3-2 32,3 0 5-32,0 1-5 15,14-4 6 1,3 3-6-16,-3-3-3 15,-1 0 2-15,1 0-3 16,0 0 2-16,0 0-24 0,-4 0 19 31,0-3-65-31,-3-1 55 0,-3 1-190 16,-8-21-28 0</inkml:trace>
  <inkml:trace contextRef="#ctx0" brushRef="#br0" timeOffset="130556.3163">4191 1223 296 0,'-3'0'131'0,"6"3"-103"0,-3 15-35 0,0-21 45 0,0 9-31 15,0 1 0 1,0-4-4-16,0-3-3 16,4 6 1-16,-4-3-1 0,0 9-59 15,0 0-189 17,0 1 189-32,0-1-35 15</inkml:trace>
  <inkml:trace contextRef="#ctx0" brushRef="#br0" timeOffset="130222.8831">4129 1531 208 0,'-7'0'92'0,"10"-3"-73"16,-6 3-24-16,3-7 39 0,0 1-28 15,0 0 17-15,0 3-17 16,3-3 20-16,-3 3-20 16,0 0 17-16,0 0-18 0,0-1 12 15,0 1-12-15,0 0 5 16,0 3-7-16,4-3-5 0,-4 3 2 15,0 0 3-15,0 0-3 16,0 0 3-16,0 0-2 31,3 13 2-15,1 5 1-16,3-3-3 0,-4 4-1 16,4-1 1-16,-3 4 1 15,3 3-1-15,-1-1-3 16,1 1 1-16,-3 15 1 15,-1-9 0-15,4-1 0 16,-3-2 5-16,-1-6-4 16,1-4 6-16,3-6-6 15,-4 1 11-15,0-7-9 16,4 0 10-16,0-6-10 16,0-3 4-16,11-22-5 15,6-2-1-15,0-1 2 16,-3 0-2-16,0 1-1 15,-1-1 1-15,1 3-1 16,0 4 0-16,0-4 0 16,-4 3 0-16,0-2 0 0,1 2 0 15,-4 7 5-15,-1 3-4 16,-2-1 0-16,-1 7 0 31,8 9 4-31,-5 0-4 16,-2 10 9-16,6-4-8 0,-3 3 5 15,-4 0-6-15,1 1 3 16,-4 2-3-16,0 1 8 16,-1-1-7-16,-2 0 5 15,-1 1-6-15,-3-1 6 16,0 1-6-16,0-1 9 0,-7-3-8 16,1 7 7-16,-1-4-6 15,0 7 9-15,-4-4-9 16,1-2-4-16,0-1 1 15,-1-3 5-15,1-3-4 16,-4 1 0-16,4-4 0 16,-4 0-1-1,0 0 0-15,0-3-12 16,0 0 10-16,0 0-33 16,0 0 27-16,4 1-50 15,0-1 44-15,-1 0-103 16,1-3 90-16,-8 0-243 15</inkml:trace>
  <inkml:trace contextRef="#ctx0" brushRef="#br0" timeOffset="135663.1892">5767 1392 224 0,'-3'0'101'0,"-1"-3"-79"0,8 0-28 0,-4 3 41 16,0 0-29-16,0 0 34 15,0 0-30-15,0 3 26 16,0-3-27-16,0 0 18 0,0 0-20 0,0 0-4 16,0 0-1-16,-4 3 0 15,1 0-1-15,-1 3-1 16,1 0 1-16,-1 4-1 16,1 2 0-16,-4 3 2 0,4 4-1 15,-1 5 5-15,-6 4-5 16,-1 0-3-16,1 0 2 15,3-1-3-15,-7-2 2 32,4 0 6-32,-1-4-4 15,4 7 0-15,0-7 0 0,1-2-4 16,2-4 2-16,1 7 1 16,-1-4 0-1,1-2 0-15,-1-1 0 16,4-3 0-16,-3-2 0 15,3-1 0-15,0-3 0 0,0 0 0 16,0-3 0-16,0-3 0 16,0 0-3-16,0 0 2 15,0-12 1-15,3 0 0 0,4-7 8 16,0-2-6-16,0-1 2 16,0 1-3-16,7-4 8 15,-4 0-7-15,1 1-1 16,-1-7 0-16,0 3 4 0,1-6-4 31,-1 7-3-31,1-1 2 16,-1 0 8-16,0 0-6 15,1 4-4-15,-4-1 2 16,0 4 11-16,-1-7-9 16,1 3 5-16,0 7-5 15,0 2 2-15,-3-5-6 16,3 5 2-16,-4 4 8 15,1 0-6-15,3 3 7 16,-4 2-6-16,0 4 1 16,1 3-3-16,-1 19 2 15,4-1 4-15,-3-2-6 16,-1-1 0-16,8 0 0 16,-4 4-1-16,-1-1 0 15,1 7 8-15,0 3-6 16,7 3-9-16,-3-4 5 0,-1 1 7 15,0 0-5-15,1-1 1 32,-1-2 0-32,1 0-4 15,-1-4 2-15,-3 1 1 16,3-4 0-16,-3 1 0 0,0-4 0 16,0-3 2-16,0 7-4 15,-4-4 2 1,1-2-14-16,-1-4 11 15,1-3-39-15,-4-9 33 16,0 9-58-16,0-12 51 0,0 0-88 16,-4 0 79-16,1-1-199 15,-1-2 173 1,1 0 1-16</inkml:trace>
  <inkml:trace contextRef="#ctx0" brushRef="#br0" timeOffset="136148.2899">5708 1629 192 0,'0'-6'85'0,"4"6"-67"0,-1-6-23 16,1 3 30-16,-1 0-21 15,4 0 24-15,0-1-21 16,-4 1 28-16,4 0-27 15,0 0 33-15,0 0-31 0,-3 0 20 32,3 0-22-32,0 3 10 15,-1 0-13-15,1 0 8 0,0 0-10 16,0-3 4-16,4 3-5 16,-4-3-4-16,10 3 2 15,7 0 0-15,-3 0 0 16,0 0 0-16,-4 0-6 15,0 0 5-15,1 0-45 16,-4 0 36-16,-4 3-167 0,0 3 137 16,-3 0-133-1</inkml:trace>
  <inkml:trace contextRef="#ctx0" brushRef="#br0" timeOffset="138232.5192">6283 1586 92 0,'-3'0'42'0,"3"0"-33"0,-4-3-11 31,4 3 55-31,0 0-42 16,0-3 44-16,-3 3-42 15,3-6 28-15,-4 0-31 16,1-1 12-16,3 4-16 0,0 0 10 0,-4 0-11 15,4 0 11-15,0 0-12 16,0 3 12-16,0 0-12 0,0 0 0 16,0 0-2-16,0 0 7 15,0 0-7-15,0 0 7 16,0 0-6-16,4 0 9 16,-4 0-9-16,3 6 7 15,1 0-7-15,-1-9 15 16,1 9-14-16,-1-3 4 15,4 1-6 1,-7-4 8-16,7 3-8 16,0 0 7-16,0 0-6 15,0-3 6-15,0 0-6 0,3 0-2 16,-3 0 0-16,4 0-4 16,9 0 2-16,-6 0 6 15,10 0 2 1,-3 0-5-16,-3 0 2 15,-1 0-3-15,0 0 11 16,0 0-10-16,-3 0-6 0,0 0 4 16,0 0 5-16,-4 0-5 15,1 0-4-15,-1 0 3 16,-3 0 8-16,0 0-5 16,0 0-1-16,-4 0 0 0,-3 0 4 15,0 0-4-15,0 0 0 16,0 0 0-16,0 0 4 15,0 0-4-15,0 0-11 16,0 0 8-16,0 0-22 16,0 0 18-16,0 0-25 31,0-3-4-31,0 3 25 16,-3-10-22-1,3 4 0-15,-3 0 23 16,-1 0-8-16,1-6 19 15,-1 2-3-15,1 1 7 16,-1 0-5-16,1 3 6 16,-1 0-6-16,1-1 23 15,-1 4-19-15,1-3 4 16,-1 0-7-16,1 3 10 0,-1 0-9 16,1 0 4-16,0 0-5 15,-1 3 5-15,1-3-6 16,-1 0 17-16,1 3-14 15,-1 0 10 1,4 0-11-16,0 0 2 16,0 0-4-16,0 0 8 15,0 0-7-15,0 0 7 16,0 0-6-16,0 0 4 16,0 0-6-16,0 0 6 15,0 0-6-15,0 0 6 16,0 0-6-16,0 0 6 0,0 0-6 15,0 0 6-15,0 0-6 16,0 0 9-16,7 3-8 16,0 0 5-16,0 0-6 15,0 0 0-15,3 0 0 0,1 6 1 16,-1-9-1-16,1 9 8 16,-1-2-7-16,0 5-1 15,1-6 0-15,-1 0 1 16,-3 4-1-16,7-7 5 0,0 6-5 15,-4-3 3-15,-6 0-3 32,-4 0-1-17,3 0 6-15,-3 1-5 16,7-4 3-16,-11 3-3 0,1-3 5 16,0 3-5-16,-1-3 0 15,-3 3 0-15,0 0-1 16,0 1 0-16,0 2-9 15,-3 0 7-15,0 0-10 16,-1 1 9-16,1-1-13 16,-1 3 13-16,1-3-11 0,0 1 11 15,-1-1-21-15,4 0 18 16,0 0-36-16,4-3 32 16,-1 1-66-16,4-4 59 15,0-3-100-15,0 0 89 16,7-3-158-16</inkml:trace>
  <inkml:trace contextRef="#ctx0" brushRef="#br0" timeOffset="139563.4662">7021 1432 236 0,'-3'0'105'0,"3"0"-83"0,0 0-28 16,0 0 60-16,0 0-44 0,0 0 3 15,0 0-9-15,0-3 6 16,0 0-8-16,0 3 19 0,0 0-17 15,0 0 13-15,0 0-12 16,0 0 2-16,0 0-5 0,0 0-4 16,3 6 2-16,0-3 5 31,1 3-4-31,-1 4 6 16,1 5-6-16,-1 6 3 15,1 1-3-15,-1-3-3 16,1 2 1-16,-1 1 1 0,1-1 0 15,-1 1 0-15,1-1 0 16,-1-2 0-16,0-1 0 16,1-2 2-16,-1-4-1 0,1 0-1 15,-1-3 1-15,1 1-1 16,-4-4 0-16,0-6 2 16,3 3-1-16,-3-3-1 15,0 0-8 1,0-3 6-16,0-3-4 15,0-4 4 1,0-2 1-16,0 0 1 16,-3-4-3-16,-1-2 2 15,1 0-2-15,-1-7 2 16,1-3 4-16,-1 0-3 0,1 4-2 16,0-1 1-16,3 4 6 15,0-1-4-15,0 4 0 16,3 2 0-16,0 1-1 15,4-1 0-15,0 4 2 16,4 0-1-16,-1-10-3 16,4 7 1-16,0-1 4 0,0-5-3 15,0 6 0-15,3 11 1 16,4 1-1-16,-1 0 0 16,1 3 2-16,-3 0-1 0,-1 10 2 15,0-4-2-15,-6 3 8 16,-1 0-7-16,0 0-4 15,-3 1 2-15,-3-1-6 16,-4 3 5-16,0 4-6 16,-4 2 6-16,-3-6-3 31,-7 1 3-31,4 2 6 0,-7 4-4 16,-4-4-3-16,7 6 2 15,0-2 5-15,0-4-4 16,4-2 6-16,0-4-6 15,-1-3 9-15,4 0-8 0,0 0 5 16,0-3-6-16,4 1 17 16,0-1-14-16,-1-3-2 15,4 0 0-15,4-7 0 16,-4 7-1-16,6-6-6 16,1 0 4-16,0 3-3 0,7 0 3 15,7 0 6-15,-4 0-4 16,1 3 0-16,-1 0 0 15,4 0 1 1,-4 0-1-16,-3 6 2 16,0 0-2-16,0 0-3 15,-1 0 1-15,-2 4 6 16,-1-1-4-16,-3 0-3 16,0 0 2-16,0 1 3 15,-4-1-3-15,-3 3 6 16,0 1-5-16,-3-1 9 0,0-3-8 15,-1 0 2-15,-3 1-3 16,0-1-1-16,0 0 1 16,-3 3 1-16,0-2-1 15,-4 5-1-15,-4-3 1 0,-2 1 1 16,-1-4-1-16,0 0 2 16,0 6-2-16,4-2-3 15,-4-1 1-15,0-3 1 16,4 1 0-16,0-4-3 15,-1 0 2-15,5 0-8 0,-1 0 7 16,3-3-10-16,4 0 9 16,0 0-24-16,4-3 21 31,-1-3-51-31,4 0 44 0,4-9-115 16,3 0 98-16,3-10-194 15</inkml:trace>
  <inkml:trace contextRef="#ctx0" brushRef="#br0" timeOffset="140718.1483">7589 1586 172 0,'-3'0'78'16,"3"0"-61"-16,0 0-21 0,0 0 39 0,0 0-28 16,0 0 39-16,0 0-34 15,0 0 36 1,0 0-36-16,0 0 27 0,0 0-29 16,0 0 15-16,0 0-19 0,3 0 11 0,1 0-12 15,2-3 13-15,1 0-13 16,0 0 14-16,4 0-14 15,-1 3-14-15,0-10 8 16,4 4-1-16,0 0 2 16,7 0 2-16,7-3-1 31,-4 0 2-31,0 2-2 0,0 1-3 16,1 0 1-16,-1 0 6 15,0 3-4-15,0 0 0 16,-3 0 0-16,7 0 1 15,0-4-1-15,-4 4 2 0,-3 0-2 16,-1 0 8-16,-2 0-7 16,-4 3 13-16,-4 0-11 0,0 0-2 15,-3 0-1-15,0 0 1 16,-3 0-1-16,-4 0 2 16,0-3-2-16,0 0-6 15,0 0 4-15,-4 0-14 16,1 3 12-16,-8-3-5 31,1 3-11-31,-7 0 23 16,-1-3-5-1,4 0 1-15,1-1 1 16,-1 1-7-16,3 0 5 16,1 0 6-16,0 0-5 15,3 3 7-15,0-3-6 16,0 0 6-16,0 0-6 0,0 3 9 15,3 0-8-15,1 0 5 16,3 0-6-16,-3 0 6 16,3 0-6-16,0 0 9 0,0 0-8 15,0 0 5 1,3 3 3-16,4 0-8 16,0-3 6-16,0 3-7 0,-4 3 9 15,4 0-8-15,0 1 7 16,7-1-1-1,0 0-5-15,3 6 7 16,-3-3 0 0,0 10-7 15,-4-4-1-31,-3-2 1 0,0-1-2 16,-3-3 5-16,-8 0-5 15,-3 1 3-15,0 2-3 16,-7-3-3-16,1 0 1 15,2 1 1-15,4-1 0 0,0 0-14 16,0 0 11-16,0-2-19 16,1-1 17-16,-5 0-23 15,8-3 21 1,-4 0-39 0,3 0 36-16,1 0-72 0,-1 0 63 15,4-3-112-15,-3 0 99 16,3 0-192-1</inkml:trace>
  <inkml:trace contextRef="#ctx0" brushRef="#br0" timeOffset="141679.5354">8628 1330 236 0,'0'-3'105'0,"0"6"-83"0,0 1-28 0,0-4 60 0,0 0-44 15,0 0 25-15,0 0-25 16,0 0 30-16,0 0-30 16,-3-10 20-16,-4 1-19 15,-4 3 2-15,1 0-9 16,-4 3 3-16,0 0-6 16,0 0 3-16,4-1-3 15,0 1 2-15,-1 0-2 16,1 3-3-16,-1 10 1 15,1-4 1 1,0 0 0 0,-1 0 0-16,1 0-3 15,-1 3 2-15,5 1 4 16,-1-1-3-16,0 0 0 0,0 3 1 0,3 4-1 16,1-4 0-16,-1 0 0 15,1 4 0-15,-1-1 2 31,1 4-1-31,3 5-3 0,0-2 1 16,0-1 1-16,0-2 0 0,0-1 8 16,3 1-6-16,1-1 5 15,-1 1-6-15,1-4 6 16,3 1-6 0,0-4 9-16,0 0-8 15,3 1 10-15,-3-1-9 0,3-3 7 0,1 0-7 16,6-3 6-16,-3 1-6 15,7-4-5-15,-4 0 2 32,0-3 5-32,1 0-4 15,-1 0 3-15,0 0-3 16,1 0-3-16,-1 0 1 0,0 0 1 16,-3 0 0-16,0 0 0 15,-4 0 0-15,1 0-37 16,-4 0 29-16,0 0-67 0,-7 0 58 15,0 0-125-15,0 0 109 16,0 0-216-16</inkml:trace>
  <inkml:trace contextRef="#ctx0" brushRef="#br0" timeOffset="142555.6385">8981 1528 160 0,'-7'0'75'0,"7"0"-59"0,-3 0-20 15,3-7 14-15,0 1-9 16,0 12 31-16,0-6-25 16,-3 3 48-16,3-3-42 0,0 0 33 0,0 0-34 15,0 0 16-15,0 0-20 0,0 0 15 16,0 0-18-16,0 0 15 15,0 0-15-15,6 4 9 16,1-4-11-16,0 0 4 16,4 0-5-16,6 0 5 15,7 0-6-15,1 0 6 32,-1 0-6-32,4 0 9 0,-4 0-8 15,3 0 2-15,-2-4-3 16,-1-5-1-16,0 3 1 15,4 0 1-15,0 3-1 16,-1 0 8-16,-2 0-7 16,-5 3 2-16,-2-3-3 15,-1 3 2-15,-3-4-2 0,-4 4 8 16,1-3-7-16,-4 3 5 16,-1 0-6-16,-2 0 6 15,-1-3-6-15,-3 0-8 16,-3 0 5-1,-1 0-2-15,-2 0 3 16,-1 0-8-16,0 0 7 16,-7-3-4-16,3 0 4 15,1 2 1-15,-4 1 1 16,0-3-3-16,4 3 2 0,0 0 1 16,3 3 0-16,0-3 2 15,0 0-1-15,3 3 5 16,1 0-5-16,-1 0 3 15,4 0-3-15,0 0 8 16,11 3 1 0,6 0-7-16,-3 3 2 15,0-3-4-15,0 0 2 16,0 4-2-16,-1-1-6 0,1 0 4 16,-3 0 3-16,-1 0-2 0,-3 0 3 15,-4 7-10 1,-3 8-14-1,-3-2 15-15,-4-1-17 32,0-2 18-32,0-1-32 15,-7-3 29-15,4 1-73 16,0-4 63-16,3 0-200 16,3-3 168-1</inkml:trace>
  <inkml:trace contextRef="#ctx0" brushRef="#br0" timeOffset="143882.4608">9820 1355 284 0,'-7'-3'128'0,"3"6"-101"0,1-9-34 16,3 6 23-16,0 0-14 16,0-3 35-16,0 3-28 15,0 0 35-15,0 0-33 16,0 3 20-16,0-3-23 0,0 0 1 0,0 3-6 15,0 3 4-15,0 0-6 0,0 0 9 16,0 13-5 0,0-7-4-16,0 4-2 15,0 5 0-15,0 7 1 16,0-3 0 0,0-4 2-16,0 1-1 15,0-1-3-15,3 1 1 0,1-1 1 0,-4-2 0 31,0-1 0-31,3 1 0 16,1-4-3-16,-1 1 2 16,1-4 1-16,-1-3 0 15,0 0-12-15,-3-3 10 0,0 1-14 16,4-1 13 0,-4-6-2-16,0 0 3 0,0 0-4 15,0 0 5-15,3-3 0 16,1 0 1-16,-4-4-6 15,0-2 5-15,0-3 0 16,0 0 1-16,0-4 5 0,0 1-4 16,0-1 0-16,0-8 0 15,0-7 1-15,0 3-1 0,0 1 2 16,0 2-2-16,0 3 2 16,0 1-2-16,0-1-1 15,0 4 1-15,0 2-1 16,0-11 8-1,0-7-6-15,0 9-1 32,0 4 0-32,0 2-1 0,0 4 0 15,0 3 0 1,0-1 0-16,0 4-3 0,0 0 2 16,3 3 4-16,-3-1-3 15,4 1 3-15,-1 3-2 16,8 0 8-16,-4 0-7 15,0 3 5-15,-1 0-6 0,5 3 6 16,3 0-6 0,-4 0 0-16,4 0 8 15,-4 3-7-15,4 1 2 16,0 5-3-16,0-3-3 0,-4 10 1 16,4-4 9-16,-3 0-6 31,6 1-1-31,-7-4 0 0,1 0 1 15,-1 1-1-15,-3-1 5 0,7 0-5 16,0 4 0-16,-4-4 0 0,0 0 4 16,4 1-4-16,-3-4 3 31,-1 0-3-31,-3 0 2 16,0 10 4-16,-11 2-3 15,1-2-2 1,6-1-2-16,1-2 1 15,-8-4 4-15,1 0-4 16,0 1 0-16,-11-1 0 16,0 0-1-1,3 1 0-15,1-4 0 0,0 0-3 16,-1 0 2-16,1 1 4 16,-1-1-3-16,1 0 3 15,0-3-2-15,-1 0 2 16,1 1-2-16,-4-1 2 15,4 0-2-15,-1 0 8 0,1 0-7 32,3-3-1-32,-3 0 0 0,-4-3-1 15,0 0 0-15,3 0-6 16,-2 0 5-16,-1 0-17 16,0 0 14-16,0 0-15 15,0 3 14-15,0 1-25 16,4-1 23-16,0 0-37 15,-1-3 34-15,1 0-99 0,-1 0 84 16,1 0-284 0</inkml:trace>
  <inkml:trace contextRef="#ctx0" brushRef="#br1" timeOffset="325414.5174">6086 1189 92 0,'-4'0'42'0,"4"-3"-33"0,-3 3-11 16,3 0 47-16,0 0-36 0,-4 0 39 16,4 0-36-16,-3 0 19 15,0 0-23-15,-1 0 21 0,1-3-22 16,-1 3 19-16,1 0-19 16,3 0 16-16,-4 0-18 15,4-3 9-15,0 3-10 16,-3-3 3-1,3-1-5-15,-4 1 2 16,4 0-3-16,0 0 11 0,0 0-10 0,-3 3 14 16,-1-3-12-16,1 0 12 15,-1 3-12-15,1-3 9 0,-1 0-10 32,1 0 2-32,0 0-4 15,-1 0 2-15,1 0-2 0,-4-1 2 16,3 1-2-16,-3 0-3 0,0 0 1 15,4 0 6 1,-1 0-4-16,-2 0 9 16,2 0-8-16,1 0 5 15,-8 0-6 1,1 0 0 0,3 0 8-16,0-1-7 15,-7 1 2-15,4 0-3 0,-1 0 8 16,1 3-7-16,0-3 2 15,3 3-3-15,0 0 5 0,0 0-5 16,0 0-3-16,0 0 2 0,0 0 3 31,0 0-3-31,0 0 6 0,0 0-5 16,0 0-3-16,-3 3 2 16,-1-3 3-1,5 3-3-15,-1 0-2 16,-4 0 1-16,1 1 9 0,-1-1-1 15,-2 0-4 1,-5 0-2 0,4 0 0-16,1 0-4 0,-1 0 2 15,3 0 4-15,1 0-3 16,0 0 0-16,-1 0 1 16,4 0-1-16,0 1 0 15,0-1 0-15,0 0 0 16,1 3-3-16,-5-3 2 15,4 3 4-15,0 0-3 0,0 0 3 16,0 1-2-16,0-1 2 16,-3 0-2-16,3 0 8 15,0 0-7-15,0 0-1 0,0 0 0 16,0-2 4-16,1 2-4 16,-1-3-3-16,0 9 2 15,0 0 0 1,3-2 8-16,-3 5-12 15,4 0 4 1,-1-2 8 0,-6-1-6-16,7 0-4 15,-1-2 2-15,1-1 3 16,-1 0-3-16,1 0 3 16,-1 1-2-16,-3 2-1 0,0-3 1 15,0 0 1-15,4-2-1 0,0 2-6 16,-1-3 4-16,-6 0 3 15,10 0-2-15,0 0-2 16,-4 1 1-16,4-1 4 31,0 15-6-31,-3-8 3 0,3 2 5 16,0 0-4-16,0 1-3 16,-4-4 2-16,-3 0 3 15,7 1-3-15,0-1-5 16,0 3 4-16,0-2 0 15,0-1 1-15,-7 0 2 0,4 1-1 32,-4-1 2-32,4 0-2 15,-1 1-1-15,4-4 1 16,0 3 1-16,0 0-1 0,0-2 2 16,7 5-2-16,0-3-3 15,-4 7 1-15,1-4 4 16,-1 4-6-1,1-4 3-15,-4-3-6 16,10 4 13-16,-3-4-6 16,0-3-6-16,-3 4 5 15,-1-4 2-15,4 6-2 16,0-2-2-16,-4-4 1 16,4 0 4-16,-3 0-3 15,3 1-2-15,0-1 1 0,3 3 4 16,-7 0-3-16,4 1 0 15,0-4 1-15,0 3-1 16,0-2 0-16,0-1 2 31,0 0-1-31,0-3-1 16,0 0 1-16,3 1-7 0,1-1 5 16,-1-3 0-16,-3 0 1 0,0 0 0 15,0 0 0-15,0 0 0 16,0 0 0-16,0 0-3 15,0 0 2-15,-1 0 9 16,1 0-6-16,7 1-4 16,-3-1 2-1,-1 0-3-15,4-3 5 16,0 3-2-16,-4-3 0 0,1 0 1 16,-1 0-4-16,0 3 2 15,-3-3 4-15,0 3-3 16,0-3 3-16,0 0-2 15,0 0-3-15,0 3 1 16,0-3 9 0,0 0-6-16,0 3 2 15,0-3-3-15,-1 0-3 16,1 0 1-16,0 0 1 16,0 0 0-16,0 0 2 15,0-3-1-15,0 0 2 0,0 0-2 16,-4 0-1-16,4 0 1 15,0 0-1-15,4 0 0 16,-1-1 0-16,-3 1 0 16,0 0-3-1,7 0 2-15,-4 0 4 16,1 0-3-16,-5-6 9 16,1 3-7-1,0 0-1-15,0-1 0 0,0-5-1 0,0 3 0 16,0 0 0-16,0-1 0 15,0 1 0-15,0 3 0 32,3 0 2-32,-3 0-1 15,4-1-3-15,-1 1 1 16,0 0 4-16,1-3-3 16,-1 0-2-16,1 3 1 0,-1-1 4 15,0-2-3-15,1 0-2 16,-1 0 1-16,7-1 4 15,-3-2-3-15,4 3 3 16,-5 0-2-16,1-4 2 16,0 1-2-16,0 0 5 0,-4-4-5 15,1 4 6-15,-1 0-6 16,-3-1 6-16,0 1-6 16,0 3 0-16,0 0 0 15,0-1-1-15,-4 1 0 16,1 0 2-16,3 0-1 0,-4-1 2 15,1 1-2-15,-1 0-1 32,-3 0 1-32,3-1 4 15,-3 1-4-15,0-3 0 0,0 3 0 16,4-1 1-16,-4-2-1 16,3 3-3-16,-3 0 1 15,0-1 1-15,0-2 0 16,0 0 2-16,0 3-1 15,0-7 11-15,-3 1-13 16,3 2 2-16,0 1 5 16,-4 0-5-16,1 3 3 15,0-4-3-15,3 4-1 16,-4 0 1-16,1 0-1 16,-1-1 0-16,1 1-6 15,-1 0 5-15,1 3 14 0,-1-4-10 16,1 1-4-16,-1 3 1 15,1 0 3 1,-1-6-3-16,1 5 6 16,0 1-5-16,-1 0 0 15,-6 0 0-15,6-3 4 16,-3-1-4-16,0 1 3 16,0 3-3-16,1-6 2 0,-5-1-2 15,1 4-3-15,3 0 1 16,0 3 1-16,0 0 0 15,0 0 0-15,0-1 0 16,0 4 2-16,4 0-1 0,-4 0-3 16,0 0 1-16,3 0 1 15,1 0 0-15,-4 0 0 16,0 0 0 0,4-3 0-16,-4 2 0 15,3-2 0-15,-3 0 0 16,0 0 2-16,4 0-1 15,-4 0-9-15,4 0 6 16,-4-1-30-16,0 1 25 16,-4 0-87-16,1-3 73 15,3-3-415 1,3-25 339-16,-30-3 34 0</inkml:trace>
  <inkml:trace contextRef="#ctx0" brushRef="#br2" timeOffset="355452.0833">7541 1115 116 0,'-4'-3'55'0,"4"3"-43"0,0-3-15 0,0 3 57 15,0 0-43-15,0 0 35 0,0 0-34 16,0 0 19 0,0 0 14-16,-7 0-12 15,0 0-21 1,0 0 14-16,4 0-21 0,-1 0 15 0,1 0-15 15,-1 0 17-15,1 0-17 16,0 0 7-16,-8-3 2 31,4 0-10-31,-3 0 3 0,3-1-5 0,0 1 10 32,0 3-9-32,0-3 4 0,0 0-5 0,0 0 2 31,0 0-3-31,-3 0 11 15,3 0-10-15,-3 0 8 0,3 0-7 16,-4-3-5 0,1-1 8-16,0 4-5 15,-4-3-4-15,3 3 3 0,-3-3 3 16,1 6-3-16,-5 0-2 16,1 0 1-16,3 0 6 15,0 0-4-15,0 0 3 16,4 0-3-16,0 0-1 15,-1 3 1-15,1-3-1 16,-4 3 0 0,4 0 5-16,-1 0-4 0,1 0 9 15,-1 0-8-15,1 1 5 16,0-1-6 0,-1 0-3-16,1 0 2 0,-1 0 0 15,1 0 0-15,0 3 2 16,3 0-1-16,0-3 2 15,0 3-2-15,0-2 2 0,-3 2-2 16,-1 0 2-16,1 0-2 16,-4 0 2-1,7 0-2-15,-3-3-1 0,-1 4 1 16,4-1 1-16,0 0-1 16,0 0-3-16,0 0 1 15,-3 0 4-15,3 1-3 0,0-1-2 16,4 0 1-16,-4 0 4 15,3 0-3-15,-3 0 3 32,4 0-2-32,-4 1-6 15,4-1 4-15,-1 6 8 16,1 0-8-16,-1-2 2 16,1 5-4-16,-1-3 5 15,1 1-2-15,-1-4-2 16,1 0 1-1,3 3 4-15,0 1-3 0,-4-1 0 16,4 0 1-16,-3 4-1 16,3-4 0-16,0 0 2 15,0 1-1-15,-3-4-3 16,3 3 1-16,0 1 4 16,0 2-3-1,0 3 0-15,0 1-2 0,0-4 1 16,0 1 4-16,0-1-3 15,0 1 0-15,0-1 1 32,0 0-1-32,0 1 0 0,0-4 2 15,3 3-1-15,-3-2-1 16,3-1 1-16,1 0-1 16,-1 1 0-16,1-1-3 15,-1 0 2-15,1-2 4 0,-1-1-3 16,1 6 0-16,3-2 1 15,0 8-1 1,-4-2 2-16,4-1-1 16,0 0-1-16,0-5 1 15,-4-1-4-15,11 0 2 0,-4 1 1 16,1-1 0-16,3 3 0 16,-4-2 0-16,4-1 0 31,-4 0 0-31,1-2 0 15,-1 5 2-15,1-3-1 16,-1 1-3-16,0-4 1 16,4 0 4-16,-3 3-3 15,-1-2 0-15,0-1 1 0,1-3-1 16,-1 0 0-16,1 0 2 16,-1 1-1-16,0-4-1 15,1 0 1-15,-1 0 4 16,0 0-4-16,-3-3 3 15,0 0-3-15,7 0 2 0,-3 0-2 16,6 0 2-16,-3 0-2 16,0 0-1-16,-1 0 1 15,-2 0-1-15,3 0 0 16,-4 0 0-16,0 0 0 16,1 0 0-1,3-3 0-15,-4 0 0 16,1 0 0-16,-1 0 2 15,0-4-1-15,1 4 2 16,-1-6-2-16,0 3 2 16,1 0-2-16,-4-3-1 0,7-1 1 15,-4 1 1-15,0 0-1 16,4 0 2-16,0-1-2 16,-3 1 5-16,-1 0-5 0,0 3 6 15,1-4-8 1,-1-2 1-16,0 3 0 15,-3 0 0-15,0-1 8 16,0-2-6-16,0-3 7 16,0-1-6-16,0-2 4 15,0-1-3-15,0 4-2 16,-4 3 4-16,4-1-5 16,-3 1 6-16,-1 0-6 15,1-1-3-15,-1 1 2 16,1 0 5-16,-1-1-4 15,1 4 3-15,-1-3-3 32,0 0-1-32,1-1 1 0,-1 1 1 15,1 0-1-15,-1-1 5 16,1 1-5-16,-4 3 9 16,0 0-8-16,0-1 2 0,0 1-3 15,0-12-1 1,0 2-2-16,0 1 1 15,0 2 4-15,0 1-3 16,0 2-2-16,0 1 1 0,0 0 4 16,0 0-3-16,0-1 0 15,0 4 1-15,0-3-1 16,0 2 0-16,0 1 0 31,0 0 0-31,0 0 0 16,-4-4 0-16,1 7 8 0,-1-6-6 15,1-7-1 1,-1 4 2-16,1 0-2 16,0 2-3-16,-1 4 1 15,-3 0 6-15,4 0-4 0,-1-1-3 16,-3 1 2-16,0 0 3 16,0 0-3-16,4 3 3 15,-4-4-2-15,4 4-3 16,-4 0 1-16,3 0 1 15,-3 0 0-15,4 0 0 16,-1 2 0-16,1-2 2 16,-1 0-1-16,-3 0-1 0,4 0 1 15,-7 0-27 1,-8-4-71-16,1 1 73 0,0 3-204 16,-1-3 176-16,-6-7-239 31</inkml:trace>
  <inkml:trace contextRef="#ctx0" brushRef="#br3" timeOffset="449474.0287">8805 955 148 0,'-21'0'65'0,"21"3"-51"0,0-6-17 0,0 0 51 0,0 3-38 15,0 0 2-15,-3 0-8 16,-1 0 3-16,1-3-6 16,-1 3 11-16,1 0-9 0,-4 0 30 0,0 0-26 15,0 0 25-15,0 3-23 16,-3-3 9-16,-1 3-13 16,-3 0 2-16,4 0-5 15,-4 0 10-15,4 6-9 0,-1 1 13 16,1-4-12-16,-7 0 14 31,3-3-13-31,0 0 6 16,-3 0-8-1,-1 0-2-15,4 3 2 16,1-6-2-16,-1 3 2 0,0-3-2 16,0 0 8-16,0 4-7 15,0-4 2-15,4 0-3 16,-1 0-1-16,1 0 1 15,0 0 1-15,-1 3-1 0,4 0-3 16,-3 0 1-16,0 0 1 16,-4 3 0-16,0 0 2 15,4 0-1-15,-8 0 2 16,4 1-2-16,0 2 2 16,1 0-2-16,2 0 5 15,1 1-5-15,-1-1 3 0,1 0-3 16,0 3-1-16,-1 1 1 31,4-1 1-31,0 0-1 0,-3 1-3 16,3-1 1-16,-3 0 1 15,3 7 0-15,0-4 2 16,0 7-1-16,0-4-3 16,0 1 1-16,0-1 9 15,4-3-6-15,-1 1-4 16,1-4 2-16,-1 0 3 0,1 4-3 15,3-4-2-15,0 1 1 16,0-1 1-16,0 0 0 16,0 7 2-1,0 5-1 1,3-2-3-16,1-1 1 0,-1-2-2 16,1-1 2-16,-1 1 4 15,1-1-3-15,-1 1 3 16,1-1-2-16,2 1-3 31,-2-1 1-31,3-2-2 0,0-1 2 16,-4 0 4-16,8 4-3 15,-4 5-2-15,-1-2 1 16,1 0 4-16,0-4-3 16,0-3 6-16,0 1-5 15,7-1-3-15,0-3 2 0,-4 4-3 16,8-4 2-16,-5 4 1 15,1-4 0-15,-3-3 5 16,-1 3-4-16,1-2 6 16,-1-1-6-16,0 0 3 0,1 0-3 15,-1-2-6-15,-3-1 4 16,0 3 6-16,0 0-5 16,0 0 7-16,0-2-6 15,0-1 9-15,0 0-8 16,3 0-1-16,-3-3 0 0,3 3 1 31,-3 0-1-31,0-6-1 16,0 4 1-16,3-1 7 15,1 0-6-15,-1-6 5 16,1 3-6-16,2 0 3 16,-2-3-3-16,-1 3 2 0,1-7-2 15,-1 4-1-15,0-3 1 16,1 3 4-16,-1-6-4 15,4 0 6-15,-4 2-6 0,4-2 0 16,-3 0 0-16,-1 0 1 16,4 3-1-16,-4-1-1 15,1 1 1-15,-1 0-1 16,1 0 0-16,-1 0 0 16,0 0 0-16,-3-1 0 0,0 1 0 15,0 0 2-15,7 0-1 31,-4 0-1-31,1 0 1 16,-4 0 4-16,6-7 5 16,-2 4-8-1,-1 0 6-15,-3-1-7 0,4-5 0 16,-1-6 0 0,-3 2 7-1,0 1-6-15,0 2 2 16,-4 1-3-16,4-1-1 15,-3 1 1-15,-1 0 1 0,1-1-1 16,-4 1-1-16,3-1 1 16,0 1 1-16,1 3-1 15,-4-1 5-15,3 1-5 0,-3-6-3 16,4 2 2-16,-1-5 5 16,-3 2-4-16,4 1-3 15,-4-1 2-15,3 1 0 16,-3-1 0-16,4 4 0 31,-1 0 0-31,-3-1 2 0,0 1-1 16,4-1-1-16,-4 4 1 15,3 0-7-15,-3-10 5 16,0 7 3-16,4-10-2 16,-1 4 0-1,-3 2 1-15,3 4-1 16,-3-1 0-16,0 1 0 0,0 0 5 15,0-1-4-15,0 4-3 16,0 0 2-16,-3-1 0 16,0 1 0-16,-1 0 2 15,1-1-1-15,-1 4-1 0,1 0 1 16,-1 0-1-16,1-1 0 16,-1 1-3-16,-3 0 2 15,0 3 4-15,1 0-3 16,-1-4 0-16,0 1 1 15,0 0 1-15,-4-3-1 0,1 2-3 16,0 1 1-16,-8-3 4 16,4 2-6 15,1 4 3-31,-1 0-14 0,0 3 11 16,0 0-58-16,-3 3 47 15,-4 0-151-15,-3 0 127 16,-4-3-261-1</inkml:trace>
  <inkml:trace contextRef="#ctx0" brushRef="#br4" timeOffset="477805.8845">10363 1220 144 0,'0'-3'65'0,"0"3"-51"0,4-4-17 15,-4 4 26-15,3-3-19 16,1 0 33-16,-1 0-29 16,-3 0 28-1,0 3-27-15,0-3 32 0,0 3-31 0,-3-3 20 16,-1 3-22-16,1-3 18 16,-1 3-19-16,-3-3 10 15,1 0-12-15,-1 0 16 16,0 0-16-16,0 0 9 15,0-4-10-15,0 1 9 0,0 0-10 16,-3 0 2 0,-1-3-4-16,4-1 11 15,-3 4-10-15,0 0 0 16,3-3-1-16,0 3 7 16,-4 0-6-16,4-1-1 15,0 1 0-15,0 0 10 0,1 0-9 16,-8 0 0-1,3-3-1-15,-3-1-4 0,1 1 2 16,2-3 6-16,1 3-4 16,-4-4-3-16,4 7 2 15,-1-3 5-15,-3 3-4 16,4-1 3-16,-4 1-3 0,4 0-1 16,-1 3 1-16,1-3 1 15,-7 3-1-15,6 0-1 16,1 0 1-16,-4 3-1 15,-3-3 0-15,3 0-3 16,-4 3 2-16,1 0 4 16,3 0-3-16,0-4 0 15,1 4 1-15,-1 0-1 16,3 0 0 0,1 0-3-16,0 0 2 15,-1 0 6-15,1 4-4 0,-1-4-3 16,1 3 2-16,0 0 3 15,-1 3-3-15,1 3 0 16,-1 0 1-16,1-3 1 16,0 4-1-16,-1 2-1 15,1 0 1-15,3-2-4 0,0-1 2 16,0 0 6-16,-7 0-4 16,4 1-5-1,-1-1 3-15,5 0 6 16,-8 0-5-16,3 0-2 15,1 4 2-15,3-1 3 16,0 0-3-16,0 1 0 0,4 2 1 0,-1 1-4 16,-3-1 2-16,4 3 4 15,-1 7-3-15,1-3 0 16,-1-1 1-16,1 1-1 31,-1-1 0-31,1-2 2 16,0-1-1-16,3 7-3 0,0-7 1 15,-4 1 4-15,4 2-3 16,0-2 0-16,0 2 1 0,0 1-4 16,0-4 2-16,0 1 12 15,0-1-9-15,0 1-9 16,0-1 6-16,0 4 3 0,0-1-2 31,0 1-2-31,0-4 1 0,0 1 4 0,0 5-3 16,4 4 0-16,-1-3 1 15,0-1-1-15,4-2 0 16,4 0-3 0,-1-1 2-16,-3-2 6 15,7-4-4-15,-7 3-5 16,3-2 3-16,1-4 0 16,-1 0 1-16,0 1 0 15,1 2 0-15,-1-3 2 16,1 7-1-16,-4-4-1 15,3-2 1-15,0-1-4 16,1-3 2-16,-1 0 6 16,0 1-4-16,1-1-5 0,3 0 3 15,0-3 0-15,-1 4 1 16,-2-4 0-16,-1 0 0 16,8 0 0-16,-5 0 0 0,8-3 2 15,-3 0-1-15,-1-3-1 16,-3 0 1-16,0 0 1 15,-1 0-1-15,-2 0 2 16,3 0-2-16,-4-3-1 0,0 0 1 16,4 0 4-16,-3 0-4 15,-1 0 6-15,4 0-6 16,-4-3 0-16,1 3 0 31,-4-4-1-31,10 4 0 16,-3-3 0-16,0 3 0 15,3-3 0-15,-3-3 0 0,-4 0 2 16,1-4-1-16,-1 1 5 16,0 3-5-16,1-1 0 15,-1 1 0-15,1 0-1 16,-1 0 0-16,0-1 2 0,1 1-1 16,-4 3-3-16,3-3 1 15,0 0 6-15,-3-1-4 16,4 1 0-16,-4 0 0 15,0 0 1 1,0-1-1-16,3 1-1 16,-3 0 1-16,0-6 1 0,0-1-1 15,0-5-1-15,0 2 1 16,-1 4 7 0,1-1-6-16,0 1 5 0,0 0-6 15,0-1-5-15,4 1 3 16,-1-1 3-16,-3 1-2 15,7 0 0-15,-4 2 1 0,1 1 1 16,-5 0-1-16,1-1 2 16,0 1-2-1,0 0 2-15,-3-1-2 0,-1-2-1 16,1 3 1-16,-1-4 1 16,1 4-1-16,-4 0-1 15,3-4 1-15,-3 4 4 16,3 0-4-16,-3-1 0 15,0 1 0-15,0 0 7 16,0-1-6-16,0 1-1 0,0 0 0 16,0-1-1-16,4 1 0 0,-4 0 0 15,0-1 0-15,0-5 0 16,0-4 0 15,0 4 0-31,0 0 2 16,0-1-1-16,0 4-3 15,0-1 1-15,0 1 6 0,0-1-4 16,-4 1-3-16,1 0 2 16,-7-1-14-16,-1 1 11 15,-6 0-53-15,0-1 44 0,-4-5-130 16,-3-7 109-16,-1-12-297 31</inkml:trace>
  <inkml:trace contextRef="#ctx0" brushRef="#br5" timeOffset="557276.2818">-2979 2574 56 0,'-3'-18'26'0,"3"18"-21"0,0 0-6 0,0 0 31 15,0 0-24-15,0 0 9 32,0 0-11-32,0 0 15 15,0 0-15-15,0 0 15 0,0 0-14 0,0 0 11 16,0 0-11-16,0 0 13 16,0 0-13-16,0 0 17 15,0 0-17-15,0 0 23 0,0 0-21 16,0 0 16-1,0 0-17-15,0 0 14 16,0 0-15-16,0 9 14 16,0 0 0-16,0-3-14 15,0 1 10-15,0-4-12 16,0-3 13-16,0 6-12 16,0 0 3-16,0-3-5 15,0 0-1-15,0 3 0 0,0 0-1 16,0 1 0-16,3-1 2 15,1 0-1-15,-4 3 5 16,3 0-5-16,1 1-8 16,-1-1 5-16,1 3 4 15,-1 1-2-15,1-1-2 0,-1 0 1 32,1 0 1-32,3 1 0 0,-4 5 2 15,4-2-1-15,-4-4-1 16,4 10 9-1,0-7-7-15,0 3 2 16,-3-2-3-16,-1-4-1 16,1-3 1-16,-1 1-1 15,1-1 0-15,-1 0 0 0,0-3 0 16,1 0 2-16,-1-3-1 16,1 4-1-16,-4-7 1 15,0 6-1-15,0-6 0 16,0 0 2-16,0 0-1 15,0 0 2-15,0 0-2 16,0 0-1 0,0 0 1-16,3 3-1 15,-3-3 0-15,0 0 2 16,0 0-1-16,0 0 2 0,0 0-2 16,0 0-3-16,4 0 1 15,-1-3 1-15,1 0 0 16,-1-7 2-16,4 7-1 15,0-3-1-15,0 0 1 0,0 0 1 16,3-16-4 0,1 1 2-16,-4 2 0 15,3 1 0-15,4-1 5 16,-7 4-4-16,0 0-8 16,0-1 5-16,0 4 4 15,-1 0-2 1,-2 2-2-16,-1-2 1 15,1 9 4-15,-1 0-3 16,-3 0-2-16,0-3 1 16,0 6 4-16,4 0-3 15,-4 0 12-15,0 0-10 0,0 0 0 16,0 0-1 0,0 0 1-16,3 9-1 0,1-6 2 15,-1 0-2-15,1 6-1 16,-1-3 1-16,1 4 4 0,-1-1-4 15,1 6-5-15,2-2 3 16,1-1 3-16,0 9-2 16,-3-5-2-16,6 5-2 15,-3-2 3-15,0-4 4 16,0 1-3-16,0-1 0 16,0 0 1-16,0-5 1 15,3-4-1-15,0 3-1 31,-3-3 1-31,0 0-1 16,-3-3 0-16,-1-3 8 0,-3 0-6 16,4 0 10-16,-1-3-9 15,1 0 2-15,3-3-4 16,-7 0 5-16,7-3-5 0,-1-4-3 16,1 7 2-16,-3-25 3 15,-1 7 0 1,1-1-2-16,-1 4-3 15,1-1 1-15,-1 7 1 16,1-4 0-16,-1 1 0 16,-3-1 0-16,0 4 5 0,4 0-4 15,-4-1 0-15,3 4 0 16,0 0-4-16,-3-1 2 16,4 4 1-16,-1-6 0 31,1-1 0-31,-1 4-3 15,1-10 5 1,-1 10-2-16,1 0-2 16,-1-1 1-16,1 4 4 15,-1 0-3-15,-3 3-2 16,4 0 1-16,-4 2 4 0,0 1-3 16,0 0-2-16,0 0 1 15,0 0 4-15,0 0-3 16,0 3 3-16,0 0-2 15,0 0-9-15,0 0 6 16,0 0 7-16,0 0-5 16,0 0 4-16,0 0-3 0,0 6-3 15,3 7-2 1,0-1 3-16,1 3 1 16,-1 1 0-16,1-1 2 15,-1 0-1-15,1 1-6 0,3 2 4 31,0 1-3-31,0 2 3 16,0 1 6-16,-1-1-4 16,1-2-3-16,0 6 2 0,-3-4 5 15,-1 4-4-15,1-1 0 16,-1-5 0-16,1-4-1 16,-1-2 0-16,1-1 11 15,-1-3-9-15,0 0 5 16,-3-3-5-16,0 1 5 15,0-7-6-15,0 0 6 0,0 0-6 16,0 0 0-16,0 0 0 16,0 0-4-16,0 0 2 15,0 0 4-15,0 0-3 16,0 0 0-16,0 0 1 16,0 0-1-16,0 0 0 15,0 0-3 1,0 0 2-16,0 0 4 15,0 0-3-15,0 0-2 16,0 0 1-16,0 0 1 16,0 9 0-16,4-3 0 15,-4-6 0-15,0 9 0 0,3-3 0 16,1 1 0-16,-4-7 0 16,0 6 2-16,0-6-1 0,3 3-3 15,-3-3 1-15,0 0 1 16,0 9 0-16,0-9 0 15,0 0 0-15,0 0 2 16,0 0-1-16,0 0 2 16,0 0-2-16,0 0-1 15,0-3 1-15,0-3-1 0,0 0 0 16,-3-4 2-16,3 7-1 16,0-3-6-16,0 0 4 15,0-19 0 1,3 4 1-16,1 2 0 15,-1 1-3-15,1-1 2 16,6 4-2 0,1 0 2-16,-5 2 4 15,8 1-6 1,0 3 3-16,0 0-3 16,-4 2 2-16,-3 1 1 15,0 3 0-15,0-3 2 0,0 6-1 16,0 0-1-16,-4 0 1 15,-3 0-1-15,0 0 0 0,4 6-3 16,-1-3 2-16,4 0 4 16,-3 0-3-16,-1 0-2 15,1 4 1-15,-4-1 6 16,3 0-4-16,1 0-3 16,-1 0 2-16,-3 0 0 15,4 7 0 1,-1-4 0-16,-3-3 0 15,0 10 0-15,4-1 0 16,-4 0 2-16,3-2-1 16,0-1-3-16,1-3 1 15,-4 3 4-15,3-5-3 16,-3 5 0-16,0-3 1 16,4-3-4-16,-4 4 2 0,3-1 4 15,-3 0-3-15,0 0 0 16,4-3 1-16,-1 4-1 0,1-4 0 15,-1 0 0-15,1 0 0 16,-1 0 0-16,1 0 0 16,-1-2 0-16,4 2 0 15,-7-6 0-15,7 3 0 0,0 0-3 16,0-3 2-16,0 0 1 16,0 0 0-16,3 0 0 15,0-3 0-15,1 0 2 16,3-3-1-16,-1 2-1 15,1-5 1-15,0 3-4 32,0-3 2-32,0-3 4 0,-4 2-3 15,1 1 3-15,-1 0-2 16,0 0-3-16,1-1 1 16,-1-5 1-16,-3 0 0 15,0-7 0-15,0 4 0 0,0-1 0 16,-4 4 0-16,4-1 0 15,-3 4 0-15,-4 0 5 16,0-1-4-16,0 4-5 16,0 0 3-16,0 0 8 15,0-1-5-15,0 1-7 16,0 3 5-16,0 0-1 16,-4-3 1-16,-3 9 0 0,7-3 0 31,0-1-3-31,-3 1 2 0,3 3 6 15,-4 0-4-15,1 0-3 16,3 0 2-16,0 3 0 16,0 4 0-16,-3-1-3 15,-1 0 2-15,4-3 1 16,-3 9 0-16,-1-2 0 16,4-1 0-16,0 0 0 0,0 0 0 15,0 16 0 1,0-4 0-16,0-2 0 15,0-1 2-15,0-2-1 16,0-1-3-16,0-3 1 16,4 1 4-16,-1-4-3 0,1 6-2 15,-1-5 1-15,0-4-2 16,1 6 2-16,6-3 4 16,-3-2-3-16,0 2 0 15,0-3 1-15,0 0-4 16,0-3 2-1,0 3 4-15,0-3-3 16,0 0 3-16,-4-3-2 16,8 4-1-16,-1-4 1 0,0 0-1 15,-3 0 0-15,4 0-3 16,-1 0 2-16,0-4 1 16,1 1 0-16,-4 0 5 15,3-3-6 1,1 0 1-16,-5 0 5 15,1 0-4-15,0-4 0 0,-3 4 0 16,-1 0 1-16,1 0-1 16,3-3-1-16,-4 3 1 15,1-1 7-15,-4 1-6 16,3-3 5-16,-3 3-6 0,0-3 11 16,-3-4-6 15,3-5-1-16,-4 2-3-15,1 4-2 16,-4 0 1-16,0 0 1 16,3 2-1-16,-3 1 2 15,-3-3-2-15,0 9-1 16,-1-3 1-16,-3-1-1 16,1 4 0-16,-1 0 0 0,3 0-3 15,1 3 2-15,3 0-2 16,-3 0 2-16,3 0-16 15,0 0 13-15,0 0-49 16,0 3 41-16,3-3-140 16,1 3 117-16,-1-6-224 15</inkml:trace>
  <inkml:trace contextRef="#ctx0" brushRef="#br5" timeOffset="561347.3507">-1240 2768 172 0,'0'0'78'16,"0"0"-61"-16,0 0-21 0,-3 0 48 0,-1 0-36 15,1 0 40-15,-1 0-36 16,1 0 16-16,-1 0-20 16,1 0 6-16,0 0-10 0,-1 0 3 15,1 0-5-15,3 0 10 16,0 0-9-16,0 0 13 16,0 0-12-16,-4 0 12 0,4 0-12 31,0 0 3-31,0 0-5 0,0 0-1 15,0 0 0-15,0 0 10 16,0 0-9-16,0 0 5 16,0 0-5-16,0 0 5 15,0 0-6-15,0 0 0 16,-3 0 0-16,3 0 1 16,0 0-1-16,0 0 5 0,0 3-5 15,0-3 3-15,0 0-3 16,0 0-1-16,0 3 1 15,0-3-1-15,0 0 0 16,0 0 2-16,0 0-1 16,0 0-1-16,0 0 1 15,0 0 1-15,0 0-1 0,0 0-1 16,0 0 1-16,0 0 13 16,0 0-11-16,0 0 1 15,0 0-2-15,0 0 1 16,0 0-2-16,0 0 5 0,0 0-5 15,0 0 3-15,0 0-3 32,0 0 8-32,0 0-7 0,0 0-4 15,0-3 2-15,0 3-3 16,0 0 2-16,0 0 6 16,0 0-4-16,0 0 0 15,0-3 0-15,0 3-4 16,0 0 2-16,0 0 4 15,0 0-3-15,0 0 9 0,0 0-7 16,0 0-7-16,0 0 5 16,0 0-1-16,0 0 1 15,0 0 0-15,0 0 0 16,3 3 0-16,-3 4 0 16,0 2 2-16,0 6-1 15,0 7-1 1,0-1-2-1,4-2 1-15,-4-1 1 16,0-2 0-16,3 2 0 16,-3-3 0-16,4 1 0 15,-4-1 0-15,6 4 2 16,1-7-1-16,-7-3-1 0,4 4 1 16,-1 2-1-16,1-3 0 0,-1-2-3 15,1-4 2-15,-1-3 4 16,-3-3-3-16,4 6 6 15,-4-6-5-15,10-6 3 16,-3 0-3 0,0-4-1-16,0 7 1 15,0-9-1-15,-4 6 0 0,4-3 0 16,0-4 2-16,0 1-1 16,-4-3-1-16,4 2 1 15,0 4-4-15,0-3 2 16,4-1 1-16,-4-5 0 15,3 2-3-15,-3 4 2 32,0 3 4-32,0-6-3 0,0 2-2 15,0 1 1-15,-1 3 1 16,1-1 0-16,0 4 2 16,-3 0-1-16,3 0-1 15,-4-3 1-15,1 6-7 16,-1-3 5-16,-3 2 3 0,0 1-2 15,4 0 3-15,-1 0-2 0,1 3-3 16,-4 0 1-16,0 0 1 16,0 0 0-16,0 0 0 15,0 0 0-15,10 6 2 16,0 10-4 0,-3 5 5 15,0 1-3-31,0-4-2 0,-3 1 1 15,-1 2 1-15,4-2 0 16,0-4-3-16,0 1 2 16,3-1 4-16,-3 0-3 15,-3 1 3-15,-1 2-2 16,0 4-1-16,1-10 1 16,-1 7-1-16,1-7 0 0,-4 0 5 15,3-3-4-15,1 1-3 16,-1-4 2-16,-3-6 0 15,4-6 0 1,3 0 0-16,-4 2 5 16,4-2-4-1,0-9 0-15,0 3 0 0,0 2-1 0,0-5-3 16,0 9 2-16,0-3 1 16,0-4 2-1,-1 1-1-15,-2 3-1 16,-1-7 1 15,1 7-1-31,-1 0 0 16,-3 0 5-16,0-13-4 15,0 7 0 1,0 5-3-16,0-8 1 16,0-1 1-1,0 4-6-15,4 3 5 16,-4 3 3-16,3-1-2 15,-3 4 0-15,4 0 1 0,-4 3-1 16,3-3 0-16,-3 6 0 16,4-3 0-16,-1 0-3 15,1 0 2-15,3-1 1 16,-1 1 0-16,1 0 0 16,4-3 0-16,3 3 0 15,-1 0 0 1,1 0-3-16,4 3 2 15,-1 0 1-15,0 0 5 16,-3 0-4-16,-3 0-5 16,-1 0 3-16,-3 3 6 15,0 0-5-15,0-3-2 16,0 3 2-16,0-3 0 16,-4 0 0-16,4 0 0 0,-7 0 0 15,0 0 2-15,0 0-1 16,0 0-1-16,0 0 1 15,7 3 4-15,-7-3-4 16,0 0 9-16,0 0-8 16,0 0 7-16,0 0-6 15,0 0-5-15,0 0 2 0,0 0 0 16,0 0 0-16,0 0 2 16,0 0-1-16,0 0-1 15,0 0 1-15,0 0-4 16,0 0 2-16,0 3 4 15,0 3-3-15,0 1 0 32,0 14 1-32,0-5-1 15,0 8-3-15,0-5 2 0,-4-1 1 16,4 1 0-16,0-1 2 16,0-3-1-16,0 7-1 15,0-4 1-15,0 1-4 16,0 2 5-1,7 4-5-15,-3-3 3 16,3-7 3-16,-4-3-3 16,4 1-2-16,0-4 1 15,0-3 4-15,0-3-3 16,0 0 0-16,0-3 1 16,0-6-1-16,3 0 0 15,4 0 0 1,-4-7 0-16,1-2 2 15,-1 3-1-15,4 3-1 16,0-7 1-16,-4 1-1 16,1-1 0-16,-1 1-3 15,0-4 2-15,1 4 4 16,-4 0-3-16,0-19 3 16,0 3 4-16,-1 0-6 15,1 4 6-15,-3-4-6 16,3 6-3-16,-4-3 2 0,1 4-3 15,-1-1 2-15,1 1 9 16,-1-7-6-16,1 6-4 16,-4 4 2-16,3 2 0 15,-3 4 0-15,0-1 0 0,0 4 0 16,0 3-3-16,0-1 2 16,0 4 1-16,0 3 0 15,0 0-3-15,0 0 2 16,0 3 1-16,0 0 0 31,0 6 0-31,0 7 0 16,0 5-3-16,0-3 2 0,0 1 1 15,0 2 0-15,0-2 0 16,0 5 0-16,0 1 2 16,0-1-1-16,0 1-3 15,0-1 1-15,3 7 1 16,1 6 0-16,-1-6 0 15,1-1 0-15,-1-2-3 0,1-3 2 16,-1-4 1-16,1 1 0 0,3-4 2 16,-4-3-1-16,4 1-3 15,0-4 1-15,-4 0 4 16,1-3-3-16,-1-3 0 16,4 0 1-16,0 0 1 31,0-3-1-31,0-3-3 0,0 0 1 15,3-3 9-15,1 0-6 16,3-3-4-16,-1-4 2 16,1 10 0-16,-3-15 0 15,-1-7-3-15,1 4 2 16,-1-1 1-16,0-2 0 16,1-1 2-16,-4 0-1 0,0 1 2 15,-1-1-2 1,1 3-1-16,-3-2 1 0,-1-4-1 15,1 3 0-15,-1 1 0 16,1 2 0-16,-4 4-3 16,0-1 2-16,0 1 4 15,0 2-3 1,0 4 0-16,0-3-2 16,0 9 1-16,0-4 4 15,0 4-3-15,3 3-8 16,-3 3 6-16,0 0 4 15,7 6-2-15,-3-3-2 16,-4 10 1-16,0-1 4 16,0 3-3-16,0 7 3 0,0 0-2 15,0-4-1-15,0 4 1 16,-4 2 1-16,4 1-1 16,-7-1-1-16,7 1 1 15,0 6-1-15,0-3 0 16,0 2 0-16,0-2 0 15,0-9-3-15,0 5 2 0,0-5 4 16,7-1-3-16,-3-3 0 16,-1 1 1-1,1-1-1-15,-1-2 2 16,0-4-1-16,1 3-1 16,-1-3 1-16,4-2 1 15,0 2-1 1,0-3-1-16,-3 0 1 15,3 0-4-15,-4-3 2 0,0 0 4 16,4 0-3-16,0 1 0 16,4-4 1-16,3 0-4 15,-8 6 2-15,5-6 4 16,-1 0-3-16,1 0 3 16,-1 0-2-16,0 3 2 0,1-3-2 15,-1 0 8-15,1-3-7 16,-1-3 2-16,0 6-3 15,4-4-1-15,0-2 1 16,0 3-1-16,0-3 0 16,-4 0 0-16,1 0 0 15,-1-3 0 1,-3 5 0-16,0-2-54 16,-4 6 43-16,1-3-86 15,-4 3 74-15,0 0-152 16,-4 0 133-16,-6 0-185 15</inkml:trace>
  <inkml:trace contextRef="#ctx0" brushRef="#br5" timeOffset="561855.7932">-602 2624 268 0,'-7'-10'121'0,"7"4"-95"0,0-12-33 0,0 12 59 16,0-4-42-16,0 4 33 16,-4-3-32-16,1 0 33 0,-1-1-33 31,1 4 28-31,-1 0-29 0,1 3 4 0,-1 0-10 16,4 0-11-16,0 3 5 15,-10 0-63 1,3 0-154-16,7 0 166 15,-10-6-154 1</inkml:trace>
  <inkml:trace contextRef="#ctx0" brushRef="#br5" timeOffset="564040.8759">551 2756 152 0,'0'-6'69'0,"0"3"-55"0,0 0-18 16,0 0 28-16,0-1-20 15,0 1 19-15,0 0-18 16,0 0 37-1,0 0-32-15,-4-3 35 0,1 6-34 16,0 0 14-16,3 0-18 16,-4 0 10-16,4 0-12 15,-3 0 5-15,3 0-7 16,0 9 1-16,0-3-3 0,0 1-1 16,3 2 1-16,-3 6-4 15,4 1 2-15,-1 2 6 16,0 1-4-16,4-4 3 15,-3 6-3-15,-1 1-3 16,1-7 1-16,6 4 1 16,1-4 8-16,2-2-6 15,1-4-4-15,-3 3 2 16,-1-6 14-16,0 0-11 0,-3-2 10 16,0 2-10-16,0-3 4 15,4-3-5-15,-4-3 5 16,-1-3-6-16,1 2 6 15,0-2-6-15,0 0 3 16,0 0-3-16,0-3 2 31,0-4-2-31,-3 7-1 0,-1-12 1 16,0 2-1-16,1-8 2 16,-1 5-1-1,1 4-3-15,-1 0 1 16,1-1 1-16,-1 10 0 15,1-3 2-15,-4 6-1 0,3 0-1 16,1 0 1-16,-4 3-1 16,7 3 0-16,-1 9 0 15,1-3 0-15,0 16 0 16,4-4 2-16,-1 1-1 16,4-4-3-16,0 1 1 15,3-4 4-15,0 1-3 31,-3-1 6-31,-3-3-5 0,3-2 17 16,-4-1-14-16,0-3 1 16,1-6-3-16,-1 0 4 15,-3-3-5-15,0 0 11 16,0 0-9-16,-4-7 4 16,1 1-5-16,-1 0-1 15,-3-3 0-15,0-1-4 0,0-5 2 16,4-7 1-16,-1 4 0 15,-3 2 2-15,4 1-1 16,-1 2-1-16,1 1 1 16,-1 3-7-16,1 2 5 15,-1 4 0-15,0 3 1 16,4 0-6-16,0 3 5 0,4 3 6 16,-4 0-5-16,0 0-2 15,3 0 2-15,7 1 0 16,-3-1 0-16,7 3 2 15,0 6 2 1,-1-9-3-16,1 6-3 0,0-12 1 31,0-3 6-31,-4 6-4 0,0-3 3 16,1-3-3-16,-1 0 2 16,-3 0-2-16,0-1 13 15,-4-2-10-15,1 0 3 0,-5 0-5 16,1-1 5-16,0 1-6 31,-7-3 0-31,0 0 0 0,0-4-1 0,-3 7 0 16,-1-3 0-16,1 2 0 15,-4 1-3-15,0 0 2 16,0 3-10-16,0 0 8 16,0 3-4-16,0-1 5 15,0 1-7-15,1 3 6 0,-1 0-1 31,0 3 3-31,0 1 9 16,0 2-6-16,0 0-9 16,0 3 5-16,4 0 1 15,-1 4 1-15,1-1-3 0,-1-3 2 16,1 7 4-16,-1-1-3 16,4-3 6-16,0 1-5 15,4 5 6 1,-1 1-6-16,1 2 0 0,-1-5 11 15,1 5-10-15,2-6 0 16,1 1-1-16,0-4 1 16,0 0-1-16,0 1 2 15,0-4-2-15,0 0 2 16,3-3-2-16,1 4 2 0,-1-4-2 16,1 0 2-16,-1 0-2 15,4-3 2-15,-4 0-2 16,8-3 8-16,-5 0-7 15,1 0 2-15,0 0-3 16,3-3-1-16,-3 3 1 16,0 0-1-1,0 0 0-15,0-3 2 16,-4 0-1-16,1 0 2 16,-1-3-2-16,0 6 2 15,-3 0-2-15,0 0-1 16,0 0 1-16,0 0-4 15,0 0 2-15,0 0 1 16,0 0 0-16,-7 0-3 0,3 6 2 0,-3-6-36 16,0 6-80-1,0 0 89-15,-3 0-332 16</inkml:trace>
  <inkml:trace contextRef="#ctx0" brushRef="#br5" timeOffset="564893.2476">2016 2648 156 0,'0'-9'69'0,"0"6"-55"0,4-3-18 0,-1 3 39 16,-3-7-28-16,0 1 34 15,0 0-31-15,3 0 48 16,-3-1-44-16,0 1 27 0,0-3-30 15,0 3 22-15,0-1-24 16,4 1 14-16,-4 0-17 0,3 3 8 16,1-3-10-16,-4 2 6 15,3-2-7-15,1 3 1 16,-1-3-3-16,1 3 13 16,-1-4-10-16,4 10 9 0,0-3-10 15,-4 3 10-15,1 0-10 31,-4 0 10-31,3 3-10 0,1 4-1 16,-1 2-1-16,-3 0 4 16,0 6-4-16,0 7 11 15,0 0-9-15,4-1 2 16,-4 1-4-16,0-22 5 31,0 40-5-31,0 3 0 16,0-9 0-16,0 6-1 15,0-6 0-15,3-10 0 16,-3 7 0-16,0-13 2 0,0 1-1 16,0-4-3-16,0 1 1 15,4-4 1-15,-4-3 0 16,0 0 2-16,0 1-1 0,0-4-6 16,0 0 4-16,0-6-22 15,0 0 17-15,0 0-39 16,-4 0-27-1,4-6 53-15,0-3-71 0,4-1 68 16,3-8-115-16,0-10 105 31,-1 0-115-31</inkml:trace>
  <inkml:trace contextRef="#ctx0" brushRef="#br5" timeOffset="565537.7818">2355 2485 260 0,'0'0'115'0,"0"3"-91"0,0-3-30 0,0 0 35 16,0 0-24-16,4-3-2 16,-4 0-1-16,0 3 31 15,0 0-26-15,0-6 35 0,0 6-32 16,-4 0 17-1,1 0-19-15,0 0-2 16,-1 0-4-16,-3 6 1 16,0-3-2-16,0 0 5 15,-3 3-5-15,0 7 9 16,-1-1-8-16,1 6 2 0,-4-2-3 16,-7-1-9-16,4 1 6 15,-1-1 1-15,5 0 1 0,-1 1 2 16,0-4-1-16,4 0-1 15,-1-2 1-15,1-1 1 16,3 0-1-16,0-3-1 16,3 0 1-16,1-3 1 15,-1 1-1-15,4-1 11 16,0-3-10-16,0 0 5 0,0 0-5 31,0 0 2-31,7 0-3 16,0 6 2-16,0-3-2 15,7 0 5-15,-3 0-5 16,-1 6 0-16,7-3 0 16,-3 4-1-16,0-1 0 15,0 6 2-15,0 1-1 0,-4 8 5 16,4-5-5-16,0-4 0 16,0 1 0-16,-4-1-1 0,0-3 0 15,1 1 2 1,-1-4-1-16,1-3-3 15,-5-3 1-15,1 6-13 16,-3-6 11-16,-1 0-58 0,-3-3 47 0,0 0-101 16,0 0 88-16,0 0-259 31</inkml:trace>
  <inkml:trace contextRef="#ctx0" brushRef="#br5" timeOffset="566092.7158">2525 2627 188 0,'-3'0'85'0,"6"0"-67"0,-3-3-23 0,0 3 33 16,0-4-23-16,0 4 20 16,0 0-18-16,0 0 55 15,4 0-48-15,-1 0 25 0,-3 0-28 16,0 0 16 0,0 0-20-16,0 0 10 0,0 0-12 15,0 0 19-15,0 0-18 16,0 0 8-16,0 0-10 15,0 0 15-15,0 4-15 16,0 2 10-16,0 0-11 16,0 0 10-16,0 3-10 15,0 4 4-15,0-1-5 0,4 0-4 16,-4 4 2-16,3-1 0 16,-3 3 0-16,4 4 5 31,-4 3-4-31,3-7 6 0,0 4-6 15,1-7 3-15,-1 0-3 16,1-2-6-16,-1-1 4 16,1-3 3-16,-4-3-2 15,3 1-14-15,-3-7-44 16,0 0 44-16,4 0-68 16,-1 0 62-16,4 0-99 15,0 0 90-15,0-3-194 16</inkml:trace>
  <inkml:trace contextRef="#ctx0" brushRef="#br5" timeOffset="566754.7969">2896 2633 252 0,'-4'-3'115'0,"4"0"-91"0,-3 0-30 0,3 3 1 0,0-4 3 31,-4 1 31-31,1 3-23 15,-1 0 38-15,1 0-34 16,0-3 7-16,-1 3-12 0,1 0 0 0,-4 0-4 16,0 0 5-16,0 0-5 15,0 0 0-15,0 3 0 16,0 0 10-16,0 1-9 16,0-1 3-16,4 0-4 0,-4 0 5 15,-4 3-5-15,1 0 6 16,3 0-6-16,0 4 6 15,0-1-6-15,0 3 9 16,4 0-8-16,-1-2 7 16,-6 5-6-16,10-3 6 0,0 1-6 15,0 5 4-15,0-2-6 16,0-1 9-16,0 6-8 16,3-2 2-16,8-4-3 15,-4 1 13-15,0-1-10 16,0-3 6-16,0-2-7 15,0 2 9 1,3-3-9-16,0 0 10 16,1-2-10-16,-1-4 2 15,4 0-4-15,0-3 2 16,-4 3-2-16,4-3-1 16,-4 0 1-16,1 0-4 15,-1 0 2-15,1 0-16 16,-4 0 13-16,-1 0-49 0,-2 0 41 15,-1 0-90-15,1-3 78 16,-4 3-225-16,-4 0 192 16,1-3-49-16</inkml:trace>
  <inkml:trace contextRef="#ctx0" brushRef="#br5" timeOffset="567257.3425">3138 2657 260 0,'0'-6'118'0,"0"3"-93"0,0-6-32 16,0 6 31-16,4-3-20 15,-1-7-2-15,-3 4 0 16,0 0 31-16,0 0-26 15,0 9 37-15,0-3-33 0,0 0 17 16,0 6-20-16,0-6 3 16,0 9-7-16,0 0 14 0,0 0-14 15,0 0 10-15,0 0-11 0,0 4 10 16,0-1-10-16,0 3 4 16,0 0-5-16,0 1-1 15,4 2 0-15,-1 1-1 16,1-1 0-16,-1 0 0 31,1 7 0-31,-1-4 2 0,4 7-1 16,-4-3-3-16,1-7 1 15,-1 6 4-15,1-2-3 16,-1-4 0-16,1-2 1 16,-1-1-1-1,1 0-3-15,-1-6 2 16,-3 4-13-16,0-4 11 0,0-6-58 15,0 0 47-15,0 0-115 16,0 0 99-16,0-9-239 16</inkml:trace>
  <inkml:trace contextRef="#ctx0" brushRef="#br5" timeOffset="567877.7699">3433 2624 248 0,'3'0'111'0,"-3"0"-87"0,4 0-30 31,-4 0 27-31,0 0-18 0,0 0 18 16,0 0-16-16,0 0 46 15,0 0-40-15,0 6 30 0,-4 0-31 16,1 0 1-16,-4 0-8 0,0 0 1 15,0 1-3-15,0-1 2 16,-3-3-2-16,-1 0 11 16,1 0-10-16,3 0 3 15,-4 0-4-15,5 0-1 16,-1 0 1-16,-11-3-4 16,-2 6 8-1,2-3-4-15,4 4-4 16,4-7 3-16,0 6 0 0,3-3 0 31,0 0 0-31,0 0 0 16,3-3 2-16,1 6-1 15,-1-3-1-15,1-3 1 0,3 0 7 16,0 0-6-16,0 6 5 16,3 1-6-16,4-4 14 15,0 3-11-15,0 0 9 16,0 0-10-16,0 0 13 0,7 10-7 15,0 2-6 1,0 4 2-16,-1-7-4 16,1 0 8-16,0 1-7 15,0-4-1-15,3-3 0 16,1 1-1-16,-4-1 0 16,-1-3 0-16,1 3 0 0,-3-3-37 15,-1 1 29-15,-3-4-100 16,0 0 83-16,-7-3-236 15,0 0 200 17,0 0-66-32</inkml:trace>
  <inkml:trace contextRef="#ctx0" brushRef="#br5" timeOffset="568779.1427">4129 2654 244 0,'3'-6'111'0,"4"3"-87"0,-3 0-30 0,-4 0 41 0,3 0-29 15,-3 0 23-15,0 0-22 16,0 0 36-16,0 0-33 16,-3-1 18-16,3 1-20 0,-4 0 3 31,1 0-7-31,-1 3-3 0,-6 0 5 15,0 0-5-15,3 0 3 16,-7 3-6 0,3 0 2-16,1 4 0 15,3-1 0-15,0 0 5 16,0 0-4-16,0 3 0 16,0 1 0-1,4 2 1-15,-1 0-1 16,1 0 2-16,-1 1-2 15,1 2-1-15,3 1 1 16,0 14 1 0,0-2-4-16,0-3 2 15,3-4 3-15,1 1-3 16,6-4 3-16,1-2-2 0,3-1 5 16,-1 0-5-16,1-2 3 15,0-1-3-15,0-3 2 0,0-3-2 16,0 4 2-16,0-7-2 15,-1 0 5-15,1-3-5 16,0-3 3-16,0 0-3 16,0-3-1-16,-4-4 1 15,8 4 4-15,-1-6-4 0,4 6 6 16,-4-19-6-16,-3 10 3 16,0-13 5-1,-4 3-6-15,-3 4 4 31,-4-4-6-31,-6 10 3 16,-4-4-3-16,0 4-1 0,-7-1 1 16,4 4-1-16,0 3 0 15,-4-3-3-15,0 9 2 16,0-4 1-16,0 1 0 16,0 6-6-16,0-3 5 15,1 3-14-15,-1 0 12 16,0 3-30-16,3-3 25 0,1 6-33 15,-7-3 31-15,3 4-62 16,3-7 55-16,1 6-102 16,3-3 91-16</inkml:trace>
  <inkml:trace contextRef="#ctx0" brushRef="#br5" timeOffset="569557.8724">4607 2688 260 0,'0'-3'118'0,"0"0"-93"0,0 0-32 0,0 0 31 0,0 0-20 15,0 0 21-15,0 0-19 16,0 3 39 0,-7 0-15-16,0 0-20 0,4 0 2 15,-1 0-10-15,1 3-1 16,-1 0 0-16,1 0 4 0,3 0-4 31,0 3 9-31,0-3-8 0,0 6-15 16,0-2 11-16,0-1 14 15,7 3-10-15,-7 0 8 16,7 0-7-16,-4 1-2 16,0 5 0-16,1 1-1 15,6 8 5 1,1-2-4-16,-1-4-3 0,0 1 2 15,1-4 0-15,-1 0 0 16,1 1 0-16,-1-7 0 16,0 3 5-16,1-9-4 15,-1 7 6-15,1-7-6 16,2 0 3-16,-2-3-3 16,3 0-1-1,3-3 1-15,0 0-4 16,4-7 2-16,0 7 4 15,-4-3-3-15,-3 0 3 16,0-19 6 0,0 1-6-16,-4 2 4 15,1 1-6-15,-4-1 3 0,-1 1-3 16,1 2 2-16,0 1-2 0,-3-1-3 16,-1 4 1-16,-3 2 1 15,4 4 0-15,-4 0-6 16,0 3 5-16,0 3-22 15,0 0 17-15,0 0-36 16,0 3 32-16,0 0-49 16,0 0 45-16,0 0-69 0,3 3 63 15,1 0-181 1,-1 3 154-16,-3-6-39 16</inkml:trace>
  <inkml:trace contextRef="#ctx0" brushRef="#br5" timeOffset="570726.691">5185 2620 108 0,'0'-3'52'0,"0"3"-41"0,-3-3-14 16,3 3 51-16,0 0-38 16,0 0 55-16,0 0-49 15,0 0 32-15,0 0-36 16,0 0 8-16,0 0-14 0,0 0 38 0,0 0-34 16,0 0 29-16,0 0-29 0,0 0 37 31,0 0-35-31,3 6 22 15,-3-6-25-15,4 7 14 0,-1-4-17 16,1 0 14-16,-1 0-15 16,1 0 9-1,3 0-11-15,-1-3 4 0,1 3-5 16,0-3-1-16,4 0 0 16,-1 0-1-16,0 0 0 15,1 0 0-15,3-3 0 16,3 3-3-16,0-3 2 15,8 3 4-15,-5 0-3 16,-2 0 3-16,-1 0-2 0,-3-3-3 16,-4 3 1-16,1 0 4 15,-4 0-3-15,3 0-2 0,-7 3 1 16,-3-3-16-16,0 0 13 16,4 6-46-16,-4 0 39 15,0 0-102-15,-4 1 86 31,1 2-290-15</inkml:trace>
  <inkml:trace contextRef="#ctx0" brushRef="#br5" timeOffset="570144.0856">5324 2661 244 0,'-4'-7'111'0,"1"4"-87"0,-1 0-30 16,4 3 35-16,0-3-24 31,0 3 15-31,0 0-15 0,0 0 42 16,-3 0-36-16,3 0 26 0,0 0-27 15,0 0 14-15,0 0-18 16,0 3 14-16,0-3-15 16,0 6 14-16,0 1-14 15,0-1 6-15,0 3-8 16,0 3-5-16,0 1 2 0,0-1 5 16,0 3-4-16,0 7-5 15,3-4 3-15,1 10 0 16,-4 0 3-1,3-4-1-15,-3-2-3 0,4-4 1 16,-4 1 1-16,3-4 0 16,-3-6 5-1,11 4-4-15,-4-4 3 16,0-3-3-16,-1 0-3 16,-2-3 1-16,-4-3-13 15,-4 3-31 1,1-3 34-16,0 0-50 15,-1-3 47-15,1 0-72 16,-1-3 65-16,1 0-138 16,-1-3 121-16,1-4-89 15</inkml:trace>
  <inkml:trace contextRef="#ctx0" brushRef="#br5" timeOffset="573909.2054">6131 2685 72 0,'0'-6'32'0,"3"3"-25"0,-3 0-8 0,0 3 50 16,0-3-39-16,0 0 39 0,0 0-36 15,0 0 32-15,0-1-34 16,4 1 12-16,-4 0-17 31,0 0 33-31,0 0-30 0,0 0 27 0,0 0-27 0,0 0 18 31,0 0-20-31,0 0 24 0,0 3-23 16,0 0 7-16,0 0-11 16,0 0 6-16,0 0-7 15,0 3 1-15,0 3-3 16,0 0-3-16,0 0 1 0,0 4 4 15,0 2-3 1,0 0-2-16,0 4 1 0,0-1 4 16,0 0-3-16,0 22-5 15,0-6 9 1,10 0-3-16,-10-3-1 0,0-4 1 16,0-5-1-16,0 2 0 15,0-5-3-15,0-1 2 16,0-3 4-1,7 4-3-15,-7-10-2 16,0 0 1-16,7-3-33 16,-4-6-66-1,1 0 76-15</inkml:trace>
  <inkml:trace contextRef="#ctx0" brushRef="#br5" timeOffset="575110.5246">6342 2901 212 0,'-7'0'98'0,"7"6"-77"0,-3-6-26 15,3 0 25-15,0 0-17 16,0 0 38-16,0 0-32 15,0 0 39-15,0 0-36 16,0 0 19-16,0 0-23 0,3 0 13 16,4 0-16-16,0 0 20 15,0 0-19-15,14-6 5 0,-7 6-7 16,6-13 3-16,1 4-6 0,0 3-5 16,0 0 3-16,0 0-64 15,-1 3 50 1,1-1-151-16,-4 11 128 0,1-1-161 15</inkml:trace>
  <inkml:trace contextRef="#ctx0" brushRef="#br5" timeOffset="574774.8195">6370 2694 228 0,'0'3'101'0,"3"-3"-79"0,1 0-28 15,-4 0 41 1,14-9-24-16,6 6-6 15,-2-6 35-15,-4 3-32 0,-1-3 25 16,1-1-24-16,-3 1 17 0,-1-6-19 31,0-10 7-31,-3 7-10 0,0-1-2 16,0 1-1-16,0-1 1 16,-3 1-1-16,-1 2-3 15,-3-2 1-15,0 9 1 16,-3-4 0-16,-1 1 0 15,1 3 0-15,-1-1 0 16,1 1 0-16,-1 3-9 0,1 0 7 16,-1 3-2-16,1 0 3 15,-1 3-2-15,1 3 2 16,-7 0 4-16,3 3-3 16,0 3 3-16,0 1-2 0,0-1 5 15,-7 6-5-15,4-6 3 31,3 7-3-31,-4 2 5 16,4 7 4 0,0-4-8-16,4-2 8 15,0-4-7-15,-1 1 9 0,4 2-9 16,0-2-1-16,0 2-1 16,7 1-1-16,-7-1 0 15,7 0 2-15,0 1-1 0,0 6 11 16,-4 5-10-16,8-2 5 15,-1-3-5-15,0-1-1 16,-3-2 0-16,0-1 7 16,0 1-6-16,0-4 5 15,-3 4-6-15,-1 9 3 16,1 0-3-16,-1-7 2 0,0-2-2 16,-3-1 8-16,0-2-7 15,0-4 13-15,0-3-11 16,0 4 9-16,0-4-10 31,-3 1 2-31,0-7-4 0,-1 6 8 16,-6-3-7-16,3 0-4 15,0-2 2-15,-7-1 3 16,0 0-6 0,4 0 3-16,-1-3 0 15,1 0 0-15,0-3-20 16,-1 0 16-16,4 0-19 15,0-3 18-15,0 0-40 0,-3 0 35 16,3-3-52-16,0-3 47 0,4-4-105 16,-1-5 92-16,4-10-229 15</inkml:trace>
  <inkml:trace contextRef="#ctx0" brushRef="#br5" timeOffset="576059.2672">7035 2664 284 0,'0'-3'128'0,"0"3"-101"0,0 0-34 0,0 0 40 0,0 0-28 16,0 0 13-16,0 0-13 31,0 0 13-31,0 6-13 0,0 3 11 0,0 3-11 16,0 1-6-16,0 2 1 15,0 10 5-15,0 5-4 16,0-2 6-16,0-3-6 16,0-4 0-16,0 1 0 15,0-4 1-15,0-2-1 0,0-4-3 16,0 0 1-16,0 1 4 16,0-4-3-16,0 3 0 15,0-3 1-15,0-2 1 0,0 2-1 16,0-3-3-16,0 0 1 15,0-6-2-15,0 0 2 16,0 0 4-16,0 0-3 31,3 0 3-31,1-3-2 0,-1-3-1 16,1-6 1-16,-1 2-1 16,1 1 0-16,3-3 0 15,-1-7 0-15,1 1-6 16,0-7 5-16,0 1 20 15,0-1-16-15,4 6-14 16,-1 1 10-16,0 0-1 0,1 2 1 16,-4 1 1-16,3 2 0 15,-3 4 2-15,0 0-1 16,0 3 2-16,0 0 1 16,7 6-3-1,-4 0 11-15,0 0-10 0,-3 6 8 31,0 0-7-31,4 3 4 16,-1 0-6-16,-3 4 3 16,0 5-3-16,-4 4 8 0,1-1-7 15,3-2-7-15,-4-1 5 16,1 1 5-16,-1-1-5 16,-3-2 1-16,4-1 0 15,-1-3-4-15,1 1 2 0,-4-4 4 16,6 3-3-16,-2-3 0 15,-1-2 1-15,1-1-13 16,3-6 10-16,0 0-39 16,0 0 32-16,3-6-67 15,0 2 59-15,1-5-122 16,-1 0 106-16,1-3-170 16</inkml:trace>
  <inkml:trace contextRef="#ctx0" brushRef="#br5" timeOffset="576773.5641">7440 2824 244 0,'0'3'108'0,"0"-3"-85"0,0 0-29 0,0 0 38 16,10 0-27-16,-10-9 18 15,11 5-17-15,-1-2 31 16,-3 0-29-16,11 3 20 0,-5 0-10 16,1 0-12-16,0-3-3 15,3 0-2-15,-3-1 4 16,0 1-4-16,0 0 11 16,0-3-9-16,0 0 2 15,-4-4-4-15,0 1 8 16,1-3-7-1,-4 5-4-15,0-2 2 16,-4 0-3-16,1-1 2 16,-4 4-5-16,0 0 5 15,0 3-11-15,-4 0 9 16,1 3-13-16,-4 3 13 0,0 0 1 16,0 3 1-16,-3 0-2 15,-1 3 2-15,1 0-2 16,-1 3 2-16,4 1 1 0,1-1 0 15,-1 0 11-15,0 0-9 16,0 0 8-16,0-2-7 16,3 5 6-16,1-3-6 15,-8 3 4-15,11 1-6 16,0 5 3 0,4-2-3-16,-1 11 5 15,1-5 4 1,-1-1-8-16,1-2 11 15,-1-4-10-15,4-2 13 16,0 2-12-16,0-3 6 16,0-2-7-16,0-1 4 15,3-3-6-15,1 0 11 0,-1-3-9 0,4 0 2 16,-4 3-4-16,4-2-3 16,0 2 1-16,-4-3 6 15,8 0-4-15,-4 0-19 31,-1 0 14-31,5 0-41 16,-4 0-47-16,-1-3 69 16,-2 0-154-16,-1-3 136 15,1-3-141-15</inkml:trace>
  <inkml:trace contextRef="#ctx0" brushRef="#br5" timeOffset="577179.2548">8053 2673 284 0,'-21'0'128'0,"21"0"-101"0,0 0-34 15,0 0 17-15,-10 3-1 0,0 0-6 31,3 3 34-31,0-3-28 16,0 6 10-16,0-2-13 0,-3 5-4 0,3-3-1 0,-4 0 4 16,1 10-4-16,-1 6 9 15,4-1-8-15,-3-2 2 32,0-1-3-32,-1 1 2 0,4-4-2 15,-3-2-3-15,3-1 1 16,0 0-2-16,0 1-1 15,0-4 3-15,4-3-33 16,-1 4 27-16,1-4-43 16,-1-3 38-1,1 0-75-15,3-3 66 0,0-6-156 16,0 0 136 0,0-6-36-16</inkml:trace>
  <inkml:trace contextRef="#ctx0" brushRef="#br5" timeOffset="577573.2278">7845 2673 228 0,'-7'-3'101'0,"11"3"-79"0,-4 0-28 15,0 0 43-15,0 0-30 16,0 0 20-16,0 0-20 15,0 0 30-15,0 0-29 0,0 0 31 0,0 0-30 16,0 6 16-16,3 0-19 16,1 0 8-16,-1 3-10 15,1-2 12-15,-1 5-12 16,4 0 12-16,0 1-12 16,3 5-2-16,-3 7-1 15,4-1 1-15,-1-2-1 0,1-1-1 16,-1 1 1-16,0-1-1 31,8-2 0-31,-11-1-12 16,6-2 10-16,-2 2-42 0,-1-2 35 15,1-4-56-15,-4-3-35 16,6-6 74 0,1-3-172-1,0-3 153-15,0-3-29 0</inkml:trace>
  <inkml:trace contextRef="#ctx0" brushRef="#br5" timeOffset="578656.5976">8150 2664 244 0,'0'-7'111'0,"0"7"-87"0,4-3-30 16,-4 3 41-16,0 0-29 15,0 0 42-15,3 0-36 0,1 0 31 16,2 0-32-16,1 3 25 0,0-3-27 16,0 0 15-16,7 0-18 15,-4 0 17-15,1 0-18 16,6 0 7-16,7 0-9 16,1-3 9-16,-1 3-9 15,-3 0-10-15,3-3 6 0,-7 3 0 16,8-3 1-16,-5 0-6 15,1 3 5-15,-4 0-56 16,-3 0-115 0,7 3 130-16,-4 3-217 31</inkml:trace>
  <inkml:trace contextRef="#ctx0" brushRef="#br5" timeOffset="578172.4774">8375 2473 280 0,'-3'3'125'0,"6"-3"-99"0,-3 0-33 16,0 0 45-16,0 0-31 15,0 0 11-15,0 0-12 16,0 0 38-16,0 0-34 16,0 0 24-16,0 0-25 0,0 0 6 15,0 0-11-15,0 0 6 16,0 0-7-16,0 0 18 15,0 6-17-15,0 0 22 0,4 0-20 0,-4 0 5 16,3 7-7 0,1 5-3-16,-4 1-6 15,0 2 4-15,0-2 3 16,0 8-2-16,0-2-2 0,0 3 1 31,0-4 4-31,0 7-3 0,0 6 0 0,0-3 1 16,0-3-1-16,0-4 0 15,3-2 0-15,1-3 0 32,-4-7 2-32,7 7-1 15,-1-7-1-15,-2-3-2 16,6 4 1 0,-3-7 1-16,4 0 2 15,-1-6-1-15,0-3-3 0,1 3 1 16,-1-3-13-16,8 0-15 15,-5-3 22-15,1 0-54 16,4 0 48-16,-5-3-63 31,1 0 58-31,-3-3-104 16,-1 2 94-16,0-2-196 16</inkml:trace>
  <inkml:trace contextRef="#ctx0" brushRef="#br5" timeOffset="579794.5786">9556 2725 204 0,'-3'-6'92'0,"3"6"-73"0,-4-3-24 15,1 3 19-15,3-3-12 16,0 0 7-16,0-3-6 0,-3 6 62 15,-1-3-50-15,4-1 33 0,-3 1-35 16,-1-3 7-16,1 6-14 16,-1-3 1-16,1-3-5 31,-1 0-6-31,1 3 3 0,-1 0 6 16,-3 0-5-16,1 0 1 15,-1-1 0-15,0 1-1 16,0 0 0-16,0 0 0 15,0 0 0-15,0 3-3 16,0 0 2-16,0 0-5 16,-7 6 5-16,0 0 0 15,-3 1-2-15,3-1 2 16,0 3 4-16,4 0-3 16,0 4 0-16,-1-1 1 15,4 0-1-15,0 0 0 16,0 10 5-16,4-3-4 0,-1 5-3 31,4 1 11-15,0-4-8-16,0-5 11 15,4-1-9-15,3-3 7 16,-4-2-7-16,8-1 9 0,-4-3-9 16,6 0 7-16,1-6-7 15,-3 3 1-15,-1-3-3 16,1-3 5-16,2-3-5 0,-2 6 0 15,-1-6 0-15,1-3 7 16,-1-1-6-16,0-2-4 16,1-9 2-16,-4 2 0 15,0 4 0-15,0-1 5 16,-4 1-4-16,0 3 3 16,1-1-3-16,-4 4 5 0,3 0-5 15,-3 0 14-15,0 2-11 16,0 1-2-16,0-3-1 15,0 9 4-15,0-3-4 16,0 3 3-16,0 0-3 16,0 3-1-16,4 3 1 15,-1 3-4 1,1 1 2-16,3 5 4 16,0 0-3-16,0 7-2 15,6 0 4 1,1-1-2-16,-3-2-2 0,6-4 1 15,0 0-27-15,-3-2 22 16,0-4-57-16,-4-3 48 16,1 0-91-16,-4-6 81 0,3 0-129 15,-3-6 117-15,3 6-107 32</inkml:trace>
  <inkml:trace contextRef="#ctx0" brushRef="#br5" timeOffset="580341.443">9979 2624 244 0,'3'-4'108'0,"-3"4"-85"0,0-3-29 0,4 3 57 0,-4 0-41 16,0 0 24-1,0-6 20-15,0 6-40 16,0 0 25-16,0 0-18 16,-4-6-14-16,1 6 0 15,-1 0-6-15,1 0 2 0,-4 0 4 16,-7 0-6 0,4 3 3-16,-7 0-3 0,3 3-6 15,0 1 4-15,3 2-3 16,1 0 3-16,0 0 1 15,-1 4 0-15,4-1 2 32,0 0-1-32,0 4-1 15,1-4 1-15,2 3-1 16,1-2 0-16,-1-1 8 0,4 19 5 16,0-7-9-1,0-2 1-15,4-7-4 16,-1 1 5-16,4-4-5 0,0 0 9 15,7 1-8-15,3-4 2 16,0-3-3-16,-3 3-1 16,0-3 1-16,3-6-1 15,1 7 0-15,-1-4-23 16,-3-3 18-16,0 0-59 16,0-3 49-16,0-4-103 0,3 1 90 15,-3-3-167 1,-4-6 149-16,7-10-75 15</inkml:trace>
  <inkml:trace contextRef="#ctx0" brushRef="#br5" timeOffset="580873.737">10370 2559 260 0,'0'-3'115'0,"0"3"-91"0,0 0-30 0,0 0 74 16,0 0-55-16,0 0 38 16,0 0-37-16,-3 0 22 15,-1 0-26-15,1 9 8 0,-1 0-12 16,-2-3 7-16,-1 1-10 0,0-10 4 16,0 9-5-16,0 0 2 15,0 0-3-15,0 0 2 16,0 0-2-16,0 4 5 15,0-1-5-15,0 0 0 0,0 0 0 16,0 1 7-16,4-1-6 16,-4 3 2-16,4 0-3 31,-1-2 2-31,1 5-2 0,-1-3-6 16,4 1 4-16,0 5 8 15,0 1-5-15,4 2 5 16,-1 4 6-1,4-7-10-15,0-2 2 16,3-4-4-16,1 0 5 16,-1-3-5-16,4-2 0 0,0 2 0 15,0-3-4-15,-4-6 2 16,7 0-24-16,-3 0 19 16,7 0-54-16,-4 0 47 15,-3-3-74-15,0-3 66 16,0-7-88-16,0 1 83 0,0-9-106 31,-1-1 100-31,1 1-103 16</inkml:trace>
  <inkml:trace contextRef="#ctx0" brushRef="#br5" timeOffset="582591.5531">10599 2688 228 0,'3'0'101'0,"-3"6"-79"0,4-3-28 0,-4-3 66 16,0 0-49-16,0 0 33 0,7 4-32 15,0-1 27-15,-4-3-30 16,8 0 21-16,-1 0 1 16,7 0-23-16,-3 0 11 15,0 0-14-15,0-3 5 16,0-4-7-16,-4 1 4 16,0 0-6-16,1 0 9 0,-1 0-8 15,-3 0 5-15,0-4-6 16,0 4-3-16,-3 0 2 15,-1 0-6 1,-3 0 5-16,0 0-8 16,-3-7-2-1,-1 10 8-15,1-6 1 16,-1 0 2-16,-3 15-6 16,0-3 5-16,0 0 0 15,-7 0 1-15,4 0 0 16,0 3 0-16,-4-3-3 15,7 4 2-15,-7-1 4 0,4 3-3 16,-1 0 3-16,4 0-2 16,0 4-3-16,1-1 1 0,-1 0 6 15,3-2-4-15,1 2 0 16,-1 0 0-16,1 1 7 16,3-4-6-16,0 6 7 15,0 1-6-15,3 5 1 16,1-5-3-1,6-1-1 1,0 0 9-16,1-2-7 16,-4-4 7-16,7-3-6 15,-1 0-2 1,1 0 2-16,0-3-2 16,-3 0 2-16,2-3-2 15,1 0 5-15,0 0-5 0,0-9 6 16,0 0-6-16,0 3 6 15,0 0-6-15,-1-10 3 16,1 1-3-16,7 6 5 0,-4-4-5 16,4 1 3-16,0 0-3 15,0-1 2-15,-7 1-2 16,-1 0-1-16,1-1 1 16,-3 4-1-16,-1 0 0 0,0 0 2 15,-3 0-1-15,0 2-1 16,0 1 1-16,-3 0-4 15,3 3 2-15,-4 0 1 16,1 0 0-16,-1 0 2 16,0 3-1-16,-3 0-1 31,4 0 1-31,-1 0 1 0,1 3-1 16,3 3-3-1,-4 0 1-15,1-3 4 0,-1 6-3 16,1-2 0-16,-1 5 1 15,1-3-4-15,-1 0 2 16,-3 4 1-16,3 5 0 16,-3-2-6-16,0 5 2 15,0 4 3 1,0-7 3-16,0-2-2 0,4-4-2 16,-4 0 1-16,0-3 4 15,0-2-3-15,0-1 0 16,0 0 1-16,3-3-1 15,-3-3 0 1,0 0 0-16,0 0 0 0,0 6-3 16,0-6 2-16,0 0-2 15,0 0 2-15,0 0-2 16,0 0 2-16,7 0-2 16,-7 0 2-16,7 0-2 15,-3 0 2-15,-1 0 1 16,11-6 0-16,0 6 0 15,3-3-3-15,1 0 2 16,-1 0 1-16,-3-10 0 16,0 4 2-16,-1 0-1 15,1-9 8-15,-3 2-7 0,-1 4 5 16,0 0-6-16,1-4 6 31,-1 7-6-31,1-3 0 16,-1-1 0-16,0 1 1 0,-3 0-1 15,0-1-1 1,0 1 1-16,0-3 1 0,0 8-1 16,0-2-1-16,-4 0 1 15,1 3 1-15,-1 0-1 16,1 3-1-16,-1 0 1 0,1-1-4 16,-1 1 2-16,1 0 12 15,6 0-12 1,-3 0 2-16,0 3-14 15,0 0 10-15,7 0 20 16,-4 0-14 0,0 3 0-16,-3 0-1 0,0 0-2 15,0 4 2-15,0-1-1 16,0 0 5-16,0 3-5 16,0-3-5-16,3 7 3 15,-3-4 0-15,0 0 1 0,0 3 5 16,0-2-4-16,0 8-3 31,0-3 2-31,0 7 3 16,-4-4-9-1,1-2 6-15,-4-4-1 0,0 0 1 16,0 1 5-16,0-4-4 16,0 0-3-16,-4 0 2 15,1-2-6-15,-1 2 5 16,-3-3 6-16,1 0-5 0,-1-3-2 15,0 3 2-15,-4-6-3 16,-3 7 2-16,1-4-16 16,-1 0 13-16,-4 0 13 15,1-3-8-15,3 0-24 16,0 6 18-16,1-3-35 16,-1-3 30-1,0 0-70-15,3 0 61 16,1 0-121-16,3 0 107 15,0-3-240 1</inkml:trace>
  <inkml:trace contextRef="#ctx0" brushRef="#br5" timeOffset="583901.304">12123 2673 288 0,'0'-3'128'0,"3"0"-101"0,1 0-34 0,-4 3 34 16,0 0-23-16,0 0 41 15,0 0-34-15,0 0 23 16,0 0-25-16,0 0 0 0,0 0-6 16,0 0 4-1,0 0-6-15,3 3 6 16,1 3-6-16,-1 0 9 15,1 0-8-15,-1 3 2 16,1 1-3-16,-4-1 2 16,3 3-2-16,1 0-3 15,-1 7 1-15,-3-4 1 16,4 7 0-16,-1-4 0 0,0 1 0 16,1-4 5-16,-1 1-4 15,1-1-3-15,-1-3 2 0,1-2 0 31,-1-1 0-31,4 0 8 0,-3-3-6 16,3 0 5-16,-4-3-6 0,0-3 3 16,1 0-3-16,-4 0 8 0,10 0-7 15,1 0 7-15,-1 0-6 32,4-3 6-32,-4 0-6 15,1-6 9-15,-1 6-9 16,1-9 2-16,-1-10-4 15,0 4 5-15,1 2-5 16,-4 1 3-16,0 3-3 0,3-4-3 16,-3 7 1-16,3-3 4 15,-3 2-3-15,0 1 3 16,0 0-2-16,0 3-1 16,0 0 1-16,0 2-1 15,0 1 0-15,0 0 2 16,0 3-1-16,0 0-3 0,-1 0 1 15,1 3 1 1,0 0 0-16,0 1 2 16,0-1-1-16,0 0-6 0,-3 3 4 15,6 0 6-15,-3 0-5 16,0 0 1-16,0 7 0 31,0-1-1-31,3 6 2 0,-6-2-1 16,2-4-1-16,1 0 1 0,0-2-1 15,-3 2 0-15,-1-3 2 16,1 0-1-16,-1-2 5 16,-3 5-5-16,4-3 0 15,-4-3 0 1,0 4 1-16,0-1-1 0,0-3 5 0,0 0-5 16,0 0 3-16,-7 0-11 15,0 4 5 16,3-7 12-31,1 0-8 16,-1 0 0-16,1 0-1 0,-1 0-4 16,-6-3 2-1,0 0-5-15,-1 0 5 0,4 0-6 16,-3 0 6-16,3 0-11 16,0 0 9-16,0-3-18 15,-3 3 16-15,-1-3-46 16,1 0 40-16,0 0-80 15,-1 0 70-15,1-7-126 16,-1 1 112-16,1 0-197 16</inkml:trace>
  <inkml:trace contextRef="#ctx0" brushRef="#br5" timeOffset="584237.8693">12137 2414 356 0,'3'-3'161'0,"-3"6"-127"0,4-6-43 0,-4 3 41 0,0 0-27 15,0 0 4-15,3 0-7 16,-3 0 2-16,0 0-3 15,0 0-31-15,0 0 23 0,0 0-101 16,0 0 84-16</inkml:trace>
  <inkml:trace contextRef="#ctx0" brushRef="#br5" timeOffset="585802.0129">13318 2494 208 0,'0'-3'95'0,"0"3"-75"0,0 0-25 0,0 0 30 16,0 0-21-1,0 0 33-15,0 0-29 16,0 0 53-16,0 0-13 0,0-3-33 0,0 0 17 16,0 3-25-16,0 0 18 15,0 0-18-15,-7 0 16 16,7 0-1-1,-7 0-15-15,11-3 13 16,-4 3-15-16,0 0 6 0,0 0-8 16,0 0 12-16,0 0-11 15,0 0 3 1,0 0 4-16,0 0-9 16,0 0 6-16,0 0-7 15,3 3 3-15,0 3-3 16,-3 0-1-1,4 7 1-15,-4 5-1 16,0 1 0-16,0-1-3 16,10 4 2-16,-10-1 1 15,7 1 0-15,-7 2-3 0,7-2 2 16,0-1 4-16,-3-2-3 16,-1 6 0-16,0-4 1 15,1 4-1-15,-1-1 2 16,1-5-1-16,-1-4-3 15,-3-2 1-15,0-4 1 16,0 0 0-16,0-3-3 16,0-6 2-16,0 0 1 15,0 0 0-15,0 0-9 16,0-9 7 0,0 0-2-16,0-7 3 15,0 1-2-15,0 0 2 16,0-4 4-16,0 1-3 15,-7-1 3-15,7 1-2 16,0-1-1-16,0-2 1 16,-7 5-4-16,1 1 2 15,2-7 6-15,1 4-4 0,-1 2-3 16,1-11 2 0,-1 11 0-16,1-2 2 15,-1 2-1-15,1 4-6 16,3 0 4-16,0 3 3 15,0 2-2-15,-4 1-5 0,4 0 4 16,-10 0 3-16,3 0-2 0,4 0-2 16,-1 3 1-16,1-4 1 15,-1 7 0-15,1-3-3 16,-1 0 2-16,4 0 9 16,-3 0-6-16,3-3 2 15,0 3-3-15,0 0 5 31,0 0-5-31,0 0-3 0,0 0 2 16,0 3 0-16,0 0 0 16,0-4 8-16,0 4-6 15,0-3-1-15,0 3 0 16,0 0-1-16,7 0 2 16,0 0-1-1,0 0 8-15,10 0-16 16,-3 0 7-16,3 0 8 15,0-3-7-15,1 3-6 16,-1-3 5-16,0 3-4 16,1-3 3-16,-1 0 1 15,0 3 0-15,1 0 8 0,-1 0-6 32,4-3-1-32,-4 3 0 0,-3 0 1 15,3-3-4 1,1 3 2-16,-8-3-11 15,0 3 8-15,-3 0-15 16,0 0 13-16,-3 0-28 16,-1 0 25-16,-3 0-47 15,0 0 42-15,-14 3-95 16,0 0-130 0</inkml:trace>
  <inkml:trace contextRef="#ctx0" brushRef="#br5" timeOffset="586502.7376">13380 2636 164 0,'0'3'75'0,"-3"-3"-59"0,3 3-20 16,0-3 20-16,0 0-14 15,0 3 45-15,0 3-37 0,0-3 55 16,0 0-49-1,0 1 6-15,0-1-3 0,0 0-15 16,0 0 18-16,0-3-17 16,0 0 21-16,0 0-20 15,0 0 11-15,0 0-12 16,0 0 11 0,3 3-12-16,-3-3 20 15,0 0-18-15,0 0 14 16,4 3-15-16,-1 0 11 15,1 0-11-15,-4-3 11 0,7 0-12 16,-1 0 14-16,1 0-13 16,4 0 6-1,-1 0-8-15,1 0 6 0,2 0-6 16,1 0 6-16,0 0-6 0,0 0 6 16,-4-3-6-16,1 3-2 15,6-3 0-15,-3 3-1 16,0 0 0-16,-4 0 2 15,8 0-4 1,-5 0 2-16,-2 3 0 0,-4-3 0 16,0 3-3-16,0-3 2 15,-4 3-5-15,4-3 5 16,-7 0-11-16,0 0 9 31,0 0-24-31,0 0 21 16,7 0-45-16,-7 0 39 0,0 0-71 15,3 0 64-15,-3-3-101 16,0 3 91-16</inkml:trace>
  <inkml:trace contextRef="#ctx0" brushRef="#br5" timeOffset="587419.2435">13411 2931 148 0,'0'-6'69'0,"0"12"-55"0,0-9-18 0,0 3 42 15,0 0-31-15,0 0 51 0,0 0-44 16,0 0 33-16,0 0-35 15,0 0 19-15,0 0-23 0,0 0 13 16,0 0-16-16,0 0 20 0,4 3-19 16,-1 4 11-16,-3-7-12 0,4 6 11 15,-1-3-12-15,1-3 12 16,-4 0-12-16,3 6 26 16,-3-6-23-16,4 6 16 15,-1-3-17-15,-3-3 11 31,4 3-12-31,-4-3 11 0,3 3-12 16,4-3 0-16,-4 0-2 16,1 0 4-16,3 0-5 15,0 0 6-15,0 0-6 0,0 0 0 16,0 0 0-16,-1 0 1 31,5 0-1-31,-4 0-1 0,3 0 1 0,-3-3-4 16,7 3 2-16,0 0 1 15,3 0 0 1,-3 0 2-16,0 0-1 16,0 0 2-16,0 0-2 0,-4 0-1 15,0 0 1-15,1 0-7 16,-1 0 5 0,4 0 3-16,-7 0-2 0,0-3 3 15,0 3-2-15,0 0-3 16,-7 0 1-16,3 0 6 15,1 0-4-15,-1 0 0 16,1 0 0-16,-1 3-1 16,-3-3 0-16,3 0 2 15,-3 0-1-15,0 0-1 0,0 0 1 16,4 3 1-16,-1-3-1 16,-3 0-1-16,0 0 1 15,0 0-1-15,4 3 0 16,-4-3-9-1,0 0 7-15,3 0-10 16,-3 0 9-16,0 0-57 16,0 0 46-16,0 0-134 15,-3-3 114-15,-1-3-264 16</inkml:trace>
  <inkml:trace contextRef="#ctx0" brushRef="#br5" timeOffset="592338.341">13997 2362 240 0,'-4'0'108'0,"8"0"-85"0,-4 0-29 0,0 0 24 0,0 0-16 16,0 0 22-16,0 0-18 15,0 0 14-15,0 0-1 0,0 0-14 32,0 0 15-32,0 0-15 15,0 0 20-15,0 0-19 16,0 0 14-16,0 0-15 0,0 0 20 15,3 0-19-15,-3 0 5 16,0 0-7-16,0-6 8 16,0-4-3-1,0 7-6-15,0 0 4 16,0 0-6-16,0 0 11 16,-3 0-9-16,3 0 10 0,-4 0-10 15,1-6 2-15,-1-1-4 0,1 4 5 31,-1-3-5-31,1 3 3 16,0 0-3-16,-1 0 2 0,1-1-2 16,-1 4-1-16,-3 0 1 15,0-3 4 1,0 3-4-16,0 0-5 16,0 0 3-16,-6 0 6 15,-1 0-5-15,-4-3-2 16,5 6 2-16,-1-4 3 15,0-2-3-15,0 3 3 16,4-3-2-16,-4 3-1 16,3-3 1-16,1 3-1 0,0-3 0 0,-1-1 0 0,1 1 0 31,-1 3 0-31,1-3 0 16,0 3 0-16,-1 0 0 15,4 0-3-15,-3 0 2 16,-4 3 1-16,0-3 0 15,0 3 0-15,4-3 0 16,-4 3 0-16,0 0 0 0,0 0 0 16,4-3 0-16,0 3 2 15,-1-4-1-15,1 4-3 16,3 0 1-16,0 0 4 16,0-3-3-16,0 0-5 15,0 3 4-15,-3 0 0 16,3 0 1-16,-3 0 2 0,3 0-1 15,-4 0-3-15,4 0 1 0,0 0 4 16,0 0-3-16,-3 0 0 16,3 0 1-16,0 3-4 15,0 0 2-15,0 1 1 16,0-4 0-16,0 3-3 31,1-3 2-31,-1 3 4 0,3 0-3 16,-10 0 0-16,4 0 1 15,0 0-7-15,3-3 5 16,0 3 3-16,0 0-2 16,-7 0 0-1,4 0 1-15,-1 0-1 16,1 0 2-16,3 1-1 0,0-1-3 16,0 0 1-16,3 0 1 15,-2 0 0-15,-1 3 2 16,3 0-1-16,1-3-1 15,-4 3 1-15,3-3-4 16,1 1 2-16,-4 2 1 31,3 0 0-31,-2 0 0 16,2 0 5-16,-3 3-4 0,0 1-3 16,4-4 2-16,-1 0 0 15,1 0 0-15,-1 0 2 16,1-3-1-16,-4 7-3 15,0-1 4 1,4 0-7-16,-1 0 4 16,1-3 3-16,-1 1-2 15,1-1 3-15,-1-3-2 16,-3 9-1-16,4-6 1 16,-1 0-1-16,1 1 0 15,-7 2-3 1,3-3 5-16,0 0-2 0,3 0 0 15,1 4 1-15,-1-1 4 16,1 0-4-16,-1 0 0 16,1-6 0-16,-1 7 1 15,1-4-1-15,0 0-1 16,3 0 1-16,-7 0 1 16,0 7-1-1,7-1-1-15,-4-3 1 16,8 7 4-16,-8-4-4 15,1 0 0-15,-1-6 0 0,1 7 1 16,3-4-1-16,0 0 5 16,0 0-5-16,0 1 0 15,0-1 0-15,0-3-1 16,0 3 0-16,0 0-3 0,0 1 2 16,0-1 4-16,0 0-3 15,0 0 0-15,3 1 1 16,1-1 1-16,-8-3-1 15,4 6-3-15,4 1 7 16,-1-4-4 0,1 6-4-1,-1 1 3-15,1-4 0 16,-1 6 2 0,1 1-1-16,-4-4 5 15,0-2-5-15,3 2 0 16,4-3 2-1,0 1-2 1,0-1-1-16,0 0 3 0,-4 1-2 16,1-4-3-16,3 3 1 15,-1-3 1-15,-2 4 0 0,3-4 2 16,-4-3-1-16,4 0-1 16,0 3 1-16,-3-5 1 15,3 8-1-15,-4-9 2 16,4 12-8-16,0-5 5 15,0-4 2-15,0 12-2 16,-4-5 3-16,4-4-2 16,0 0-6-16,-3-3 4 15,-1 0 0-15,4 0 1 16,0 1 5-16,0-1-4 31,-4-3 0-31,1 6 0 0,-1-6-1 16,1 0 0-16,-1 3 0 15,1 1 0-15,-1-4 0 16,11 3 2 0,-4 0-1-16,1-3-3 15,6 3 1 1,-3 0 1-16,-4-3-9 0,1 1 7 16,-1-1 10-16,0 0-7 0,1 0-3 15,-1 0 2-15,1 0 5 16,-5 0-4-16,1 0-11 15,4 0 8-15,-4 0 0 16,3 0 2-16,1 0 11 31,-1-3-9-31,0 0-11 0,1 0 7 16,-1 0 12-16,0 0-9 16,1 0-2-16,-1 0 1 15,1 0-9-15,2 7 7 16,1-7 12-16,7 0-5 15,-4 0-3 1,1 0-3-16,-4 0 0 0,-1 0 4 16,1 0-3-16,-3 0 0 15,-1 0 1-15,4 0-4 16,-4 0 2-16,-3 0-13 16,0 0 11-16,0 0 20 15,0-7-14-15,0 7-3 16,0 0 1-16,0 0-1 0,3-3 0 15,-3 0 5-15,0 0-4 16,0 0-3-16,0 0 2 0,7 0 3 16,-4 0-3-16,1 0 12 15,-1 0-10-15,4 0 3 16,0 0-1 15,0-1-3-31,-4 1 2 0,0 0-2 16,1 0 2-16,-1-3-2 15,-3 6 5-15,0-3-5 16,0 0 0-16,0 0 0 16,0-3-1-16,0 6 0 15,0-6 2-15,0-4-1 16,-1 10-1-16,1-3 1 0,0-3-1 16,0 0 0-16,0 3 2 15,0 0-1-15,-3 0-1 16,2-10 1-1,1 4-1-15,-3 0 0 16,3-7 2 0,0 4-1-1,-4 3 2-15,4-3-5 16,-3-1 2-16,-1 1 0 16,1 6 0-16,-1-3 2 15,0-1-1-15,1 1-3 16,-1 0 1-16,1-3 1 15,3 5-3 1,0-2 2-16,0 3 1 0,-4-3 0 16,1-4 2-16,-1 7-1 15,0-3-3-15,1-6 1 16,-1 2 1-16,1 4 0 16,-1-9 5-1,4 2-6-15,0 4 1 16,-3-3 0-16,-1 5 0 0,1-2-3 15,-1 0 2-15,0 2 1 16,1 1 0-16,-1 0 2 16,1 0-1-16,-1-4-1 15,-3 4 1-15,4 0 1 16,-4-3-1-16,0 5-3 31,0-2 1-31,3 0 1 0,-3 0 0 16,0 0 5-16,0 2-4 15,0 1-3-15,0 0 2 16,0 0 0-16,0 0 0 0,0 0-6 16,0-4 5-16,0 1 0 15,0 0 1-15,0-7 0 16,0 7 0-16,0 6-3 0,0-6 2 16,0 0 1-16,0-1 0 15,0 4-3-15,0 0 2 16,-3 0-2-16,3 0 2 15,0 0 4-15,0-1-3 16,0 1-2-16,0 0 1 16,-4 3 1-1,4 0 0-15,-3-6 2 16,3 6-1-16,-4 0-1 16,4-7 1-16,0 10 4 15,0-6-4-15,0 3-3 16,0-6 2-16,-7 6 3 15,1 0-3-15,2 0 0 16,1 0 1-16,-1 0 1 0,1-4-1 16,-1 1-3-16,1 3 1 15,-1 0 1-15,1 0 0 16,3-3 0-16,-7 3 0 0,3 0 0 16,-2 0 0-16,2-1 0 15,1 1 0-15,-1 0 0 16,1 0 0-16,-1 0 2 0,1 0-1 31,-1-6-6-15,1 0 7-16,-1 2-3 0,1 1 4 0,-1 0-2 15,1 3-1-15,-4 0 1 16,4-6-4-16,-4 0 2 31,3 2 1-31,-3 1 0 0,4 0-6 16,-4 3 5-16,3 0 3 15,-3 0-2-15,1 0 0 16,2 0 1-16,1 3-1 16,-4 0 0-16,3-3-3 15,-3 0 2-15,0 3-10 16,0-4 8-16,4 4-18 0,-4-3 16 16,0 0-60-1,0-3 51-15,-10-6-211 16,-14-13 175-16,3-27-233 15</inkml:trace>
  <inkml:trace contextRef="#ctx0" brushRef="#br5" timeOffset="594806.2019">14807 2470 188 0,'-3'-3'85'0,"3"3"-67"0,0 0-23 0,0 0 27 16,0 0-18-16,0 0 46 0,0 0-39 15,0 0 33-15,0 0-33 16,0 0 16-16,0 0-19 0,0 0 6 16,0 0-10-16,0 0 15 15,0 0-15-15,3 0 10 16,-3 0-11-16,7 0 10 31,-7 0-10-31,7 0 13 0,-3 0-12 16,-1 0 17-16,4 0-16 15,0 0 12-15,10-7-4 16,4 7-9 0,0-3 6-16,-4 3-7 15,0 0 4-15,1 0-6 16,-1 0 3-16,0 0-3 0,1 0-3 16,-1 0 1-16,-3 3 4 15,0-3-3-15,0 10 9 16,-1-4-7-16,-2-6-1 15,-1 6 0-15,1 0 1 16,-4 0-1-16,-1 0-1 16,1 7 6-1,0 5-5 1,-3-2 0-16,-1-1 5 16,1-3-5-16,-4 1 3 15,0-4-3-15,0 0 5 16,0 0-5-16,-4 1-3 15,1-1 2-15,-1-3 3 16,-3 0-3-16,0 0 0 0,1 0 1 16,-5 4-4-16,-3-4 2 15,0 0 1-15,1 0 0 16,-1 3 0-16,0-2 0 16,0-4 0-16,4 6 0 15,-1-3 2-15,-6 0-1 16,3-3 2-16,-7 3-2 15,4 1-1-15,0-4 1 16,3 0-1-16,3-3-3 16,1 3 2-16,3-3 1 15,0 3 0-15,4-3 2 16,-1 0-1-16,1 0-1 0,-1 3 1 31,1 0-1-31,-1-3 0 0,4 0 0 16,0 3 0-16,0 0 2 15,0 3-1-15,0 1 2 16,0 2-2-16,4 3-3 16,-1-3 1-16,-3 1 6 15,4 5 2 1,-1 0-5-16,8 1 2 0,-4-4-3 16,-1-3 2-16,1 0-2 15,0-2 2-15,0 8-2 16,4-6 5-16,-1-3-5 15,-3 4 0-15,0-4 0 16,0 3 10-16,0-3-9 16,-4 0 3-1,1 1-4-15,-1 2-3 16,1-3 1-16,-1 0-8 16,-3 0 7-16,4 0 4 15,-4-6-2-15,0 7 9 16,3-7-7-16,0 6 5 15,-3 3-6-15,0-9 0 16,0 0-17-16,0 0 12 0,0 0-40 16,4 0-36-1,-1 0 59-15,1 0-104 16,-1-3 96-16,4 0-276 16</inkml:trace>
  <inkml:trace contextRef="#ctx0" brushRef="#br5" timeOffset="595608.7932">14984 3418 240 0,'-4'-3'108'0,"4"3"-85"0,4-6-29 0,-4 6 21 15,0-13 37 1,0 4-40-16,0 0 21 0,0-7-27 0,0 4-3 16,0 0-7-16,0 3 3 15,0-1 6-15,0 4-5 16,0-3 4-16,0 9-3 16,0-3-1-16,0 3 1 15,0 0-4-15,0 0 2 16,0 0 1-1,0 12-3 1,0 13 5 0,0-7-2-16,0-2 12 15,0-1-10-15,0-3 17 16,3-2-15-16,1-4 12 0,-1-3-11 16,1 6 16-16,-4-9-16 15,3 0 9-15,4 0-10 16,0-3 6-16,0-3-7 0,0-10-2 15,-4 1-3 1,1-3 1-16,-1 2 6 16,-3 4-4-16,0 3-3 15,0-1 2-15,0 4 0 16,0 0 0-16,0 0-12 0,0 6 10 31,-3 0-42-31,-1 0 35 16,1 12-193-1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56:19.91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71 62 96 0,'0'-3'42'0,"0"3"-33"0,0 0-11 15,0 0 41-15,0 0-31 16,0 0 19-16,0 0-19 15,0 0 17-15,0 0-18 0,0 0 18 16,0 0-18-16,0 0 16 0,0 0-18 16,0 0 21-16,0 0-20 15,0 0 5 1,0 0-7-16,0 0 0 16,0 0-3-16,0 0-1 15,0 0 1-15,0 0-1 16,0 0 0-16,0 3 0 0,0 4 0 15,0-1 2-15,0 0-1 16,0 0-3-16,0 0 1 16,0 3 4-16,0 1-3 15,0 2 6-15,4 3-5 16,-4 1-3-16,0-1 2 0,3 10 3 16,-3 6-3-16,0-1 0 15,0-2 1-15,0 0-1 16,0-4 0-16,0-2 2 15,0 0-1-15,0-1-3 16,0 4 1-16,-7-4 6 0,0 4-4 16,1-3 3-16,2-4-3 31,1 0 2-31,-1-2-2 16,1-4 16-16,-1-3-13 15,1 1-2-15,3-1 0 16,0-3 0-16,-4 0-1 0,4 0 2 15,0-6-2-15,0 3-1 16,0-3 1-16,0 0 4 16,0 0-4-16,-3 0 0 15,-4-3 2-15,0 0-2 16,4-3-1-16,-1 0 1 16,1-6 4-16,-1-4-4 15,4 1 0-15,0-7 0 16,0 4 1-16,0-1-1 0,-3 1-6 15,3-4 4-15,0-2 3 16,0-7-2-16,0 3-2 16,7-6 1-16,-11 4 1 31,8 2 0-31,-8 0 0 16,11 3 0-16,-10 4 0 0,6 2 0 15,1 1 2-15,-1 3-1 16,0-1 2-16,1 4-2 15,-1 3-3-15,-3-1 1 16,0 4-2-16,0 0 2 16,0 0-2-16,4 0 2 0,-1 3 4 15,-3 0-3-15,7 0 0 16,0-1-2 0,0-5 1-16,-7 9 1 15,0 0 0-15,0 0 0 16,4-6 0-16,-4 6 0 15,0 0 0-15,3-6 0 16,0 0 11-16,4 3-6 16,0 0-3-1,0 0-3 1,0 3 0-16,0-7 1 16,0 7 0-16,7-3 0 15,-4 3 0-15,4-3 0 16,0 3 0-16,0 0 0 15,0 0 0-15,0 0-3 0,-1 0 2 16,1 0 6-16,0 0-4 16,0 0-3-16,3 0 2 15,-3-9 3-15,3 9-3 16,-3-6 0-16,0 9 1 16,0 0-13-16,-4 3 10 0,-3-6-89 15,0 0 71-15,-7 0-214 16</inkml:trace>
  <inkml:trace contextRef="#ctx0" brushRef="#br0" timeOffset="539.2447">82 395 64 0,'0'3'32'0,"0"0"-25"0,0-3-8 0,0 0 61 0,0 0-47 15,0 0 46 1,7 0-11-16,0-3-33 16,0 0 7-16,-4 0-16 31,4 0 10-31,0 0-12 0,0 0 12 0,0 0-12 16,3 0 14-16,1-1-13 15,-1 1 3-15,0-3-6 16,4 6 13-16,0-12-11 15,0 12 0-15,0-9-2 0,0-1-2 16,-4 4 1 0,7 0 4-16,-3 0-4 0,3 0 0 15,-3 3 0-15,0 0 1 16,-3 0-1-16,-4 9-1 16,-1 0 1-16,1 0-4 15,-3-3 2-15,-4 3 1 0,0 0 0 16,0 1-98-16,-7-1 77 31,-3 3-195-15,-4 0 166-16,0 4 21 0</inkml:trace>
  <inkml:trace contextRef="#ctx0" brushRef="#br0" timeOffset="1265.2158">51 641 96 0,'17'-3'46'0,"-14"3"-37"0,1-3-11 0,-4 3 61 15,3 0-47-15,1 0 26 16,-1 0-27-16,1 0 24 0,-1-3-26 15,-3 3 12-15,0 0-15 0,0 0 24 16,0 0-22-16,0 0 15 16,0 0-17-16,0 0 20 15,0 0-20-15,0 0 14 16,0 0-15-16,0 0 17 16,0 0-17-16,0 0 7 0,0 0-9 15,0 6 9-15,0-6-9 16,4 3 2-16,-1 0-4 15,-3-3 2-15,4 3-2 16,-1 1 5-16,7-1-5 0,-3 0 0 16,4-3 0-16,-1 0-1 15,4 0 0-15,0-3 2 16,0 3-1-16,3-3-1 31,-3 3 1-31,0-4 1 16,0 4-1-16,3-3-3 0,0 3 1 15,4-3 4-15,-4 3-3 16,1 0-2-16,-4 0 1 16,-1 0 1-16,1 0 0 15,-3 0 0-15,-1 0 0 0,0 3 2 16,-3 0-1-16,0 1 2 16,-7-4-2-16,4 3-57 15,-4 0 45-15,0 3-216 16,-7 0 176-16,0-3-89 15</inkml:trace>
  <inkml:trace contextRef="#ctx0" brushRef="#br0" timeOffset="16719.29">407 3074 100 0,'7'-7'46'0,"-7"4"-37"0,4 3-11 16,-4 0 58-16,3-3-45 16,-3 0 44-16,0 0-41 15,0 0 24-15,0 0-28 16,-3-3 20-16,-1 0-23 0,1-1 11 0,-1 4-13 15,1 0-1-15,-4-3-2 0,0 0 10 16,-3 3-10-16,-1 0 17 16,1 0-15-16,-4 0 4 15,0 0-3 1,0-1-3-16,4 1 4 31,0 0-5-31,-1 3 3 0,1 0-3 16,-1 0 5-16,1 0-5 15,0 3 3-15,-1 4-3 16,1-1 5-16,-1 0-5 16,1 3 0-16,3 0 0 15,0-2-4-15,0 2 2 0,4 6-2 16,-1 4 2-16,1-4 4 16,-1 3-3-16,1 4 3 0,3 0-2 15,0 2-6-15,0 7 4 16,0-3 3-16,0-4-2 15,0 7 0-15,3 3 1 0,1-3-4 32,-1 0 2-32,4-4 4 0,0-5-3 15,0-1 0-15,0-2 1 0,0-1-1 16,0-2 0-16,3-1-3 16,1-3 2-16,-1-5 6 15,0 2-4-15,4 0 0 16,0-3 0-16,3 0-1 31,1 1 0-31,-4-4 19 0,0 0-15 16,-1-3 2-16,1 0-4 15,0-3-2-15,3 0 1 16,-3-4 1-16,0 1-1 16,0 0 2-16,0-3-2 15,0 0 11-15,-4-1-10 0,0-2 3 16,4 0-4-16,-3-1 2 15,-1-5-2-15,-3-1 11 16,0-5-10 0,3-1 11-16,-6 4-10 15,3-1 2-15,-7 1-4 16,3-1 5-16,-3 0-5 16,4 1 0-16,-4-1 0 15,0 4 7-15,0-7-6 0,-4-6-9 16,4 10 5-16,-7-1 1 15,0 4 3 1,-3-1-1-16,0 4-3 16,-1 3 1-16,-3 2-16 0,4 4 13 15,-4 3-79 1,4 3 64-16,-4 0-152 0,0 3 131 16,4 0-140-1</inkml:trace>
  <inkml:trace contextRef="#ctx0" brushRef="#br0" timeOffset="18081.1501">452 4628 160 0,'-3'-6'75'0,"3"6"-59"0,0 3-20 0,0-3 62 16,0 0-47-16,0 0 30 15,0 0-30-15,0 0 25 16,0 0-27-16,0 0 32 0,0 0-31 16,0 0 23-16,0 0-24 0,0 0 6 15,0 0-11-15,0 0 15 16,0 0-15-16,0 0 7 16,0 0-8-16,0 0 15 0,0 0-14 0,0 0 1 15,0 0-3-15,0 0 12 31,-4 0-10-31,4 0 6 0,-3 0-7 16,0 0 6 0,3-3-6-16,0 3 9 15,-4 0-9-15,4 0-4 16,0 0 1-16,-3 0 3 0,3 0-3 16,-4 9-5-16,4-2 4 15,4 2-3-15,-4 3 3 0,0 0-2 0,0 4 2 16,0 2 4-16,3 4-3 15,-3 2 3 1,4 4-2 0,-1 9-9-16,0 3 6 15,1 0 4-15,-1 3-2 16,1 0 0-16,-1 0 1 16,1-2-4-16,-1-5 2 0,1 1 1 15,-1-6 0-15,-3-3 5 16,0-3-4-16,4-4 3 15,-4-6-3-15,0-2-1 16,0-4 1-16,0 0 4 0,0-9-4 16,0-3 9-1,0-3-8-15,-4-3-4 0,4-7 2 16,0-2 3-16,0-7-3 0,0 1 0 31,0-7 1-31,0 3-4 16,0-12 2-16,0 0-2 15,0 0 2-15,0 3 6 16,0 0-4-16,0 6 0 16,0 4 0-16,4 2-7 0,-4 7 5 15,0 2 0-15,0 4 1 16,0 0-9-16,0 8 7 16,0 4-2-16,3 7 3 15,1 8-2-15,-1 0 2 0,1 10 1 16,-1 6 0-16,0 3-14 15,-3 6 11-15,0-3-27 16,0 6 23-16,0 0-48 16,0-3 42-16,-3-3-125 0,3-3 106 15,0-7-205 1</inkml:trace>
  <inkml:trace contextRef="#ctx0" brushRef="#br0" timeOffset="2981.4941">134 1460 72 0,'-4'-3'32'0,"4"3"-25"0,-3-3-8 0,3 3 25 15,0 0-19-15,-4 0 40 16,4 0-34-16,0 0 42 15,-3 0-40-15,3 0 22 16,-4 0-25 0,4 0 13-16,-3 0-17 0,3-3 22 15,0 3-21-15,0 0 19 0,0-3-19 16,0 0 16-16,0 0-18 16,0 0 15-16,0 0-15 15,3-4 3 1,1 4-6-16,3 0 5 0,3 0-6 15,1-3 3-15,2 0-3 0,1 3-1 16,4 0 1-16,-1 0-4 16,0 0 2-16,1 3 6 15,6-3-4-15,-3 3-5 0,-1 3 3 32,-2 3 0-32,-1 3 1 0,0 3 2 0,-6 1-1 31,-1-1-3-31,-6 6 4 15,-4 13-2 1,-4-3 0-16,1-3 6 16,-8-1-5-16,-3 4-3 15,1-7 2 1,-1 1 0-16,-4-4 0 0,1-2 2 0,0-1-1 16,3-2 2-16,0-4-2 0,0-3 13 15,4 0-10-15,3-3-2 16,0-3-1-16,0 0 1 15,4 0-1-15,3-3-1 32,0 0 1-32,3 0 1 0,4 0-1 0,0-3-1 15,0 0 1-15,3 2-1 16,1 1 0-16,6 0 0 16,-3 0 0-16,7 3 0 31,-4 0 0-31,0 0-3 15,1 3 2-15,-1 3 1 0,0 1 0 16,-3-1 0-16,0 3 0 16,0 0 2-16,0 0-1 0,-4 10-3 15,0-4 1 1,1 7 1-16,-4-1 0 0,0 1-3 16,-4 0 2-16,-3-1 6 15,0-2-4-15,0-1 0 16,-3 1 0-16,-1-4 4 15,-3 0-4-15,-3 1 6 0,-1-4-6 16,1 7 11-16,0-7-9 16,-1 0 7-16,-6 4-7 15,0-4-2-15,-4-3 0 16,0 0 4-16,4-3-4 31,-1 1 6-31,-2-4-6 0,-1-6 6 16,4 6-6-16,-1-3 0 15,1-3 0-15,0 0-1 16,3-1 0-16,3 1 0 16,1 0 0-16,3 3-26 0,0-3 21 15,4 3-83-15,-1 0 69 16,4 0-189 0,0 0 160-16,0 0-84 15</inkml:trace>
  <inkml:trace contextRef="#ctx0" brushRef="#br0" timeOffset="19429.9512">397 6787 140 0,'-3'-7'62'0,"-1"7"-49"0,1 0-16 0,3 0 71 16,-4 0-54-16,4 0 48 16,-3-3-46-16,-1-3 31 15,4 3-35-15,-3-3 11 0,3 0-17 16,0-3 10-16,0-1 3 15,0-2-14-15,3 3 3 16,1-4-6-16,3 1 5 16,0 3-6-16,3 0 9 15,0-1-8-15,1 1-1 16,3 0 0-16,-1 3 1 0,1 0-1 31,0 3-1-31,3 3 3 16,1 6-2-1,-1 0 2-15,0 0-2 16,-3 0-1-16,-3 3 1 16,-1 10 1-16,0 2-1 0,-3 1 8 15,0 3-7-15,-3-1 5 16,-1 1-6-16,-3 3 6 16,0-4-6-16,0 1 9 0,-3 6-8 15,-1 6 5-15,-3-7-6 16,0-2 11-16,-6-6-9 15,-1 2 2-15,3-2-4 16,-3-1-3-16,4-2 1 0,0-4 6 16,-4-2-4-16,3-1 6 15,1-3-6-15,-4 3-3 16,4 1 2-16,-1 2 3 16,1-3-3-16,0 4-2 31,-1-4 1-31,1 0 1 15,3 1 0-15,0-1 2 0,4 0-1 16,-8 1-3-16,8-1 1 16,-1 0-2-16,1 1 2 15,-4-1 4-15,7-3-3 16,0 0 9-16,0-2-7 0,3-1 2 16,1 0-3-16,-4-6 5 15,7 3-5-15,0-3 6 16,0 0-6-16,-1 0 0 15,5 0 0-15,-1 0-4 0,8 0 2 16,-5 3-2-16,8 0 2 16,3 0 1-16,-3 0 0 15,0 0 0-15,0 4 0 16,0-1 0 0,-1 0 0-16,1 0 0 15,0 0 0-15,0 3 2 16,-1-2-1-16,-2 2-1 15,-1-3 1-15,-3 3 1 16,0-3-1-16,-4-3-113 16,-3-3 89-16,-7-6-338 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55:46.77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-2900 2507 68 0,'0'3'32'0,"0"0"-25"0,0 0-8 0,0-3 31 0,0 0-24 16,0 3 14-16,0 0-14 15,-4 1 13-15,4-1-14 16,-3 0 20-16,-1 0-19 0,4 0 22 15,0 0-21-15,-3-3 25 16,3 0-24-16,0 3 18 0,0-3-19 16,0 0 18-16,0 0 4 15,0 0-21-15,0 0 14 16,0 0-17-16,10 3 9 16,-10-3-11-16,11 0 10 15,-5 3-10-15,1 0 2 16,7-3 2-1,0 0-6 1,0 0 3-16,0 3-3 16,3-3-1-16,0 3 1 15,4-6 4-15,0 3-4 16,7 0 3-16,3 0-3 16,-3-3-3-16,3 3 1 15,0 0 6-15,0 0-4 0,0 0 0 16,4 0 0-16,3 3-1 15,0-3 0-15,0 3 0 16,0-3 0-16,0 7 2 16,1-11-1-16,2 1-6 0,-3 3 4 15,-3 0 6-15,-1 0-5 16,1 0-2-16,0 0 2 16,-1 0 0-16,-2-3 0 0,-1 3 2 15,3-3-1-15,4 3-3 16,-6 0 1-16,-1 3 4 31,-3-3-3-31,-4 0 0 16,0 0 1-16,0 3 1 15,4-6-1-15,-7 0-3 0,0 0 1 16,3 0 1-16,3 0 0 16,-2 3 2-16,-4-3-1 15,-1 0-1-15,1 0 1 16,0 0-1-16,0 3 0 15,-4-3 0-15,4 3 0 0,0 0 0 16,-4 0 0-16,0 3 0 16,0-6 0-16,11 3 0 15,-7-3 0-15,3-1 0 16,-3 4-3 0,0-3 2-16,-4 6 6 15,0-6-4-15,-3 3 0 0,0-3 0 16,0 0-4-16,0 3 2 31,-4 0 4-31,1 0-3 0,-1 3 0 16,0-3 1-16,1 0-1 15,-4 0 0-15,0 0-3 16,0 0 2-16,-7 0-86 16,0 0 68-16,0 0-251 15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55:48.36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-2904 4231 108 0,'-3'0'49'15,"3"3"-39"-15,0-3-12 0,0 0 49 0,0 0-37 16,0 0 33-16,0 0-32 15,0 0 25-15,0 0-27 16,0 0 26-16,0 0-26 0,0 0 15 16,0 0-18-16,10 0 11 15,-3 3-1-15,0-3-12 16,7 0 10-16,-4 0-11 16,1 0 10-16,-1 3-10 15,4 0 2 1,0 1-4-16,0-1-1 15,3 0 1-15,0 0-4 16,0 0 2-16,4 0 6 16,4 3-4-16,6-3 0 15,0 0 0-15,3 0-1 16,1-3 0-16,0 3 5 16,-1 0-4-16,15-3-3 0,-4 0 2 15,0 0 0-15,-3 0 0 16,-1 0 5-16,1 0-4 15,3 0 3-15,-4 0-3 16,1 0-3-16,-4 0 1 16,0 0 1-16,0 4 0 0,4-4 0 15,-8 3 0-15,4-3 0 16,0 3 0-16,-6-3 2 16,-1 3-1-16,-3-3-1 0,-1 0 1 15,4 0 1-15,1 0-1 16,-1-3-6-16,-4 0 4 15,-2 3 6-15,-1-3-5 32,-3 3-2-32,0-4 2 0,-1 4 3 15,1-3-3-15,0 3 3 16,-4 0-2-16,1-3-3 16,-1 3 1-16,0 0 1 15,-3 0 0-15,7-3 0 16,-4 3 0-16,-3-3 0 0,0 3 0 15,3 0-17 1,-3-3-40 0,0 3 43-16,0 0-93 15,-4 0 83-15,0 0-167 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9:00:23.49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1963 6673 88 0,'-4'-10'39'0,"8"20"-31"0,-4-10-10 0,-4 0 35 16,4 0-26-16,0 0 45 16,0 0-40-16,0 0 46 15,0 0-44-15,0 0 35 16,0 0-36-16,0 0 26 0,0 0-29 15,0 0 20 1,0 0-22-16,4 6 15 0,-4-6-17 16,0 0 17-16,0 0-18 15,0 0 18-15,0 0-18 16,0 0 18-16,3 6-18 16,0 0 7-16,1 0-9 15,-1 3 6-15,-3-2-6 16,4-1 6-16,-4 6-6 0,0 0 1 15,3 1-3-15,-3-1 5 16,4 0-5-16,-1 4 0 16,1-1 0-16,-4 1 7 15,3-1-6-15,-3 3-1 16,4 1 0-16,-4-1-1 16,3 4 0-1,1 9 2-15,-4-7-1 16,0 1-1-16,3-3 1 0,-3-1-1 15,0 1 0-15,0-1 2 16,0-2-1-16,0-1 2 16,0 1-2-16,0-4-1 15,0 0 1-15,0 4 7 16,0-4-6-16,0-2 2 0,0 5-3 16,-3-3-1-1,3 1 6-15,0-4-5 16,0 0-5-16,0-2 3 15,0-4 3-15,0 0-2 16,0 0 0-16,-4 0 1 16,4 0 1-1,0-2-1-15,0-4 5 16,0 0-5-16,0 3 0 16,0-3 0-16,-3 0 4 15,3 0-4-15,-4 0 3 16,4-3-3-16,-3-1 8 15,3-2-7-15,0 0 2 16,0-3-3-16,0 0-1 0,0-13 6 16,0 4-5-16,0-7-3 15,0 3-1 1,0-2 5 0,0-1-2-16,0 1 0 0,0-1 1 31,0-3-1-31,0 4 0 15,0-1 0-15,0 3 0 16,0 4-3-16,0-4 2 16,0 4 4-16,0-1-3 15,3-2 3-15,-3 6-2 0,0 2-6 16,4 1 4-16,-1 0 3 16,-3-1-2-16,0 4 0 15,0 0 1-15,4 3-1 16,-4-1 0-16,0 1-3 15,0 0 2-15,0 3-2 16,0 0 2-16,0 0-13 16,0 0 11-16,0 0-47 15,3 3 39-15,1-3-125 16,2 3 105-16,-2-6-287 0</inkml:trace>
  <inkml:trace contextRef="#ctx0" brushRef="#br0" timeOffset="-9908.8985">1845 3018 68 0,'-4'-6'32'0,"4"6"-25"0,0 0-8 0,0 0 25 16,0-3-19-16,0 0 37 0,0 3-32 15,0-3 41-15,0 0-39 16,0 0 28-16,0-1-30 16,0 1 29-16,0 0-30 15,0 0 27-15,0 0-27 0,0 3 18 16,0-3-20-16,0 3 2 15,0 0-7 1,0 0 8-16,0 0-8 16,4 0 7-16,-1 0-6 15,4-3 9-15,4 3-9 16,-1 0 7-16,4-3-7 16,0 0 6-16,0 0-6 15,-1 0-5-15,5 0 2 16,-1 3 5-16,0 0-4 0,-3 0 0 15,4 0 0-15,-1 0 1 0,0 0-1 16,14 0 2 0,-3 3 1-16,-4 0-3 0,1-3 2 15,-5 0-2-15,1 0 2 32,0 0-2-32,-4 3 2 0,1-3-2 0,-5 0 11 15,1 0-10-15,-3 0 0 16,-1 0-1-16,-3 0 1 15,0 3-1-15,-7-3 5 16,3 3-5-16,1 0 6 16,-4-3-6-16,0 0-5 31,0 0 3-31,0 0 8 0,-7 6-5 16,0 3-1-16,0 4-9 15,-3-4 6-15,-1 3 7 16,1 7-5-16,-1 2 4 15,1-2-3-15,0-1-3 16,-8-2 1 0,4-4-5-16,-6 0 5 0,2 1 8 15,5-1-5-15,-1 0 2 16,0 1-3 0,0 2-1-16,0-6 1 15,0 0 4-15,0 1-4 0,4-1 3 16,0-3-3-16,-1 3 2 15,1-3-2 1,-1 1 5-16,1-1-5 0,3 0-3 16,-3 0 2-16,3 0 0 15,0-3 0-15,-4 0 2 16,1 1-1-16,3-1-1 16,0 0 1-16,-3 0-1 0,6 0 0 15,1 0 2-15,-1 0-1 16,1 0-1-16,0-3 1 15,3 0-1-15,0 0 0 0,0 0 2 16,0 0-1-16,6 0-1 16,1 0-2-1,4 0 1-15,-4 0 1 32,3-3 2-32,0 0-1 0,1 0-1 15,3 0 1-15,0 0-1 16,-1 0 0-16,1 3 0 15,0-3 0-15,0 3 2 0,3 0-1 32,1 0-1-32,6 0 1 15,-3 0-1 1,-4 0-3-16,0 0 2 0,-3 3 4 16,0 0-3-16,0 0 0 15,-4 0 1-15,1 0-1 16,-1 3 0-16,0 0 0 15,-3 7 0-15,0-10 2 16,0 9-1-16,0 6-3 16,0-2 1-16,0-1 4 0,-4-2-3 15,1-1 0-15,-1 0 1 16,1 0 7-16,-4-2-6 16,0-1-7-1,0 0 5-15,0 0 2 16,0 1-2-16,0-1 0 15,0 0 1-15,-4 0 7 16,1 1-6-16,-1-1-4 16,1 0 2-16,0-3 5 15,-1 7-4-15,-3-1 6 16,0-3-6-16,0 3-3 16,0-5 2-16,0 2 3 0,1 0-3 15,-1 0 0-15,0-3 1 16,0 1 4-16,-4-1-4 0,-3 0 6 15,1-3-6-15,-8 0 0 16,4 0 8 0,-1 0-7-16,4 0 2 15,0-3-3-15,1 0 8 16,-1 0-7 0,0 0-1-16,0 0 0 0,0 0 1 0,0-3-1 15,1 3-3-15,-1-3 1 16,-4 3 1-16,4 0 0 15,-3 0 2-15,0 0-1 32,3 0-1-32,4 0 1 0,-1 0-1 15,1 0 0-15,3 0-3 16,0 0 2-16,0 0 1 16,0 0 0-16,0 0 0 15,4 0 0-15,-1 0-3 16,1 0 2-16,-1 0-27 15,1 0 22-15,-1 3-80 16,4-3 67-16,0 3-110 0,0 3 98 16,0 1-238-16</inkml:trace>
  <inkml:trace contextRef="#ctx0" brushRef="#br0" timeOffset="-1691.4738">2278 4662 56 0,'0'0'29'0,"0"0"-23"0,0 0-7 0,0 0 28 16,0-9 17 0,0 3-32-16,0 0 41 15,0-1-41-15,0 4 22 16,0-3-24-16,0 0 16 15,0 3-19-15,0 0 18 0,0 0-18 0,0 0 24 16,0-3-23-16,0-1 21 31,0 4-22-31,-4-3 14 16,1 0-2 0,-1 0-14-16,1 3 15 0,-1-3-15 15,1 3 3-15,0 0-6 16,-1-4 10-16,1 4-9 15,-1 0 4-15,1 0-5 16,-1 0 8-16,-3 0-8 16,4 0-1-16,-1 3 0 0,-6-3-1 15,0 3 2 1,3 0-1-16,-4 0 8 16,4-3-7-16,-7 3 2 15,1 0 3 1,2 0-6-16,1 0 3 0,3 3-3 31,0-3-1-31,0 3 1 16,0 0 4-16,4 0-4 0,-4 3 0 15,0-3 0-15,0 3 1 16,3 1-1-16,-3-4 2 16,4 3-2-16,0 0-1 15,-1-3 1-15,-3 3 4 16,0 0-1-16,4 1-2 15,-1-1-2-15,1 0 1 16,-1 6-1-16,1-3 0 16,-1 7 5-1,1-4-9-15,0 0 3 16,-1-2 7-16,1-1-6 16,-1 3 1-16,1-3 0 0,-1 4-4 15,1-1 2-15,-1 0 6 16,1 1-4-16,-1-1-3 15,1 0 2-15,-1 1 0 16,4 2 0-16,0-3 5 16,0 1-4-16,0-4 3 15,0 0-3 1,0 0-1-16,0 7 1 16,0-4-1-16,0 0 0 15,0 7-3-15,0-1 5 16,0-2-2-16,0-1 0 15,4-3 1-15,-1 1-4 16,1-1 2-16,-4 0 6 16,0 1-4-16,3-4 0 0,1 0 0 15,-1 0 1-15,1 1-1 16,-1-1-3-16,1-3 1 16,-1-3 4-16,4 0-3 15,-4 0 0-15,4 0 1 16,-3 0 1-16,3 1-1 15,-4 2 2 1,4-3-2-16,-3-3-3 16,3 3 1-16,-1-3 4 15,1 0-3-15,0 0 0 16,0 0 1 0,7-3-1-16,0 0 2 15,-4 3-1-15,4-3-1 0,0 0 1 16,-4 3 1-16,1-4-1 15,-4 1-1-15,0 0 1 0,0-3-1 16,0 3 0-16,-1-3 2 16,1 3-1-16,0 0-1 15,0 0 1-15,0-3-1 16,0-1 0-16,0 1-3 16,0 0 2-16,0 0-2 0,0 0 2 15,0 0 6-15,0-1-4 16,0-5 3-1,0 3-3-15,-1 0-1 16,1-7-2-16,-3 1 1 31,-1 3 18-31,1-1-14 16,-1 4-1-16,1 0 0 0,-1-1 3 16,1-2-4-16,-1 3 0 15,1-3 0-15,-1 2 1 16,-3 1-1-16,3 0-1 15,-3-3 1-15,0 2-1 16,4 1 0-16,-4 0-3 16,0-3 2-16,3 2 4 0,-3 1-3 15,0 3 0-15,0 0 1 0,0 0 1 16,0-1-1-16,0 1-1 16,0 0 1-16,0 0 1 15,0 0-1-15,0-6 2 16,-3 2-2 15,3 1-1-31,-4 3-2 0,1-10 4 16,0 4-2-1,-1 3-2-15,1 0 1 16,-1 3 1-16,1-4 0 16,-1 4-48-16,1 0 38 15,-1 3-109-15,1 0 92 16,-4 3-261-16,0 12 222 15,0 0-23-15</inkml:trace>
  <inkml:trace contextRef="#ctx0" brushRef="#br0" timeOffset="-14991.8862">1786 1519 44 0,'-4'0'19'0,"4"0"-15"16,0-3-5-16,0 3 42 0,0 0-33 31,0-3 29-31,0 3-28 0,-3-3 23 15,0-1-23-15,-1 4 34 16,1 0-33-16,-1-3 7 16,1 3-12-16,-1 0 2 0,1 0-5 0,3 0 8 15,0 0-8-15,0-3 19 16,0 3-17-16,0 0 13 16,0 0-12-16,0 0 8 15,0-3-10-15,0 0 10 16,0 3-10-16,0-3 10 15,0 0-10-15,0 3-4 16,3-3 1-16,1 0 3 0,3 0-3 16,0 0 6-16,-1 0-5 15,1-1 9-15,4 1-8 0,-1 0 7 16,1 0-6-16,-1 0 6 16,4-3-6-16,0 0-2 15,3 0 0-15,-3 3 7 16,3 0-6-16,-3-1-1 31,7 1 0-31,-4 3-4 16,0-3 2-16,-3 3 4 0,4 0-3 15,-1-3 3-15,0 3-2 16,-3 0-3-16,7 3 1 16,-4 0 1-16,4 0 0 15,-11 1 0-15,8 2 0 16,-4-3 5-16,-1 3-4 15,-2 0 0-15,-1 3 0 0,1 1-4 16,-1-4 2-16,-3 0 4 16,0 0-3-16,0 9 3 15,0 4-2 1,-4-4 5 0,1 1-5-16,-4-1 3 0,0-3-3 31,-4 4 8-31,1-4-7 0,-1 0 7 15,1 1-6-15,-1-1 4 16,-3 0-6-16,0 1 6 16,0-4-6-16,-3 0 3 15,0 0-3-15,-1 1 5 16,-6-1-5-16,3 0 3 16,0 0-3-16,0 1-1 0,1-4 1 15,-1 0 4-15,3 0-4 16,1 0-5-16,-4 10 6 15,0-4-3 1,4 6-1-16,-1-5 1 16,-2-1 9-16,2 0-6 15,1-2 2-15,-4 2-3 0,4-3-1 32,-1 0 1-32,-6 1-4 15,6-1 2-15,1 0 6 16,0 0-4-16,3 1 0 0,0-4 0 15,0 3-1-15,0 0 0 16,0 0 0-16,0-2 0 16,0-1 0-16,0 0 0 0,4 3-3 15,-1-3 2-15,1 4 4 16,-1-4-3-16,-3 6 6 16,4-3-2-1,0 0-2-15,-1-2-4 16,1 2 15-1,-1 0-10-15,1-3 4 0,3 0-5 16,0 1-4-16,0-4 2 16,0-3 5-16,0 0-4 15,0 0 3-15,3 3-3 16,4 0 5-16,0-3-5 16,0 3 3-16,0-3-3 15,3-3-3 1,4 3 1-16,-3-3 4 15,6 0-3-15,0 3 0 16,0-3 1-16,4-1-4 16,-7 4 2-16,0 0 1 15,3 0 0-15,1-3 0 16,-1 3 0-16,-3 0 2 16,7 0-1-16,-1 0-1 0,8 7 1 15,-4-1-1-15,-3-3-3 16,0 0 2-16,-4 0 4 15,0-3-3-15,-3 0 0 16,0 0 1-16,0 0 1 16,0 0-1-16,-4 3 5 15,1-3-5-15,-1 0 0 0,-3 0 0 16,0 0 1-16,0 3-1 16,0-3 2-16,-7 0-2 15,0 0 2-15,3 0-2 16,-3 0 5-16,0 0-5 31,0 0 0-31,0 0 0 16,0 0-1-16,0 0 0 0,0 0-59 15,0 0 46-15,0 0-116 16,0 3 99-16,-3 6-253 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9:02:19.9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905 170 160 0,'-7'-6'75'0,"4"6"-59"0,-1-3-20 16,4 3 31-16,-3 0-22 15,-1-3 9-15,1 0-10 16,-1 0 3-16,1 0-5 0,-4-3 8 0,0-1-8 15,3 1 10-15,-9-3-3 16,-1 0-6 0,-4 3 4-16,1-1-6 0,0-2 6 15,-1-3-6-15,1 3 6 16,0-7-6-16,0-2 14 16,-1 5-11-16,1 7 6 15,0 0-7-15,-1 0 1 16,1 3-3-16,-7 9 2 15,6-3-2-15,-2 3-1 0,-5-3 1 16,5 0 1-16,2 7-1 16,1-1 8-16,3 3-7 15,0-3 2-15,0 1-3 16,1-1 5-16,-1 0-5 16,0 0 6-16,3 1-6 15,1-1-3 1,0 3 2-16,-1 1 3 15,1 2-3-15,-1 0 3 16,-2 1-2-16,-1 8 5 16,0 4-5-16,-3 3 3 0,3-3-3 15,0-1 2-15,0-2-2 16,0 0 5-16,0-1-5 16,4-5 11-16,0 14-9 0,-1-5-4 15,1 6 1-15,-1 0 0 16,1 6 0-16,0-3 2 15,3 6-1-15,0 3-3 16,0 0 1-16,0-3 1 16,3-3 0-16,1 7 0 15,-1-1 0 1,1-3 0-16,0 0 0 16,-1 0 5-16,1 0-4 15,-1 0-5-15,1 10 3 16,-1-1 3-16,1-6-2 15,-1-3-2-15,1 0 1 16,-1 10 4-16,1-4-3 16,-1-3 3-16,1 0-2 0,0 1-1 15,-1 5 1-15,1 6-1 16,-1-5 0-16,1-1 2 16,-1-6-1-16,4 10-1 0,-3-4 1 15,3 0-4-15,-4 1 2 16,4 5 4-16,0 7-3 15,0-7 0-15,-3-5 1 0,-4-4 7 16,7 13-6-16,0-7 2 16,-7-3-3-16,3 1 5 15,4-4-5-15,4 3 6 16,-4 13-6-16,0-10-3 16,0-2 2-16,3 2 3 31,-3 4-3-31,0-4 3 0,0 0-2 15,0-2-9-15,0 11 6 16,4-2 10-16,-4-7-7 16,3-2-3-16,-3 2 2 15,0 4-3-15,0-1 2 16,0-2 6-16,4-1-4 0,-4 25-3 16,0-6 2-16,0-9 0 15,3-4 0-15,1 7 2 0,-1-10-1 16,-3-2-1-16,4-1 1 15,-1-2-1-15,1 2 0 16,-1 10 2-16,1-7-1 16,-4-6-1-16,3 16 1 31,0-6 1-31,-3-4-1 0,4 1 2 16,-1-7-2-16,1 16-3 15,-1-4 1-15,4-8 6 16,0-4-4-16,-3 10 0 15,3-7 0-15,-1-2 1 16,1-1-1-16,0-6 5 16,0 6-5-16,0 4-3 0,-3-7 2 15,3 0 3-15,-4-2-3 16,0 11-2-16,4-9 1 16,0-3 1-16,0-2 0 15,0-1 5-15,0-3-4 0,0-3 6 16,0 3-6-16,7 9-5 31,-4-12 3-31,8 0 0 0,-1-3 1 16,-3 0 2-16,0-4-1 15,-4 4 2-15,0 3-2 16,1-3-1-16,-1 0 1 16,1-3-7-16,-5-1 5 15,5-2 6-15,-4 0-5 16,3-3 1-16,1 2 0 0,-1 1-1 15,-3 3 0-15,3-4 2 16,1-2-1-16,-1-3-1 16,7 2 1-16,-3 1 1 15,7-7-1-15,0 1-3 16,-4-4 1-16,0 10-2 16,-3 6 2-16,0-7 4 0,7-2-3 15,-4-4 3-15,1-2-2 16,-1-1-3-16,-3 0 1 15,3-2 1 1,-3-1 0-16,0 0 0 16,0 1 0-16,6-1 0 0,-2 0 0 15,2-2 2 1,1 2-1-16,-3-3-3 0,-1 0 1 16,-3 1 1-16,0-4 0 15,-1 0 0-15,1 0 0 16,0-3 0-16,-3 0 0 15,-1 0 2-15,0 0-1 16,1 1-3-16,-1-1 1 16,1 3 4-16,6-6-3 0,0 0-2 15,-3 0 1-15,3 0 4 16,1 0-3-16,-5 0-2 16,1 0 1-16,0-6 4 15,0 6-3 1,-4-3 0-16,1 3 1 15,-1-4-1-15,1 1 0 16,-1 0 2-16,0 0-1 0,1 0 5 16,-1 0-5-1,1 0-8-15,-1 0 5 16,0-3 7-16,1 0-5 16,-1-1 4-16,1 1-3 15,-1 0-9-15,7 0 6 16,-3 0 1-16,7-3 1 0,-4-1 0 0,-3 1 0 15,0 0 2-15,-4 0-1 16,1-1-3-16,-4 1 1 16,3 0 4-16,-3 0-3 15,0-1 3-15,0-2-2 16,0 0-3-16,0-7 1 16,-4 4 4-1,4 3-3-15,-4-1 0 0,1 1 1 0,3 0-1 16,0-4 0-16,-4 4 0 15,1 0 0-15,3-1 2 16,-4-2-1-16,1 3-1 16,-1-4 1-16,1 1-4 31,-1 3 2-31,0-1 6 0,4-2-4 0,-3-7 0 16,-1 4 0-16,1-1 4 15,-1 1-4-15,-3-4 0 16,4-2 0-16,6 2-4 0,-10 1 2 15,10-1 4-15,-3 0-3 32,0-5 0-32,0-10 1 0,-3 3-4 0,-1 3 2 31,1 3 6-31,-1 1-4 16,-3 2 3-16,11-24-3 15,-5 6-1-15,1 3 1 16,-3 3-1-16,-1 0 2 15,-3-3-1-15,4-3-3 16,-1-7 1-16,-3 4 6 16,4 9-4-16,-4-6 3 0,0 6-3 15,3-3-3-15,-3-6 1 16,4 3 1-16,-4 0 0 16,0 0 0-16,0 0 0 15,3-4 0-15,1-5 0 16,-1 3 5-16,-3 6-4 0,0 0-3 15,0-7 2-15,0-2 5 16,0 3-4-16,0 3 6 31,0-1-6-31,0 7 3 0,0-9-3 16,3-6-1-16,-3 9 1 16,4-1-1-16,-4 4 0 15,3-15-3-15,-3 2 2 16,0 1 6-16,4 3-4 0,-1 2-3 15,1-11 2-15,-1 8 0 16,-3 1 0-16,0 3 2 16,0-7-1-16,0-2-1 15,0 2 1-15,0 1 1 16,0 3-1-16,0-4-3 0,0-5 1 16,4 5 1-16,-4 7 0 15,3 3-3-15,-3-13 2 16,4 7 4-1,-1 0-3-15,1 2 3 16,-4 1-2-16,0 0-1 16,0-10 1-16,0 10-1 15,0 3 0-15,0 0 2 16,0-13-1-16,0 4-1 16,0 6 1-16,-4-1-4 15,1 1 2-15,3-3 4 16,-4-4-3-16,4 10-2 0,-3 0 1 15,-1 0 4-15,1-7-3 16,3-2-2-16,-4 3 1 16,1-1 4-1,3 4-3-15,0-3-2 16,-4-4 1-16,1 4 4 16,-1 6-3-16,1 3 3 0,0 3-2 15,-1-3 2-15,1-10-2 16,-1 4 2-16,-6 3-2 0,-1 0-3 0,4 6 1 15,1-4 4-15,-1-5-3 16,-7 3 0-16,3 6 1 16,1 0-1-1,3 3 0-15,0 6 2 16,0-12-1-16,0 6-3 16,0 0 1-1,-7 3 4-15,8 4-3 0,-1-1 0 16,0 3 1-16,-4 0-4 0,4-2 2 15,0 8 4-15,0-9-3 16,-3 7 0-16,3-1 1 16,-3 0-4-16,3 4 2 15,-4-1 4 1,5 1-3-16,-1 2 3 0,-7 1-2 16,3-10-3-16,4-3 1 0,1 4-2 15,-8 2 2-15,0 3 1 16,3 1 0-1,1 2 5-15,3 1-4 16,0-1-3-16,0 1 2 16,-3-1 0-1,3 1 0-15,0 3 0 0,0-1 0 16,0 4 0-16,0 0 0 16,0-4-3-16,0 1 2 15,0-7 4-15,1 7-3 0,-1 3 0 16,0-1 1-16,3 4-4 15,-3 0 2 1,0 0 1-16,4-1 0 0,-4 1 0 16,3 0 0-16,-2 0 5 15,-1-1-4-15,0 1-5 16,0 0 3-16,0 0-3 16,0-1 3-16,0 1 4 0,0 0-3 15,-7-13 0-15,4-5 1 16,-1 2-1-1,-6 3 0-15,0 1 2 16,3-1-1-16,0-2-20 16,0-1 15-16,-3 0-80 15,0 4 65-15,-8-1-273 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9:02:38.03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942 149 176 0,'3'-3'78'0,"1"0"-61"0,-1 0-21 16,1 3 59-1,-1-3-44-15,-3 0 7 16,4-3-12-16,-4 0 13 16,0 0-15-16,0 3 24 0,0-4-22 0,-4 1 12 15,1 3-13-15,-4 0 11 16,0 0-12-1,0 0 14-15,-4 0-13 16,1-3 11-16,-4 0-11 0,0-1 8 16,1 1-10-16,-1 0 13 15,-4 3-12-15,-6 0 3 16,3 0-5-16,1 0 5 16,-1 0-6-16,0 0 6 15,4-1-6-15,-4 1 9 0,4 0-8 16,-1 0 7-16,1 0-6 15,0 0-2-15,-1 0 0 16,4 0-1-16,1 3 0 16,-1 0 5-16,-4-3-4 15,5 0 0-15,2 3 0 16,-6-3 1-16,0 3-4 16,3 0 2-16,0 0 3 15,0 3-3-15,-3 0-2 16,3 0 1-16,0 0-2 15,4 3 2-15,-4 0 4 16,3 0-3-16,1-2 0 16,0 2 1-1,-1 0-1-15,1 0 0 16,3 0 8-16,-7 3-1 16,-3 1-4-1,3-1 1-15,0 0-3 0,0 0 5 16,4 1-5-16,-1-1 0 15,-3 3 0-15,4 0-1 16,0 7 0-16,-1-4 0 0,4 10 0 16,0 0 2-16,0-4-1 15,1 1 5-15,-1-1-5 16,0 1 0-16,0-1 0 16,0-2 1-16,-4 15 2 15,1-3-3 1,0-4-1-1,-1 1 1-15,1 6 1 16,3-3-1-16,0-1-1 16,0-2 1-16,0 9 4 15,0 6-4-15,0-3 0 16,4 0 0-16,-1-3-1 16,1 3 0-16,-1 0 8 15,1-3-6-15,0 0-4 0,-1 0 2 16,1 0-3-16,-1 3 2 15,4 3 6-15,0 6-4 0,0 1 0 16,-3-7 0-16,3 0-4 16,0 3 2-16,0 3 6 15,0-6-4-15,0 0-5 16,0 4 3-16,-4-4 3 0,4 18-2 16,0-2 0-16,0-10 1 15,0 0 1-15,0 1-1 16,0 2-1-16,0-6 1 15,4 0-1-15,-4 0 0 16,3 1 0-16,1 8 0 31,-1 4 0-31,1-4 0 0,-1-3 0 16,-3 4 0-16,3-4 2 16,-3-3-1-16,0 1 2 15,0-1-2-15,4 9-1 16,-1 16 1-16,1-9-1 15,-4-7 0-15,3-5 2 16,-3 2-1-16,0-2 5 0,0-4-5 16,0 0 6-16,0 0-6 15,4 1 3-15,-4 14-3 16,0-5 2-16,0-4-2 0,0-6 2 16,0 10-2-16,0-7 8 15,0-3-7-15,0 1 2 31,3-4-3-31,-3 0 2 0,0 13-2 16,4-7 11-16,-4-3-10 16,0 0-14-16,0 1 10 15,0 2 11-15,0-3-8 16,0 1-8-16,0-1 6 16,0 0 17-16,3 16-13 15,1-10-1-15,-1-2 0 0,-3-4-5 16,4 3 2-16,-1 0 4 15,-3-2-3-15,0 2 3 16,4-3-2-16,-4-3 2 16,0 19-2-16,3-6-6 15,0-7 4-15,1-3 3 16,-4 1-2-16,0-1 6 0,3 0-5 16,1 0 6-16,-1 1-6 15,1-4 3-15,-1 12-3 16,1-2-1-16,3-4 1 15,-4-6 4-15,1 7-4 0,-1-1 0 16,0-3 0-16,4 0-4 31,0 1 2-31,0-4 6 0,0 3-4 16,0 6 0-16,0-5 0 16,0-4 1-16,0-3-1 15,0-6-1-15,0 12 1 16,0-6 1-16,3-6-1 15,0 0-3-15,1 3 1 16,3-3 4 0,-11-3-3-16,8 3 0 15,-5 0 1-15,1 0 1 0,0-6-1 0,0-4 2 16,0-2-2-16,0 3-3 16,0-4 1-16,0-2 1 15,0 3 0-15,0-4 0 16,3 4 0-1,-3-4 5-15,0-2-4 0,3-4-3 16,-3 1 2-16,4-1 3 0,-4 0-3 16,3-2 0-16,0-1 1 31,1 0 1-31,-1 1-1 0,8-4-6 0,2 0 4 31,-2 0 3-31,-4 1-2 0,-1-1 0 0,1-3 1 16,0 0-1-1,0 0 0-15,3 0 2 16,-3 1-1-16,3-1-6 16,1-3 4-16,-1 0 3 15,0 0-2-15,1 0 0 0,-1-3 1 16,7 3-1 0,4 0 0-16,0-3 2 0,-8 0-1 15,1-3-3-15,-3 0 1 0,6-3 6 16,-3 0-4-1,-4 3 0-15,0-4-3 16,-3 1 1-16,0 0 4 16,7 0-3-16,-4 0 0 15,4 0 1-15,-4-4-4 0,0 1 2 16,1 0 4-16,-4 0-3 31,0 0-2-31,-1-1 1 16,5-2 1-16,-4 3 0 15,-1-1 0-15,5-8 0 16,-4 3 0-16,3-7 0 16,-3 4 2-16,0-1-1 0,-4 1 2 15,0-4-2-15,1 1-1 16,6-1 1-16,0 0-1 16,-6-5 0-16,6-4 0 15,-10 3 0-15,7 1 0 16,-4-4 0-16,1-6 0 0,-4 3 0 15,3 0 2-15,-7 0-1 16,4-9 2-16,-3 6-2 16,3-3-3-16,-4 0 1 0,4 3 4 31,-7-12-3-31,7 0-2 16,-3-1 1-16,-1-2 4 15,0 3-3-15,1-7-2 16,-1 4 1-16,4-3 1 0,-3 2 0 15,-1-8 2-15,-3 5-1 16,0 56-1 15,7-104 1-31,0 8-1 16,-3 16 0-16,-4 6-3 16,3-6 2-16,1 9-2 0,-1 4 2 15,0 17 6-15,1-24-4 0,3 7 3 16,-4 5-3-16,1 4-6 15,-1-4 4-15,-3-3 6 16,0 7-5-16,4-1 1 16,-4 1 0-16,0-7-1 0,3 7 0 31,-3-1-3-31,0 1 2 16,0-10 1-16,0 6 0 15,0 62 0 1,7-107 0-1,-3 14 2-15,-1 13-1 16,0 9-6-16,1 4 4 16,-4-1 6-16,0 3-5 0,0 19-2 15,3-12 2-15,8 2 0 0,-4-5 0 16,0 11 0-16,-4-2 0 16,-6 3 2-16,6-13-1 15,-6 7-1-15,6-1 1 16,1 7-1-16,-4 0 0 0,3 0-3 15,-6 2 2-15,6-5 6 16,-3 9-4-16,-7 0 0 16,4 3 0-16,6-16-1 15,-6 7 0-15,-1 3 0 16,1 0 0-16,-1 3-3 16,4 3 2-16,7 0 1 31,-7-3 0-31,-3 6 2 0,-1 0-1 15,4 3-1-15,-3 0 1 16,-1 3 1-16,1-9-1 0,-1 0-1 16,1 3 1-16,-1 3-4 15,1 0 2-15,0 4 1 16,-1-1 0-16,1 3 0 16,-1 4 0-16,1-7 2 15,-1 6-1-15,1-3-9 0,-4-2 6 16,3 5 10-16,1-3-7 15,-1 4 0-15,-2-1 0 16,2 0-1-16,-6-8 0 16,3-4 0-16,0 3 0 15,0 3 0 1,0 3 0-16,0 1 2 16,0-1-1-16,0 3-3 15,0 1 1-15,-7 2-2 16,11 0 2-16,-11 7 4 15,7-7-3-15,0-2 0 16,0 2 1-16,-3 4 1 0,-1-4-1 16,1 4-6-16,3-1 4 15,0 1 3-15,0-1-2 16,0 1 3-16,4 3-2 16,-4-7-1-16,4-9 1 0,-1 7-4 15,1 2 2-15,-1 4-2 16,1-1 2-16,-1 1 9 15,1 2-6-15,-4 1-9 0,3-1 5 16,-3 1 4-16,4 0-2 16,-4 2-2-16,4 1 1 31,-4 0 1-31,3-1 0 16,1 1 0-16,-1 3 0 15,-3 0 2-15,4-1-1 16,-4 4-3-16,0-6 1 0,4 0 4 15,-1 2-3-15,1-5-2 16,-1 3 1-16,-3-1 1 16,0 4 0-16,4 0-3 15,-1 0 2-15,1 2 6 0,-1 1-4 16,1 0 0-16,0 0 0 16,-1 3-4-16,1-3 2 15,-1 0-2-15,1-4 2 16,-1 4 6-16,1-3-4 15,-1 3-3-15,1 0 2 0,-1-1 0 16,1 1 0-16,-1 0 0 16,1 0 0-16,0 0 0 31,-1 3 0-31,4-3 0 0,-3-1 0 16,-1 4 2-1,1-12-1-15,3 3-1 16,-4 5 1-16,4-2-1 15,-3 3 0-15,-1-9-3 16,-3 2 2 0,0 1 1-16,4 3 0 15,-1 0 0-15,1 2 0 16,0 1 0-16,-1-3 0 16,1 3 0-16,-1 0 2 15,4 0-1-15,-10-1-3 0,10 1 1 16,-7 0 1-16,3 0 0 15,1 0 0-15,-4 3 0 16,4-3-6-16,-1 2 5 16,1-2-6-16,-1 3 6 15,1 0-28-15,-1 0 23 16,1-3-71-16,-1 0 59 0,1 3-177 16,-1 0 150-16,-6-4-272 31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6-04-30T18:59:35.331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30T18:59:36.855"/>
    </inkml:context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-6702 412 0</inkml:trace>
  <inkml:trace contextRef="#ctx1" brushRef="#br0">-6468 93 148 0,'-3'-9'69'0,"-1"6"-55"0,8-3-18 0,-4 6 45 0,0-3-33 16,0 0 11-16,3 0-13 31,-3-7-4-31,4 1-1 16,-4 3 10-16,3 0-9 0,-3 0 14 16,0-3-12-16,0 2 20 0,0 1-18 15,0 6 3-15,0 0-7 16,0 13-1-16,-3 2 2 15,-1 6-2-15,1 7-1 16,-1 12 1-16,-3 9-4 16,0 3 2-16,-7 0 1 15,1-6 0-15,2 3 2 16,-3-6-1-16,4-9 27 0,0-7-21 16,3-2 16-16,0-7-17 31,3-3 28-31,1-5-26 15,3-4 19-15,3-9-20 0,1-10 13 16,3-5-15 0,-4 0 3-16,7-4-6 0,1-9 2 15,-1-11-3-15,1-1 5 16,-4 0-5-16,3-3-3 16,0 3 2-16,-3 6-3 15,0 0 2-15,0 1 4 0,0 2-3 16,0 3 3-1,0 7-2-15,0 2-1 0,-4 1 1 16,4 9-4-16,0 2 2 16,0 4-8-16,0 3 7 15,0 3 1-15,0 9 1 16,0 7-6-16,3-1 5 16,4 10-3-16,3-1 3 15,-3 4 4 1,0 5-3-16,0 7-2 15,0 9 1-15,3-3 4 16,-3-6-3-16,0-3 0 16,0-7 1-16,0-2 1 0,-4-3-1 15,0-1 2-15,1-3-2 16,-4-5 5-16,0-1-5 16,-1-3 0-16,-2 1 0 0,-1-7 4 15,-3-3-4-15,0-3 3 16,-3 3-3-16,-1-9-15 15,-2 0 12-15,-5-4-26 16,1 1 22-16,-1 0-17 16,1 0 17-16,0 0 3 15,-8-1 2-15,-3-2 1 0,11 3 0 16,-7-3 0-16,3 3 0 16,4-4 2-16,-1 7-1 31,1 0-6-31,3 0 4 0,0 0 3 15,0 0-2-15,4 0-2 16,-1 2 1-16,4 1 1 16,0 3 0-16,0-3 0 15,0 3 0-15,4-3 0 16,6 6 0-16,0-3 0 16,4 3 0-16,-3 0 0 15,2 1 0-15,5-4 2 0,-4 0-1 16,3-10 2-16,0 10-2 15,1-9-1-15,-1 3 1 0,0 0-35 16,0 3 27-16,-3 9-102 16,0-12 85-16,-3 12-198 15</inkml:trace>
  <inkml:trace contextRef="#ctx1" brushRef="#br0" timeOffset="550.9825">-5605 127 244 0,'0'-3'108'0,"3"3"-85"0,-3 0-29 15,0 0 49-15,0 0-35 16,-3 0 3-16,-1 0-8 0,-3 0 1 16,0 0-3-1,-3 0-3-15,-1 0 1 0,1 0 9 0,-4 0-6 0,0 3 5 16,0 3-6-16,-3-3-3 16,3 3 2-16,-3 0 5 15,0 3-4-15,-1 1-3 16,1-1 2-1,3 0 5-15,0 0-4 16,0 7 6 0,1-1-6-16,-5 9 3 0,4-5-3 15,4 2-3-15,0-2 1 0,-1-1-2 16,1 0 2-16,3 1 6 16,0-1-4-16,0-3 6 15,4 1-6-15,3-1 6 16,0 0-6-1,3-5 9-15,1-1-8 0,-1 3 5 16,4 0-6-16,0-3 0 16,3-2 0-16,1-1 4 15,-1-3-4-15,4 0 0 16,-4-3 0-16,8-6-83 16,6 0-134 15,-3-1 162-31,3-2-61 0</inkml:trace>
  <inkml:trace contextRef="#ctx1" brushRef="#br0" timeOffset="1018.434">-5190 133 208 0,'11'-9'92'0,"-11"6"-73"0,0 0-24 31,0 3 72-31,0 0-54 0,-4 0 27 16,1 0-29-16,-4 0 10 16,-4 0-15-16,-6 0-1 0,0 0-3 15,-1 3-4-15,-2 3 1 0,-1 0 4 16,0 3-3-16,0 0 3 16,0 4-2-16,-3-1-1 15,0 3 1 1,0 7 1-16,3 8-1 15,0-5 2-15,4-1-2 16,3 1-3-16,0-1 1 16,4-5 1-16,3 2 0 0,3-2 0 15,1-4 0-15,-1-3 2 16,4 0-1-16,0-2 2 16,0 5-2-16,4-3-1 15,6-9 3 1,-3 6-2-16,7-3-15 15,0 1 12-15,0-10-90 0,0-1 72 16,-1 1-139 0,5-3 122-16,-1-3-82 0</inkml:trace>
  <inkml:trace contextRef="#ctx1" brushRef="#br0" timeOffset="2419.918">-5114 259 124 0,'14'-22'55'0,"-10"44"-43"0,3-32-15 16,-4 20 85-16,4-13-65 0,0 3 25 15,0 0-30 1,0 9 15-16,0-3 2 0,0-12-4 16,0 0-17-16,-1 3-1 15,8-7-5-15,-3 4 1 16,3-3-2-16,-1 0 8 15,-2 0-7-15,3-1 5 16,-4 1-6-16,0 0 0 16,1 0 0-16,-4 0 1 0,0-1-1 15,-4 1 2-15,1 3-2 16,-1-6-3-16,-3 3 1 16,0 0 4-16,-3 2-3 31,-1 1 0-31,1 0 1 15,-1 3-7-15,-6 3 5 0,-1 0 3 16,-2 3-2-16,-1 3 0 16,0 3 1-16,0 1-1 15,0 2 0-15,-3 0-3 16,0 3 2-16,-1 1 4 16,4 8-3-16,1 7 0 0,-1-3 1 15,3-1-1-15,1-2 0 16,3-4 0-16,0-3 0 15,0 1 5-15,4-4-4 0,3-3 9 16,0 1-8-16,0-4 7 16,3 0-6-16,4-3 4 15,0 0-6-15,3-3 0 32,1 0 0-32,-1-3 7 15,1 3-6-15,2-6 5 16,1 0-6-16,4-3 14 0,-1-3-11 15,0 0 0-15,1-3-2 16,-1-1 1-16,0 1-2 16,0-9-1-16,4 2 1 15,0-5 4-15,0 2-4 0,0 1-5 16,-4 6 3-16,4-7 3 16,-4 7-2-16,4-1 0 15,-4 4 1-15,-3 3-4 16,0 0 2-16,-4 3-2 15,-3 0 2-15,0-1 6 0,0 4-4 16,0 0 0-16,-4 3 0 16,-3 0-4-16,4 3 2 15,-1 3 1-15,1 1 0 0,-1-1-3 32,1 3 2-32,-4 3 4 15,0 0-3-15,0 10 0 16,0 9 1-16,0-7 1 15,-4-3-1-15,1 1-3 16,-1-4 1-16,4 1 4 16,-3-4-3-16,-4 0 0 0,7-2 1 15,0-4 1-15,0-3-1 16,0 0-1-16,0 0 1 16,0-6 1-16,0 0-1 0,0 0 2 15,3 0-2-15,4-3 5 16,0-3-5-16,0-3 6 15,4 0-6-15,2-4-3 16,1-8 2-16,4-7 3 16,-1 4-3-16,4-1 3 15,-1 1-2-15,5-1-3 16,-1 1 1-16,4 2-2 16,-1 1 2-1,-6 2 1-15,0 4 0 16,0-3 5-16,-1 6-4 0,-2 2-5 15,-4 1 3-15,0 3-6 16,-1 0 6-16,-2 3 0 16,-1 0 1-16,1 3-3 15,-5 0 2-15,8 6-2 16,-3 3 2-16,-1 0 1 16,1 4 0-16,-5 2 0 0,1 0 0 15,-3 0 2-15,-1 1-1 16,4 8 2-16,-7 4-2 15,0 3-3-15,-7-13 1 16,0 3 6-16,0-2-4 16,1-4 9-16,-1-3-8 0,-4 1 7 15,1-1-6-15,-1-3 4 32,-2 0-6-32,-1-3 11 15,0 0-9-15,0-2 4 16,0-1-5-16,0 0-1 0,-3-3 0 15,3 0-1-15,0-3 5 16,0 3-4 0,4 3-8-16,0-3 5 0,-1 0-46 15,4 0 37-15,7 0-83 16,14 0-113 0,3 0 35-1</inkml:trace>
  <inkml:trace contextRef="#ctx1" brushRef="#br0" timeOffset="3051.3033">-3607-112 176 0,'7'-6'82'0,"-4"3"-65"0,1 3-21 15,-4 0 62 1,0 0-47-16,0 0 33 16,0 0-32-16,0 0 21 15,0 0-24-15,-4 0 11 0,1 3-14 16,-1 0 2-16,1 0-6 15,0 3 8-15,-1 0-8 16,-6 3-1-16,-1 0 0 16,4 4-4-16,-6 8 2 0,-1 4 4 15,0 5-3-15,-3 4 0 16,-1 3 1-16,1 21-4 16,0-9 2-16,-1 0 1 0,4-3 0 15,1-3 0-15,-1-6 0 16,3-4 5-16,1 1-4 15,-4-3 0-15,4-4 0 0,-1-5 1 16,1-4-1-16,3 1-1 16,-3-4-11-1,-1-6 9-15,11-3-67 16,0-3 54-16</inkml:trace>
  <inkml:trace contextRef="#ctx1" brushRef="#br0" timeOffset="8651.8987">-1027 189 156 0,'-6'-3'69'0,"-12"3"-55"0,8-3-18 0,6 3 48 0,1 0-36 15,-4-3 23-15,3 0-23 16,1 0 24-16,0 0-24 16,-1 3 35-16,1-4-33 0,-1 4 32 31,4 0-31-31,0 0 19 0,-3 0-22 0,3 0 24 16,0 0-24-16,0 0 21 15,0 0-22-15,0 0 8 16,7 0-11-1,6 0 9-15,5 0-10 16,-1 0 4-16,4 0-5 16,0-3 5-16,3 0-6 15,4 0 6-15,-1 0-6 16,1 0 9-16,0 0-8 0,10 0 2 16,-3 0-3-16,-8 0-3 15,-3 3 1-15,-3 0 6 16,-3 0-4-16,-1 0 0 15,-3 0 0-15,-4 0-1 16,-3 0 0-16,0 0 0 0,0 0 0 16,-7 0-3-16,3 0 2 15,-3 0 6-15,0 0-4 0,4 0 3 16,-4 0-3-16,0 0-3 16,0-3 1-16,0 3 1 15,0-6 0-15,0 3 2 31,-4-1-1-31,1 1-1 16,-1 0 1-16,1 0-1 16,0 0 0-16,-1 0 0 15,1-3 0-15,-1 0 2 0,-6 0-1 16,-1 0-3-16,1-1 1 16,3 1 1-16,-3 3 0 15,-1-3 2-15,1 3-1 0,-1 0-3 16,1 0 1-1,0 0 1-15,3-6 0 16,0 2 2-16,0 1-1 16,0 3-3-16,0 0 7 15,-3 3-4 1,6-6-1-16,1 6 1 16,-1-3 1-16,1 3-1 15,3 0 2 1,0 9 1-16,0-9-3 15,0 0-1-15,0 0 1 0,0 0 1 16,3 3-1-16,1 0-1 16,3 0 1-16,3 4-1 15,0-1 0-15,4-3 0 16,4 0 0-16,-1 3 5 16,0 0-4-16,4 0 6 15,-4 0-6-15,1 1 6 0,-1-1-6 16,0 0 3-16,1 0-3 15,-5 0 2-15,1 0-2 16,-3 0-1-16,-1 0 1 0,-3-2 1 16,-4-1-1-16,-3-3 5 15,4 6-5-15,-4-6 11 16,0 0-9-16,0 0-1 16,0 3-1-16,-4 0 1 15,4 0-1-15,-3 0 2 31,0 0-2-31,-4 0-3 0,0 3 1 16,0 0 1-16,-4 1 0 16,1-1 2-16,0 3-1 15,-1 0-3-15,1 7 1 16,-1-1 1-16,-2 6 0 0,-1-2 0 16,3-1 0-16,-3 1 0 15,4-4 0-15,0 0 0 16,-1-2 0-16,1-1 0 0,3 0 0 15,0-3 0-15,0 1 0 16,0-4 2-16,4-3-1 16,-1 0-3-16,1 3 1 15,-1-3 4-15,1 0-3 16,3-3 6 0,0 0-5-16,0 0 6 15,0 0-6-15,0-3 9 16,0-3-8-16,0 0-1 15,3-3 0-15,1-1 1 16,-1-8 5 0,1-13-11-1,-1 4 3-15,-3 2 1 0,0 1 0 16,0 2 2-16,0 4-1 16,4-1-1-16,-4 4 1 15,0-1-7-15,0 1 5 16,3 3 0-16,-3 0 1 15,0 2 0-15,0 1 0 0,0 3 0 16,0 0 0-16,0 3-3 16,4 0 2-16,-4 0-2 15,0 3 2-15,0 0-2 0,3 3 2 16,-3 3-2-16,7 0 2 31,-7 3 6-31,3 0-4 16,1 7 0-16,-1-7 0 15,1 3-7-15,-1 1 5 0,-3-1 0 16,0 6 1-16,0 1 0 16,0 5 0-16,0-5-54 15,0-1 43-15,0-3-165 16,11-24-185 0</inkml:trace>
  <inkml:trace contextRef="#ctx1" brushRef="#br0" timeOffset="4152.1956">-3638 161 140 0,'-4'-4'62'0,"-9"4"-49"0,2-3-16 16,11 3 23-16,0-3-16 15,-3 0 4 1,-4 0 3-16,0 0-9 15,0 3 28-15,0-6-23 0,4 3 27 0,-4 0-25 0,3 0 15 16,1 3-18-16,-1 0 8 16,1 0-10-16,-1 0 1 15,1 0-4-15,-1 0-1 32,4 0 1-32,0 0-1 0,-3 0 0 15,3 0 2-15,0 0-1 16,-4 0 13-16,4 0-10 15,0 0 6-15,0 0-7 0,0 0 4 16,0 0-6-16,0 0 0 16,0 0 0-16,0 0-1 15,0 0 0-15,0 0 0 16,0 0 0-16,0 0 11 16,4 0-9-16,-1-3 11 0,1 3-10 15,-1 0-1-15,1-3-1 16,-1 3 4-16,8 0-1 15,-1 0 0 1,4 0-2 0,-4-3 1-16,1 3-2 0,-1-3 5 31,0 3-5-31,-3 0 3 16,0-3-3-16,0 3-1 15,0 0 1-15,0-4-4 16,0 4 2-16,0 0 6 15,0 0-4-15,0-3 0 0,0 3 0 16,3 0-4-16,4 0 2 16,-4 0-2-16,-3 3 2 0,4 1 4 15,-4 2-3-15,-1-3-2 16,1 3 1-16,0 0 4 16,-3 3-3-16,-1-6 0 15,1 6 1-15,-4-2-1 16,0 2 0-16,0 0 0 15,0 0 0-15,-4 0 5 0,1 0-4 16,-1-2-3-16,-3-1 2 16,0 9 8-16,-3-3-6 15,0 1 2-15,-4 5-3 16,-3 0 2-16,-4-2-2 16,3-4-1-16,-6-3 1 15,0-3-1 1,3 3 0-16,0-2 0 15,4-1 0-15,0-3 0 16,3 0 0-16,3-3-20 16,1 3 16-16,3-3-44 15,4 0 37-15,-1 0-88 0,4-3 76 16,4 3-197 0</inkml:trace>
  <inkml:trace contextRef="#ctx1" brushRef="#br0" timeOffset="10156.4977">-2956 94 80 0,'-3'-9'36'0,"3"6"-29"0,0-1-9 0,0 4 55 15,0-3-42-15,0 0 49 0,-4 3-45 16,1 0 21-16,-1 0-26 15,-3 0 10-15,0 0-14 32,1 3 10-32,-1 0-11 0,0 1 27 0,3-1-24 15,1 0 30-15,-1 0-29 16,4-3 19-16,0 0-21 16,7 3 24-16,7-3-23 15,3 0 7-15,1-3-11 16,6 0 3-16,7-3-5 15,0-1-1-15,4 1 0 0,0 0 1 16,3-3-1-16,3 0-3 16,-3 3 1-16,0-10-2 15,4 4 2-15,-4 3-78 16,-3-4 62-16,-1 4-291 16</inkml:trace>
  <inkml:trace contextRef="#ctx1" brushRef="#br0" timeOffset="6945.0515">-3139 185 180 0,'-4'0'82'0,"4"0"-65"0,0-3-21 0,-7 3 20 15,7-3-11 1,-7 0 28 0,4 0-8-16,-1 0-17 0,1 0-1 15,-1 0-5-15,-2 3 7 0,2 0-7 16,-3 0 27-16,0 0-22 15,0 0 8-15,0 0-11 0,-3 0 3 16,3 0-5-16,0 0 2 16,0 0-3-16,-3 3-1 15,-1 0 1-15,1 3-1 16,0 0 0-16,-1 0 0 16,1 3 0-16,-4 10-6 31,4 5 5-31,-1-2 6 0,1-1-5 15,3-3 4-15,0 1-3 16,3-4-1-16,4 0 1 16,4-5 18-16,3-1-15 15,0-3 5-15,0 3-7 16,3-6 5-16,1-3-6 16,2 3 6-16,1-6-6 0,0-3 11 15,0 0-9-15,3-3 4 16,-3-7-5-16,3 1 2 15,1-6-3-15,-4 2 2 0,3 1-2 16,-10 3-1-16,7 2 1 16,-4 1-4-16,-3 3 2 31,0 3-2-31,-4 3 2 0,-6 3-2 16,3 3 2-16,-4 9 1 15,4 0 0-15,0 13 0 16,0-4 0-16,0-2 0 15,4-4 0-15,-1 3 0 16,1-5 0-16,3-1 2 16,0-3-1-16,0-3 2 0,3-3-2 15,0-3 5-15,4 0-5 16,0-3 6-16,3-6-6 16,1-6 14-16,-1-10-11 15,0 1 6-15,1-1-7 16,-4 1-2-16,-1-1 0 0,5-2 4 15,-4-1-4-15,3 0 3 16,-7 1-3-16,1-4 2 16,-1 4-2-16,0 5-3 15,-3 4 1-15,0-4 1 16,-3 4 0-16,3 3-6 16,-4 2 5-16,-3 4 0 0,0 6 1 31,0 3 0-31,-7 6-3 15,0 7 2-15,4 5-2 16,-8 9 2-16,1-5 1 16,0 5 0-16,3 1-3 15,0 0 2-15,0-4 4 16,3 7-3-16,1-7 0 16,3 10 3-16,3-9-2 15,4-7 2-15,0-3-2 16,7-15-1-1,0-9 3-15,3-3-2 16,1 0 2-16,-1-4-2 16,0-2-1-16,1-4 1 15,-1 1 1 1,0-1-1-16,-3 1-1 16,3-3 1-16,1-4-1 0,3 0 0 0,-11 4 0 15,7-1 0-15,-3 1 0 16,-4 5 0-16,1 1 0 31,-4 3 0-31,0 2-3 16,0 1 2-16,-4 6-2 0,1-3 2 0,-1 3-2 15,1 3 2-15,-4 3-2 16,0 0 2-16,0 3-2 0,0 3 2 16,-4 3-16-16,1 6 13 15,-1-5 21-15,-3 8-14 31,0 7 0-31,0-1-1 0,-3 1-5 0,0-1 2 16,-1 1 1-16,4-1 0 16,-3-2 0-16,6-1 0 15,1 0 0-15,-1 7 0 16,4-7 2-16,0-2-1 16,7 5-1 15,4-2 3-31,-4-4-2 0,3-6-3 15,0 1 15 1,1-7-10-16,3-9 1 16,0 0-2-16,-1 0 1 15,1-10-2-15,4 1 2 16,-1 0-2-16,4 0 2 0,-4-1-2 16,4 1 2-16,-4 0-2 0,4-4-1 15,0 1 1 1,-1 0 1-16,1 0-1 0,-3-1 2 15,-5 1-2-15,1 3-6 16,-3-1 4-16,-1 4 6 16,-3-3-5-16,-4 3 4 31,1-4-3-31,-4 4-1 0,0 0 1 16,-4 3-4-16,-6 3 2 15,-4 6 1 1,0 0-6-16,1 0 5 15,-1 3 0-15,0 0 1 16,0 4-3-16,0 2 2 16,0 0-2-16,0 3 2 0,4 1 4 15,0 5-3-15,-1-6 3 16,4 4-2-16,0 5-1 16,4-2 1-16,3 5-7 15,0-2 8 1,3-4-3-16,4-2 4 0,0-7-2 15,4 0 5-15,-1-3-5 0,0-2 6 16,1-1-6-16,3-3 6 16,-1-3-6-16,5-6 6 15,-1-1-6-15,0-5 6 16,1-6-6-16,-1-1 0 16,0 1 0-16,1-3-1 31,-1 2 0-31,-3-2 2 0,3 2-1 15,1 1-3-15,-1 3 1 16,0 2 1-16,-3 4 0 16,-4 3 0-16,4 0-3 15,0 3 2 1,-4 3-2-16,1 9 2 16,-4-6-5-16,0 6 5 0,-4 4 0 15,1-1 1-15,-1 12 2 16,1 7-1-16,-1-3-3 15,1-4 1-15,-1-2 4 16,0-4-3-16,1 0-2 0,-4-5 1 16,3-1 4 15,1-3 3-31,-1-3-5 0,-3-6 14 16,0 0-11-16,4 0 12 15,-1-3-12-15,4-3 0 16,0 0-2-16,0-9 4 15,3-10-5-15,1 1 0 16,-1-1 0-16,4 1-4 16,0 2 2-16,0 1-2 0,0 2 2 15,-1 4 1-15,-2 3 0 16,-1-1-17-16,1 4 13 16,2 0-46-16,-2 3 39 15,-1 0-44-15,4 3 42 16,-3 0-56-16,2 3 53 15,1 0-63 1,-3 3 60-16,-1 0-50 16,4-3 51-16,3 0 7 0,-3 0 6 15,0 0 22-15,0-3-14 0,-4 0 55 16,1 0-44-16,-1 0 38 16,0-1-38-16,-3 1 15 15,0 3-21 1,-7 0 6-16,4 0-10 0,-4 0 1 15,0 10-4 1,-4 2 8-16,1 3-7 16,-1 0 2-16,-3 10-3 15,0-4 2-15,0 7-2 16,1-3 2-16,-1-1-2 16,3-6-1-16,1-2 1 15,-1-4 4-15,1-3-4 16,3-3 3-16,0 0-3 0,0-6 11 15,0 0-10-15,3-3 8 0,1-9-7 16,3-9 1-16,3-1-3 16,0-2-3-16,1-1 1 15,6 1 4 1,4 2-3-16,0 1 0 0,-1 2 1 16,-2 7-1-16,-1-3 0 0,0 6-6 15,-3 3 5-15,0 2 0 16,0 1 1-16,-4 6 0 15,1 4 0-15,-1 2 0 32,-3 3 0-32,0 3 2 15,-4 4-1-15,-3 8 2 16,0 7-2-16,-3-3 2 16,0-4-2-16,-1-2 5 0,1-4-5 15,-1-2-8-15,1-7 5 16,-1 0-102-16,4-3 81 0</inkml:trace>
  <inkml:trace contextRef="#ctx1" brushRef="#br0" timeOffset="-175075.657">1793 130 132 0,'-4'-6'59'0,"4"3"-47"0,0-3-15 0,0 3 57 16,0-1-43-16,0 1 41 15,0-3-39-15,0 0 30 16,0 3-32-16,-3-3 30 0,3 3-30 0,0 0 11 16,0 0-16-16,-4 0 16 31,4 0-17-31,0 3 4 15,0 0-7-15,0 0-1 16,0 0 0-16,0 6-1 16,4 3 0-16,-1 0-6 0,1 6 5 15,-1 7 3-15,1 2-2 16,-1 10-5-16,1 12 4 16,-1 0 6-16,-3 0-5 0,0 3 1 15,0-3 0-15,0-3-4 16,0-3 2-16,0 0 1 15,0-7 0-15,4-5 8 16,-4-4-6-16,0-5-1 16,3-4 0-16,-3-6 7 15,4-3-6-15,-4-6 7 0,3 0-6 16,-3-6-8-16,0 0 5 16,0-3 7-16,0-3-5 31,0-1-7-31,0 1 5 0,0-6 5 15,0-4-5-15,-3 1 1 16,-1-1 0-16,4 1-4 16,-3-1 2-16,-1 1 6 15,1 0-4-15,-1-1 0 16,1-5 0-16,-1-7 1 0,1 6-1 16,-1 4-1-16,1-1 1 15,3 1-7-15,-4 2 5 16,4 1 6-16,0 2-5 15,0 1 1-15,0 3 0 0,0-1-1 16,4 4 0-16,-1 0 2 16,4 0-1-16,0 3-1 15,0-1 1-15,0 1-4 16,3 3 2-16,1 0 1 16,3 0 0-16,7 0 0 15,-1 3 0 1,1-1 0-16,0 4 0 15,3 4 5-15,-3-1-4 16,0 0 0-16,-1 3 0 16,-2 0 4-16,3 3-4 15,-4 0-5-15,-3 1 3 16,0 2 0-16,-4 0 1 0,-3 0 8 16,-11 4-6-16,1-1 2 15,-4 6-3-15,0-2 2 0,-3 5-2 16,-1 1-9-16,-3-7 6 15,1 1 10-15,-5-4-7 16,1 0 0-16,-4 0 0 16,-3-2 4-16,0-1-4 15,-1 0-5-15,8-3 3 0,3-2 3 16,4-1-2-16,0-3 0 16,3 0 1-16,3 0 7 15,4-3-6-15,0 0 5 16,4-3-6-16,6 0 3 15,0 0-3-15,1 0 5 32,3 0-5-32,-1 0 3 0,8-1-3 15,-3 4-3-15,-1 0 1 16,0 4 4-16,1-1-3 16,-1 3 0-16,-3 0 1 15,6 0-4-15,-2 0 2 16,3 3 1-16,-4 0 0 0,0 7 0 15,-3-4 0-15,-4 6 0 16,1-2 0-16,-1-1 0 16,-3 3 0-16,0-2 2 0,-3-1-1 15,-1 0 2-15,0-2-2 16,-3-1 2-16,0 0-2 16,0 0-1-16,0-2 1 31,0-1-1-31,-3 0 0 0,0 0 11 15,-1-3-9-15,4 0 11 16,-10 1-10-16,-1-1-1 16,-6-3 1-1,0 0-2-15,-1 0-1 16,1 0 1-16,0-3-4 16,3 0 2-16,-3 0 4 0,3 0-3 15,-4 0 3-15,5 0-2 16,-8 0-3-16,3 0 1 15,5 0 1-15,-5 0 5 16,1 0-4 0,3 0-11-16,0 3 8 15,4 0-25-15,3 0 21 0,0 0-54 16,0 0 47-16,0 0-107 16,4 0 92-16</inkml:trace>
  <inkml:trace contextRef="#ctx1" brushRef="#br0" timeOffset="-20713.6298">3667 112 132 0,'3'-7'62'0,"1"4"-49"0,-1-3-16 0,1 3 63 15,-4 0-48-15,0 0 40 16,0 0-38-16,0 0 15 16,0 0-21-16,0 0 15 0,0 0-18 15,0 0 12-15,0 3-12 16,0 0 2-16,0 0-5 0,0 0 2 16,0 0-3-16,0 0 16 15,0 0-13-15,0 6 4 16,0 0-6-16,0 3 5 15,0 3-6-15,0 1 9 16,-4 2-8-16,1 0-1 16,-1 4 0-1,4 5-1-15,-3 7 0 16,3-1 0-16,-4 4 0 16,4-3 2-16,0-1-1 15,-3 1 2-15,-1 0-2 16,1-1-3-16,-1-2 1 0,1-1 1 15,3-2 0-15,0 3 8 16,0-7-6-16,0-3 5 16,-4-2-6-16,4-1 17 0,-3-3-14 15,3-3 4-15,0 1-6 16,0-4-1-16,0 0 0 16,0-3-1-16,0 0 0 15,0 0 2-15,0-3-1 16,0 0-3-16,0 0 1 0,0 3 6 15,0 0-4-15,0 3 0 16,0 0 0-16,0 1-4 16,0-7 2-16,3 6 4 15,-3 0-3-15,0-6-5 16,0 0 4-16,0 6 3 31,0-6-2-31,0 0 0 0,0 0 1 16,0 0 4-16,0 0-4 0,0-3 6 15,0-3-6-15,0 0 11 16,0-4-9-16,0-2 2 16,4 0-4-1,-4-3-3-15,0-1 1 16,0-2 6-16,0-7-4 0,0 1 0 16,0-1 0-16,-4-2 7 0,4 2-6 31,-3 1 2-31,-1-4-3 15,1-2 2-15,0-4-2 0,-1 0-3 16,1 4 1-16,-1 2 1 16,1 0 0-1,3 4 2-15,-4 2-1 0,4 1-3 0,-3 3 1 16,3 2-2-16,0 4 2 16,0 3-2-16,0 0 2 15,0 3 1-15,0-1 0 16,3 4 0-16,1 0 0 15,-1 3-6-15,-3 0 5 16,7 0 0-16,0 0 1 0,0 3 0 31,3 0 0-31,-3-3 2 16,4 3-1-16,3 1 2 0,3-1-2 16,0 0-1-16,0 0 1 15,1 0 1-15,-1 0-1 16,4 0-6-16,-4 0 4 15,1 6 3-15,2-6-2 16,1 3 0-16,0 4 1 0,-4-4 1 16,1 3-1-16,-1 0-1 15,4 0 1-15,-4 0-1 16,-3 1 0-16,3 8-3 16,0-3 2-1,-3 7 1-15,0-4 8 0,0 1-6 16,0-1-7-16,0-3 5 15,-4 1-1-15,0-4 1 32,1 0 0-32,-4 3 0 0,0-2 0 0,0-1 0 31,-4 0 5-31,4-3-4 0,-3 1 0 16,-4-1 0-16,3 3 1 15,-3 0-1-15,0 0 5 16,0 1-5-1,0-4 0-15,0 0 0 16,0 3-1-16,-3-2 2 16,3-4-1-16,-4 0-3 15,1 0 4-15,-1 0-2 16,1 0 3-16,-1 0-2 0,1 4-3 16,-4-4 1-16,0 0 6 15,0 0-4-15,0 0 0 16,0 0 0-16,-3 0-1 15,-1 0 0-15,1 1-3 16,3-1 2 0,-3 0 1-16,-1 0 0 15,1 0 0-15,-1-3 0 16,1 3 0-16,3-3 0 16,-3 0 5-16,3 0-4 15,-4 1 0-15,1-1 0 16,0-3-4-16,-1 0 2 0,1 0 4 15,-4 0-3-15,0 0 6 16,0 0-5-16,0-3 3 16,1-1-3-16,-1 1 5 15,0 3-5-15,3 0-3 16,1 0 2-16,-4 0-3 16,0 0 2-16,-3 0 4 0,0 0-3 15,3 0-5-15,0 3 4 16,0 1 0-16,4-1 1 0,-1 0 0 31,4 0 0-31,1 0 0 16,-1 0 0-16,3-3-31 15,1 3 24-15,3-3-70 16,0 0 59-16,7 0-183 16,6 0 155-16,15-3-140 15</inkml:trace>
  <inkml:trace contextRef="#ctx1" brushRef="#br0" timeOffset="-18198.061">5489 115 168 0,'3'-10'78'0,"0"7"-61"0,-3 0-21 0,4 3 67 0,-1-3-50 16,-3 0 51-16,0 0-47 15,0 0 24-15,0 0-30 16,0 0 25-16,0 3-27 0,0 0 12 0,0 0-15 31,0 0 2-31,0 0-6 16,4 3 2-16,-1 0-3 15,4 3-1-15,0 3 1 16,0 1-1-16,0 5 0 16,0 3 0-16,0 1 0 0,0 8 0 15,0 10 0-15,0 0 0 16,-4-1 0-16,1-2 2 15,3-3-1-15,-1 3-1 16,5-1 1-16,-4-5 4 16,-4-4-4-16,1 1 6 0,-1-1-6 15,1-2-3-15,-1-4 2 16,4 1 8-16,0-4-6 16,-7 0-1-16,0-3 0 0,0 1 4 15,3-4 8 1,1-3-10-16,-1 0-4 15,-3-6 1-15,0 0 5 16,-3 3-4-16,3-3 3 31,-4 0-3-31,8-3-3 0,-8 0 1 16,1 0 4-16,-1-3-3 16,-2 0 0-16,-1 0 1 15,0-4-1-15,3 1 0 16,1 0-3-16,-1 0 2 15,1 0 4-15,-4-7-3 16,3-2 0-16,-2-3 1 0,2-4-1 16,-3 7 0-16,0-1 0 15,0-2 0-15,4-1 0 16,-4 4 0-16,3-10-3 0,1-5 2 16,-1 5 4-16,1 1-3 15,0 2 0-15,-1 4 1 16,1-1-1-16,-1 4 0 15,1 2-3-15,3 1 2 0,0 0 1 32,0 3 0-32,0 2-3 15,3 1 2-15,1 0 4 16,-1 3-3-16,4 0 6 16,0 0-5-16,0 3 3 15,0-1-3-15,3 1 2 0,4 0-2 16,7 0 2-16,-4 0-2 15,4 3-3-15,0 0 1 16,0 0 6-16,-1 0-4 16,1 3-3-16,0 0 2 15,3 3 3-15,-3 1-3 16,-4-1-2-16,1 0 1 0,-5 3 6 16,-2 0-4-16,-1 0-3 15,-3 1 2-15,-7 2 5 16,0 0-4-16,0 6-3 15,-3-8 2-15,-4 14 8 16,0-8-6 0,0 2-4-16,-4-3 2 15,-2 1 0-15,-1-4 0 16,0 0 2-16,0-3-1 16,0 0 2-16,0 1-2 0,4-1-1 15,-4-3 1-15,4-3-1 16,-1 0 0-16,-3 3-3 15,4-3 2-15,3-3 4 16,4 0-3-16,-4 0 3 0,7 0-2 16,0 0 2-16,3 0-2 15,4 0 2-15,-3-3-2 16,-1 3 2-16,4-3-2 16,3 0-1-16,-3 0 1 15,0 0 1-15,0 3-1 16,4-3-1-16,-1 3 1 0,4 0-1 15,-4 0 0-15,1 0 0 32,2 0 0-32,1 3 0 15,0 3 0-15,3-6 2 0,-3 6-1 16,0 0-6-16,0 0 4 16,-4 1 0-16,1-1 1 15,-1 0 2-15,4 0-1 16,-4 0-3-16,1 0 1 15,-1 0 6-15,1 0-4 0,-1 1-3 16,0-1 2-16,1 0-3 16,-1 0 2-16,-3 3 4 15,0 0-3-15,0 4 0 16,0-1 1-16,-4-3 4 0,1 3-4 16,-4-6-3-16,0 1 2 15,0-1 3-15,-4 0-3 16,1 0-2-16,-1 0 1 15,1 0 4-15,-1 0-3 16,-2 0-2-16,-1 4 1 0,0-4 9 31,0 3-6-31,0-3-4 16,0 3 2-16,-3 0 0 16,-1-2 0-16,4-1-3 15,0 0 2-15,0 0 6 16,0 0-4-16,-3 0-3 0,0 0 2 15,-1 1 5-15,1-1-4 16,-4-3 0-16,4 0 0 16,-4 0 4-1,0-3-1-15,0 0-2 16,0 0 7-16,0 0-7 0,-3 0-1 16,3 0 0-1,0 0-1-15,0-3 2 16,1 3-1-16,-5 0-3 0,4 0 1 15,4 0-2-15,0 0 2 16,-1 0 4-16,-3 0-3 31,4 0 0-15,0 0-16-16,3 0 12 16,0 0-60-16,0 3 50 15,0 0-115-15,3 0 98 0</inkml:trace>
  <inkml:trace contextRef="#ctx1" brushRef="#br0" timeOffset="-167976.0132">-4618 1489 184 0,'-4'-6'85'0,"4"6"-67"0,-3-4-23 0,3 4 39 15,0 0-28-15,0 0 17 16,-4 0-17-16,1 0 8 16,-1 0-10-16,1 4 6 0,-1-1-7 15,1 3 1-15,-1 0-3 16,1 6-1-16,-4 7 1 0,0-1-1 16,0 4 0-16,-3 9-3 0,-1-1 2 15,5 13 4-15,-12 10-3 16,4-4-2-16,0 0 1 31,1-3 1-31,2 1 0 0,1-7-3 16,3-7 2-16,0-2 9 15,0-6-6-15,4-7 24 16,-1-2-20-16,4-7 29 16,0-3-27-16,0-6 19 15,4-9-20-15,-1 0 2 0,4-7-7 16,7-2 13-16,-4-7-11 15,8 1 0-15,-5-23-2 16,1 4 1-16,-3-3-2 0,-1 0-3 16,0 3 1-16,1 0 9 15,-1 0-6-15,1 3-1 16,-1 3 0-16,0 0 4 16,1 9-4-16,-1 3-3 15,1 4 2-15,-4 2 5 16,-1 7-4-1,1 3-3-15,0 3 2 16,0 3-6-16,0 6 5 16,4 3-3-16,-5 6 3 15,5 7 1-15,-1 5 0 16,1 7-3-16,-1 6 2 16,4 9 4-16,-4 13-3 0,1-1-2 15,3 1 1-15,-1-1 4 16,1-2-3-16,0-7 0 15,-4-6 1-15,1-6-1 0,-4-3 0 16,3-4-3-16,-3-2 2 16,0-9 9-16,-4-1-6 15,1-6 2-15,-1-2-3 16,1-4 5-16,-4 0-5 0,0-6 6 16,0-3-6-16,-4-3 0 15,1-4 0-15,-4 1-46 16,0-3 35-16,0-3-33 15,-10-7 32-15,0-3-33 16,-1 4 33-16,1-4-25 31,-4 4 26-31,7-1-11 0,-3 1 15 16,0 5-5-16,-1 1 8 16,1 2-3-16,0-8 4 15,-1 15 7-15,5 3-5 0,-1 0 10 16,0 0-8-16,3 3 27 15,1 0-22-15,3 0 30 16,0-4-28-16,4 4 19 16,-1 0-21-16,4 0-1 15,0 0-4-15,0 0 7 16,0 0-7-16,0 0 7 0,0 7-6 16,0-7 15-16,0 0-14 15,7 3 4-15,0 0-6 31,0 0 2-31,3-3-3 0,4 0 5 16,4 0-5-16,2 0 3 16,1 0-3-16,3 0-3 15,-3 3 1-15,7 3-201 16,-4 0 159-16,0-3-148 16</inkml:trace>
  <inkml:trace contextRef="#ctx1" brushRef="#br0" timeOffset="-165722.1889">-4625 3052 192 0,'-4'-6'88'0,"4"3"-69"0,0 0-24 15,0 3 50-15,0 0-37 0,0 0 9 16,0 0-12-16,0 0 8 16,0-3-10-16,-3 3 21 0,-1 0-18 15,4 0 11-15,-3 0-12 16,-1 0-3-16,4 0-1 0,-3 0 1 31,3 0-1-31,0 3 5 16,-4 0-5-16,4 0 0 15,-3-3 0-15,3 0 4 16,0 0-4-16,0 3 3 16,0 0-3-16,0 1-3 0,-3-1 1 15,3 0 4-15,0-3-3 16,0 3-5-16,0-3 4 16,0 9 14-16,0 0-10 15,0 0-1-15,0 4-1 16,0-1-1-16,0-3 2 15,0 4-1-15,0-1-3 0,0 0 1 16,3 4 1-16,-3 2 0 31,3 1-3-31,1-1 2 0,-1 1 1 0,-3-1 0 16,0-3 2-16,0 7-1 16,4-4-1-16,-4 7 1 15,3-3-4-15,-3-1 2 16,4-2 4-16,-4-1-3 0,0-3 3 31,0 1-2-31,0-1-3 16,0-2 1-16,0-1 4 15,0 0-3-15,0 1 0 16,0-1 1-16,0-3 1 16,0 0 2-16,0 7 0 15,0-4-3 1,0-3-1-16,0 0 1 15,0-2-1-15,0 5 0 16,0 0 0-16,0-3 2 0,0 1-1 16,0-1-6-16,0-3 4 15,0 0 3-15,0 0-2 16,0 1 0-16,0-1 1 16,0 0-1-16,0 0 0 31,0-3 2-31,0 0-1 15,0-3 2-15,0 0-2 0,0 0-1 16,0 0 1-16,0 0-7 16,0 0 5-16,0 0-90 15,0 0 72-15,0 0-117 16,0-3 103-16,3 0-113 16</inkml:trace>
  <inkml:trace contextRef="#ctx1" brushRef="#br0" timeOffset="-163359.5538">-4622 3160 84 0,'-7'0'39'0,"7"0"-31"0,-3 0-10 0,3 0 35 16,0 0-26-16,-4 0 37 0,1 3-34 16,-1-3 35-16,1 0-34 15,-1 0 31-15,1 0-31 16,0 0 19-16,3 0-22 0,0 0 24 16,0 0-24-1,0 0 12-15,0 0-14 0,0 0 13 16,0-3-14-16,0 3 11 15,0-3-11-15,3 0 2 16,0-6-5-16,4 3 2 0,0-1-3 16,0 1 2-16,4-6-2 15,-1 3 8-15,0 0-7 16,4-1-1-16,0 4 0 0,3 0 1 16,1 0-1-16,3 3-1 15,3-3 1-15,4-1-4 16,-8 4 2-16,1 0 1 31,-4 3 0-31,4 3 0 0,-4 0 0 0,1 1 2 31,-1 2-1-31,-3 0-1 0,-4 3 1 16,1 3-1-16,-4 1 0 16,0-1 2-16,-4 0-1 15,-3 1-1-15,0-1 1 0,-3 0 1 16,-4 4-1-16,0 2-1 15,0-2 1-15,-4-1-1 16,-2 0 0-16,2 1-3 16,-6-1 2-16,0 0 12 15,-4-2-9-15,0-4-6 0,4 9 4 16,-1-5-1-16,5-1 1 16,-5-3 2-16,8-2-1 15,-1-1 2-15,4-3-2 16,1 0 5-1,2-9-5 1,1 0 0-16,3-1-3 16,0 1 1-16,3 3 1 15,4-3 0-15,0 3 2 16,3 0-1-16,11 0-3 16,-4 3 1-16,1 0 1 15,-1 0 0-15,0 3 0 0,1 6 0 16,-1 0-3-16,0 7 2 15,4-4 4-15,-4 3-3 16,1 1 0-16,3-1 1 0,-4 1 1 16,-3-1-1-16,3 0-3 15,-3 1 1-15,0-4 1 16,-4 3 0-16,-3 1 0 16,0 2 0-16,-4 7 0 15,1-4 0-15,-4-2 0 0,-4-1 0 16,1-2 5-16,-7-1-4 31,-1 1 14-31,-3-1-11 16,1 0 0-16,-5 4-2 15,1-4 1-15,-4-2-2 0,4-1 13 16,-11-3-10-16,4 0 6 16,-4-3-7-16,0 1-2 15,1-4 0-15,2-3 4 16,-2 0-4-16,2 0-5 15,5 0 3-15,2 0 0 0,1 0 1 16,0-3-40-16,3 3 32 16,4 0-42-16,-1 0 37 15,4 0-97-15,4 0 85 16,3 0-225 0</inkml:trace>
  <inkml:trace contextRef="#ctx1" brushRef="#br0" timeOffset="-161909.7675">-4324 5035 204 0,'0'-6'92'0,"4"3"-73"0,-1-4-24 0,0 7 27 0,1-3-18 15,-1 0 7-15,-3-3-8 16,0 0 40-16,0 0-33 15,0-7 40-15,-3 4-37 0,3 3 24 16,-4-9-10 0,-2-1-19-16,-1 4 10 15,0 0-13-15,0-1 2 0,-4 1-5 16,1 0 2-16,-4-1-3 16,-7 4 2-16,4 0-2 15,0 0-1-15,-1 3 1 16,-2 3-1-16,2-1 0 15,1 4 0 1,0 4 0-16,-1-1 0 16,1 3 0-16,0 0-6 15,-1 3 5-15,5 0 3 16,-1 7-2-16,3-1 0 16,1 13-2-16,-4 0 1 15,0-4 1-15,4 1 0 16,6-4 0-16,-3 4 0 15,7 3-3-15,0-1 2 16,0 4-2-16,0-3 2 16,0-3 4-16,4-4-3 0,-1 1 0 15,4-1 1-15,4 1-4 16,-1-4 2-16,4 1 1 16,0-4 0-16,3 0 5 15,4-2-4-15,0-4 11 16,3 0-9-16,7-3 4 15,-3-3-5-15,3 1 10 0,-7-4-9 16,0 0 7-16,1 0-7 31,-5-4 4-31,-2 4-6 16,-1-3 0-16,0 3 0 16,-3 0-1-16,0 0 2 15,-4 0-1-15,4 0-45 16,-3 0 34-16,-1 0-119 15,1 3 99-15,-5 1-262 16</inkml:trace>
  <inkml:trace contextRef="#ctx1" brushRef="#br0" timeOffset="-160261.8313">-4553 6672 256 0,'-3'4'115'0,"3"-1"-91"0,0-6-30 0,0 3 69 16,0 0-51-16,0 0 7 0,0-4-13 15,0 4 4-15,0-3-7 16,0 3 15-16,-3 0-14 0,3 0 12 16,-4 3-11-16,1 4-1 0,-1-4-2 15,1 15 4 1,3-2-10-16,0-1 3 16,0 3 1-16,0 1 0 0,0 2 0 31,0 7 0-31,0 0-3 15,3 9 2-15,1 6 4 16,-4 0-3-16,3-3-2 16,1-6 1-16,-1-3 4 15,0-4-3-15,-3 4 6 16,4-6-5-16,-4-4-3 0,3-5 2 16,-3-4 0-16,0-3 0 15,0 0 22-15,0-12-3 16,0-3-7-1,0-6-8 1,-3 0 1-16,-1-4-4 0,1-5 2 16,0-16-2-16,-1 0-3 15,1-3 1-15,-4-3 4 0,3 3-3 16,1 0 0-16,-1 0 1 16,4-4 1-16,0 8-1 15,0-1-1-15,0 6 1 16,0 3 1-16,0 4-1 31,0 2-3-31,0 3 1 0,4 4-2 16,-4 6 2-16,0-3 4 15,3 5-3-15,1 1-5 16,-1 3 4-16,1 0 0 16,3 6 1-16,-1-3 0 15,1 6 0-15,4 0-9 16,-1 4 7-16,4-4 4 0,0 6-2 15,3-3 0-15,4 7 1 16,0-4 1-16,-4 10-1 16,4-1 2-16,-4 1-2 15,4-1-6-15,-4 1 4 0,1-1 6 16,-1 4-5-16,0-3-2 16,-3-1 2-16,3 1 5 15,1 2-4-15,-1 1 9 16,-3 6-8-16,0-7 2 15,-4 1-3-15,1-7 11 0,-5 1-10 32,1-4 5-32,-3 1-5 15,-4-1 10-15,0-3-9 16,0-2 4-16,-7 2-7 16,-7 0 0-1,0 1 0-15,0-4 2 16,1 0-1-16,2 3-1 15,-3-2 1-15,0-1 1 16,1 0-1-16,-1 0-1 16,-4 1 1-16,5-4-1 0,-5 0 0 15,-3 3 5-15,-3 0-4 16,0-3-3-16,3 1 2 16,0-4-3-16,-3 3 2 15,7-3 4-15,-1 0-3 0,5 0-2 16,-1 0 1-16,0 0-36 31,4-3 29-31,-1 0-112 16,4-6 93-16,7-9-320 15</inkml:trace>
  <inkml:trace contextRef="#ctx1" brushRef="#br0" timeOffset="118785.7294">7795 9549 36 0,'0'-3'16'0,"-3"3"-13"0,6-3-3 16,-3 3 40-16,0 0-32 15,0 0 48-15,0-3-42 16,0 0 24-16,0 0-28 0,0 0 3 16,0 0-9-16,0 0 19 15,0 0-17-15,0 0 22 0,0 0-21 0,0 0 14 16,0 3-16-16,0 0 17 16,0 0-17-16,0-4 12 15,0 4-12-15,0 0 11 16,0 0-12-16,0 0 12 0,0 0-12 15,0 0 14-15,0 0-13 16,4 4 11-16,-1 2-11 16,1 0 8-16,-1 0-10 15,1 0-1-15,-1 6-1 16,1 7 7-16,-1-4-6 16,0 7-1-1,4-7 0-15,0 4-1 16,0-4 0-16,-3 4 2 15,3-1-1-15,0-3 2 16,0 4-2-16,-4-4 5 16,4 1-5-16,-4 2 6 0,1-2-6 15,-1-4 6-15,1 0-6 16,-1-3 11-16,1 1-9 0,-4-4 4 16,0 0-5-16,0-6-1 15,0 0 0-15,0 0-1 16,0 0 0-16,0 0 2 15,0 0-1-15,0 0 5 16,0 0-5-16,0 0-3 16,0 6 2-1,0-6 3-15,0 0-3 16,0 0-2-16,0 0 1 16,0 0 4-16,0-6-3 15,0 0-2-15,0 0 1 16,0 0 4-16,0-1-3 15,0 1 0-15,0 0 1 0,3 0-1 16,1-3 0-16,-1-1 0 16,1 1 0-16,-1 0 0 15,7 0 0-15,1-1-3 16,-4 1 2-16,0 0 4 0,0 0-3 16,6 0-2-16,-2-1 1 15,-1 1-2-15,1-9 5 16,-1 2-2-16,0-5 0 15,1 5-2 1,-1 4 1-16,1 0-19 16,-1 5 16-16,0 1-52 31,1 0 43-31,-4 0-121 16,0 0 104-16,0 0-173 15</inkml:trace>
  <inkml:trace contextRef="#ctx1" brushRef="#br0" timeOffset="119575.6504">8339 9657 204 0,'0'3'92'16,"7"-3"-73"-16,-7-3-24 0,4 3 39 0,-1-3-28 16,0 3 23-16,4 0-22 15,0 0 30-15,0 0-28 0,0 0 24 0,0 0-24 16,3 0 3-16,1-3-8 15,-1 0 8 1,1-6-9-16,-4 0 4 0,6 2-5 16,1-8 5-16,-3 0-6 15,-1 2-3-15,4 1 2 16,-4 0 8-16,1 2-6 16,-4 1-4-16,0 0 2 15,-11 0 0-15,1-1 0 0,-1 1 0 16,1 0 0-16,-8 0 0 15,1 0-3 1,0 2 2-16,-1 1 1 16,1 3 0-1,3 3 0-15,0 0 0 0,-4 3 0 16,5 3 0-16,-5 1 0 16,4 2 0-1,-3 3 0-15,-1 0 0 0,5 7 2 16,-5 5-1-16,4-2 5 15,0-4-5-15,0 1 6 16,0-4-6-16,1 1 3 16,2-1-3-16,-3 1-1 0,4-1 1 31,3 0 10-31,0-2-9 0,3-1-6 0,4 0 4 16,-7 1 13-16,4-1-10 15,2-3 1-15,1 3-2 16,0-2 4-16,0 2-5 15,0-3 3-15,0 0-3 16,3 1 5-16,1-4-5 16,-1 0 0-1,1 0 0-15,6 0-1 16,0-6 0-16,4 0 0 16,-4 0 0-16,1 0-17 15,-1 0 13-15,-3-3-63 16,0-6-68-1,0 0 100-15,-4 0-202 16</inkml:trace>
  <inkml:trace contextRef="#ctx1" brushRef="#br0" timeOffset="120533.378">8717 9525 288 0,'-4'-3'128'0,"4"3"-101"0,0 0-34 0,0 0 29 15,0 0-19-15,0 0 7 16,0 0-7-16,0 3 9 16,0 3-9-1,0 9 4-15,0 7-5 0,-3-1 8 16,3 4-8-16,-4-3-4 15,4-1 2-15,-3-2 0 16,-1 2 0-16,4-2 2 16,0-4-1-16,0-3-1 0,0 1 1 15,0-4 1-15,0 0-1 16,0-3-1-16,0 1 1 0,0-4 1 16,0-3-1-16,0 0 2 15,0-3-2-15,0-4 2 16,4 1-2-16,-1-3-1 15,1 0 1-15,3-4-1 16,0-2 0-16,0-10 0 16,-1 4 0-1,8-7-6-15,4 4 5 16,-1-1 0-16,-3 0 1 16,0 7 0-16,-4 2 0 15,0 4-3-15,1 6 2 16,-1 3-2-16,1 6 2 0,-4 3 1 15,-1 6 0-15,1 10 0 16,0-1 0-16,0 4 2 16,0-3-1-16,-3-4 8 15,-1 1-7-15,1-1 7 16,-4-3-6-16,0-2 1 16,0-4-3-16,0-3 5 0,0-6-5 15,0 0 0-15,3 0 0 16,0-3 1-16,1-3-1 0,-1-3 2 15,4-4-2-15,0-5 2 16,0-1-2-16,0-5-6 16,7 2 4-16,0-2 6 31,7 5-5-31,-4 4-2 16,0-1 2-16,-3 4 0 15,0 3 0-15,0 0-3 0,0 2 2 16,0 4 9-16,-1 3-6 15,1 3 2-15,-3 4-3 16,-1-1-9-16,0 9 6 16,-3 1 10-16,0 11-7 15,0 1-11-15,-3-6 8 0,-1-1 23 16,1 1-17-16,-1-4-1 16,-3 1-1-16,0-4 0 15,0 3-1-15,0 1-3 16,0-10 1-16,0 7 6 15,0-4-4-15,0-3-3 0,0 0 2 16,0-3 0-16,0 1 0 31,0-14-34-31,0 4-49 16,0-3 62-16,3 0-138 16,1-3 123-16,-1 0-142 15</inkml:trace>
  <inkml:trace contextRef="#ctx1" brushRef="#br0" timeOffset="121358.0612">9635 9596 204 0,'3'-3'92'0,"0"3"-73"0,1-25-24 15,-1 19 50-15,1 0-37 0,-1-1 20 16,1 1-20-16,-4 0 31 16,0 3-29-16,0-3 23 0,0 0-24 15,0 3 3-15,-4-3-8 0,1-1-3 16,-1 4 0-16,1 0 4 15,-1 0-4-15,-2 0 0 16,-8 3 2 0,3 0-2-16,-10 6-1 15,4 0-2 1,0 4 1-16,3 5 1 0,0 7 0 16,0-1-3-16,4 1 2 15,0 2-2 1,3-2 2-16,0-1 4 15,0 1-3-15,3-4-2 16,1 1 1-16,3-4 1 16,0 1 0-16,3-4 2 15,4 0-1-15,-3-2 11 16,3-4-10-16,0-3 3 16,10-3-4-16,-3 0 5 15,6-3-5-15,1-3 0 16,0-1 0-16,-4-2 1 0,1-3-1 15,-1-1-1-15,0-2 1 16,-3 3-1-16,0-10 0 0,-4 4 0 16,1-10 5-1,-4 3-4-15,0 7-3 16,-4-1 2-16,1 7 0 16,-1 3 0-16,0 3 2 15,-3 3-1 1,0 0-6-16,0 15 7 15,0 6-3 1,0 4-1-16,0-4 1 16,0 4 4-16,0-4-3 15,4 4 6-15,-1 0-5 16,4-4 0-16,0 7 0 16,0-4 1-16,0 4-1 0,0-4-3 15,0-2 1-15,3-4-10 16,4-2 8-16,0-4-80 15,3-3 65-15,1-3-164 0,-4-6 139 16,-1-9-104 0</inkml:trace>
  <inkml:trace contextRef="#ctx1" brushRef="#br0" timeOffset="121801.5329">10043 9546 208 0,'-7'-6'95'0,"7"6"-75"0,0-3-25 0,0 3 50 15,0-3-37-15,0 0 31 16,0 0-29-16,0 3 29 0,4 0-30 15,-4 0 19-15,0 0-21 0,0 0 10 16,0 0-12-16,0 0-1 16,3 6-2-1,1 6 7-15,-4 1-7 0,0 5 5 16,0 1 3 0,0-1-8-16,0 1 3 15,0-1-4-15,0 1 2 0,0-1-2 31,0 0-3-31,0 1 1 0,0-1 4 16,-4-2-3-16,1 2 0 16,3-2 1-16,-4-4-1 15,4 0 0-15,0-2-37 16,0-4 29-16,0 0-58 16,0-9-71-1,4-6-76 1</inkml:trace>
  <inkml:trace contextRef="#ctx1" brushRef="#br0" timeOffset="122585.3673">10348 9528 212 0,'-17'0'95'0,"17"0"-75"0,0 0-25 16,0 0 25-1,0 0-17-15,0 0-4 0,-4 0 1 0,1 3 22 16,-1 0-17 0,1 0 34-16,-1 13-21 0,1 8-8 31,-1 4-6-31,1-7 0 15,-4 1-3-15,4-4 11 16,-1-2-10-16,1-1 14 16,-1-2-12-16,1-1 3 15,-1-3-5-15,1 0-4 16,-1-3 2-16,4 1 3 0,0-1-3 16,-3 0 0-1,3-3 1-15,-4 0-1 0,4 0 0 16,0-3 2-16,0 3-1 15,0-3 5-15,0 0-5 0,0 0 6 16,0-3-6-16,0-3 3 16,4 0-3-16,-1 0-3 31,1-4 1-31,-1 1 1 16,4 0 0-16,0-3 0 15,0 2 0-15,0-8-3 0,0 3 2 16,7-1 1-16,0-5 0 15,-1 5 2-15,5 1-1 16,-4-1-3-16,0 7 1 16,-4 0 1-16,4 3 0 0,-4 3-3 15,1 0 2-15,-5 9 4 16,5 0-3-16,-4 0 3 16,0 6-2-16,-4 4 2 15,4-1-2-15,-3-2 5 0,-1-1-5 16,0 0 6-16,1 4-6 15,-4-1 0-15,3 0 0 16,-3 1-4-16,0-1 2 16,0-3 6-16,0 4-4 15,0 2-5 1,0-2 3-16,0-4 0 16,0-3 1-16,0 1-31 15,0-4 24-15,0 0-70 16,0-6 59-16,4-9-157 15,-1-4 36 1</inkml:trace>
  <inkml:trace contextRef="#ctx1" brushRef="#br0" timeOffset="122970.8603">10847 9491 288 0,'0'0'128'0,"0"0"-101"0,0 3-34 0,0-3 15 16,0 0-8-16,-4 3-3 15,1 3 2-15,-1 0 18 16,1 1-14-16,-1-1 22 0,1 9-19 16,0 1-3-16,-4 8 4 31,0-2-6-31,0 2 3 15,0-2-3-15,0-1 5 16,0-2-5-16,4-1 6 16,-1-2-6-16,-3-1 0 15,4 7 0-15,-1-4 1 16,1-2-7 0,-1 2 5-16,1-3 2 0,-1-2-2 15,1-7-11-15,3-3 9 0,0-3-61 16,0 0 49-16,0-9-141 15,3 0 120-15,4-4-132 16</inkml:trace>
  <inkml:trace contextRef="#ctx1" brushRef="#br0" timeOffset="123751.4831">11072 9528 248 0,'0'3'111'0,"0"0"-87"0,-4-3-30 16,4 0 18-16,0 3-11 16,0 9 3-16,-3 1-3 15,3 5 36-15,-3-2-29 16,-1 2 14-16,1 1-16 0,-1-4-4 0,1 3 0 15,-1-2 0-15,1-1-1 16,3 1-1-16,0-1 1 16,0-3 15-16,0 1-12 15,0-4 4-15,0 0-6 16,0-3 2-16,0 0-3 16,0-2 13-16,-4-1-10 15,4-3-5 1,0 0 1-16,0 0 5 0,0 0-4 15,0 0-5-15,0 0 3 16,0 0 0-16,0 0 1 16,0 0-3-16,0 0 2 15,0-3 6-15,4-1-4 16,-1 1 11-16,1-3-9 16,3-3-1-16,0-3-1 0,-1-1-7 15,1 1 5-15,0-3 3 16,4 2-2-16,3-8 0 15,-1 2 1-15,8-5-4 16,-3 2 5 0,-1 4-2-16,-3 5-2 0,0 4 1 31,-1 3-2-31,-2 3 2 16,-1 3 1-16,1 9 0 15,-1-3 8-15,0 10-6 16,1-1 5-16,-4-3-6 0,0 1 6 15,0-4-6-15,-1 0 0 16,-2 0 0-16,-1 1 1 16,1-1-1-16,-1 3 5 0,1-3-5 15,-1 1 9-15,-3-1-8 16,4 0-1-16,-4 0 0 16,0 1-1-16,0-4 0 15,0 3 0-15,0-3 0 16,0 0-3-16,0-3 2 15,0-3-27-15,0 7 22 0,0-7-60 32,0 0 51-32,7 3-98 15,0-3 87-15,3-3-202 16</inkml:trace>
  <inkml:trace contextRef="#ctx1" brushRef="#br0" timeOffset="124719.4718">11886 9516 272 0,'7'-3'121'0,"-7"3"-95"0,10-4-33 16,-10 4 43-16,4 0-30 0,-1 0 37 15,1 0-33-15,-4 0 35 16,0 0-34-16,0 0 6 0,-4-3-12 15,1 0 2-15,-4 3-5 16,0 0-4-16,-4-3 2 16,1 3 3-16,0 0-3 15,-4 0-2 1,0 3 1-16,0 0-2 16,0 0 2-16,0 4-2 15,4-1 2-15,-7 9 1 16,-1 1 0-16,-2 5-3 15,2 1 2-15,1 2-8 16,3-2 7-16,4-4 7 16,3 1-5-16,0-4 1 0,3-3 0 15,1 1-4-15,3-1 2 16,10-3 4-16,1-3-3 0,3-2-2 16,-1-1 1-16,1-3 6 15,4 0-4-15,-1-3-3 16,0-4 2-16,1 1 3 31,-1 0-3-31,0-3 0 0,-3 0 1 16,0-1 4-16,0-8-4 15,0-1 6-15,-1-5-6 16,-2 2 3-16,3 1-3 16,0 2-1-16,-4 4 1 15,0 3 1-15,-3 2-1 16,0 1-6-16,-3 3 4 0,-1 6 0 15,-3 0 1-15,0 0 0 16,0 12 0-16,0 1 2 16,0 8-1-16,0-2-3 15,0 5 1-15,4-5 4 16,-4 2-3-16,3 4 0 16,0-4 1-16,4 10-1 0,-7 0 0 0,0 0-3 15,0-4 2 1,0 1 4-16,-3 0-3 0,-1-4 0 15,-2 1 1-15,6-3 7 16,-7-4-6-16,0 1-1 16,-4-4 0-16,1-3 1 31,-4 1-1-31,0-4-1 0,-3 6 1 16,0-2-4-16,-4-4 2 15,0-9 6-15,4 0-4 16,-8 6 6-16,-6-6-6 15,4 0-3-15,2-3 2 16,1 0 3-16,3 0-3 16,0-3 6-16,4-1-5 0,0 1 0 15,3 0 0-15,0 0-15 16,0 0 11-16,4 0-19 0,0-1 17 16,-1 1-40-16,4 0 35 15,4 0-61-15,-1 0 54 31,1 0-126-31,3 0 109 16,0-4-153 0</inkml:trace>
  <inkml:trace contextRef="#ctx1" brushRef="#br0" timeOffset="59682.4823">-5062 9269 160 0,'-3'-3'72'0,"3"3"-57"0,3 0-19 16,-3 0 39-16,0-3-28 16,0 3 9-16,0-3-12 15,0 0 20-15,0 3-18 16,0-3 22-16,0 3-21 0,0 0 14 0,-3 0-16 15,3 0-5-15,-4-3 0 16,1 3 25-16,-1 0-20 16,1 0-1-16,0 0-2 15,-1 0 3-15,1 0-4 0,-1 0 3 16,1 3-3-16,-4 0 2 16,3 0-2-16,-3 0 8 15,4 0-7-15,-4 0 5 16,3 7-6-16,-2-1 6 0,-1-3-6 15,3 0 6-15,-3 0-6 16,0 0 3-16,4 7-3 16,-1-10-1-16,1 6 1 15,-4-3 4-15,4 3-4 16,-4 1 3-16,3-4-3 0,-3 3 2 31,4 0-2-31,-1 1 2 16,-6-1-2-16,3 0-1 15,0 3 1-15,0 1 1 16,4-1-1-16,-1 0 5 16,-6 1-5-16,3-1 0 15,0 0 0-15,0 1 1 0,4 5-1 16,-1-3-3-16,1 7 1 0,3-4 4 16,-4 4-3-16,4-4 6 15,0 1-5-15,0-1-5 16,7 1 3-16,0-4 3 15,0 1-2-15,-4-1-2 16,8-3 1-16,-4 1 4 16,0-1-3-1,0 3-2-15,0 1 1 16,3-4 1-16,0 3 0 16,1-2 0-16,-1-1 0 15,0-3 5-15,4 1-4 16,-3-4-5-16,3 0 3 15,-1-3 6-15,1 0-5 0,0 0-2 16,0-3 2-16,0 0 5 16,-4 0-4-16,8 0 0 15,-5-3 0-15,12-3 4 16,-5 0-6 0,-2 0 1-16,-1-4 5 15,0-2 5 1,-3 3-8-16,0-4 8 15,0 1-4-15,-4 0-5 0,1 3 0 16,-4-4 0-16,0 1 4 16,0 0-4-16,-4-1 3 31,-3 1-3-31,0 3-1 16,0 0 1-16,0-4 1 15,0 4-1-15,0 0-1 0,0 3 1 16,0-7-4-1,-3 1-1-15,-1 3 3 16,1 3 4-16,-1-1-3 16,1 1 0-16,-1 3 1 15,-3 0-1-15,4 3 0 16,-1 6 0-16,-3 0 0 16,0 1 0-16,1-1-3 15,-1 0 2-15,0 3-2 16,3 0 2-16,-3 1 1 15,4-1 0-15,-4 3-3 0,7 4 2 16,-4-1 4-16,4 0-3 31,0 4-2-31,0-1 1 0,4 1 4 16,-1-1-3-16,1 1 0 16,-1-4 1-16,4 0-7 15,0 1 5-15,0-4 3 16,0 0-2-16,0 1 0 15,0-4 1-15,3 0-1 16,1-3 0-16,-1 1 2 0,0-7-1 16,1 0 2-16,-1 0-2 15,1-4-3-15,-4 1 1 16,10-3 9-16,-3 0-6 16,3 0 5-16,-3 0-6 15,0-7 3-15,-4 1-3 16,1-6-1-16,-5 2 1 0,1 1 1 15,-3 0-1-15,-4-1 5 16,0 4-5-16,0 0-3 16,-7-1 2-16,0 1-3 15,0 3 2-15,-3-1 4 16,-1 1-3-16,1 0 0 16,-1 3 1-1,1 3-7-15,0 0 5 0,-1 3 0 16,4 0 1-16,-3 0 0 15,3 0 0-15,0 0 0 16,4 0 0-16,-1 0 0 16,1 0 0-16,3 0-3 15,-4 0 2-15,4 0 4 16,4-3-3-16,3 3-5 0,0-7 4 16,6 1 0-16,1 0 1 15,7 0 0-15,0-9 0 16,0 2 0-16,3-5 0 15,0 2-3-15,0 4 2 16,1 9 1-16,-5 3 0 16,1 0-3-1,3 12 2-15,1 1 4 16,-8 5-3-16,7 4-2 16,1 2 1-16,-8 1 4 15,-3 3-3-15,0-1 0 16,-8 1 1-16,1-3 4 15,-3-4-4-15,-1 1 3 0,-3-4-3 16,0-2-1-16,0-4 1 0,0-3-1 16,0-3 0-16,0 0 5 15,0-6-4-15,0-3 0 16,0 0 0-16,0-3-4 16,0-3 2-16,0-3 1 15,4-7 0-15,-1 4 0 16,4-4 0-16,0 4 2 0,0-1-1 15,3 1-9-15,1 0 6 16,-1 2 4-16,-3 4-2 16,4 0 0-16,-1 6 1 31,0 3-1-31,-3 0 0 16,4 6-6-16,-4 0 5 15,3 3 3-15,-3 1-2 0,7 2 0 16,-4 6 1-16,1 1-4 15,-5-4 2-15,1 1 4 16,-3-1-3-16,-1 0 0 16,1-2 1-16,3-4 4 0,-7 0-4 15,0-3 0-15,0 0 0 16,0-6 1-16,0 0-1 0,7-3-3 16,0 0 1-16,-1-3 4 15,1-3-3-15,0-6 0 16,4-7 1-16,-1 4-4 15,0-4 2-15,4 0-2 16,0 1 2-16,0 2 1 31,3 4 0-31,1 3-3 0,-1 2 2 16,-3 4-5-16,0 0 5 16,3 6 0-16,0 3 1 15,4 3-3-15,-4 4 2 16,1 2 1-16,-4 0 0 15,3 4 2-15,-3 5-1 16,0-2-1-16,0-1 1 0,-1 1 4 16,-2-1-4-16,3-3-5 15,-1 1 3-15,1-4 0 16,-3-3 1-16,-1-2 2 16,7-4-1-16,-3-3-1 15,4 0 1-15,-8-7-1 0,4 1 0 16,0 0 5-16,-4-3-4 15,0-6 0-15,-3-4 0 0,0 1 7 16,-3-1-6-16,-1 4-1 16,1-1 0-16,-1 1 1 15,-3 0-1-15,0 2 2 16,0 4-2-16,0 0-3 31,0 0 1-31,0 2-2 0,0 1 2 16,0 3-2-16,0 0 2 15,0 3-2-15,4 3 2 16,-1 6 1 0,1 1 0-16,-1 8 0 15,0 7 2-15,4 2-1 16,0 1-3-16,0 6 1 0,0 3-2 16,0 15 2-16,0 1 4 15,0-1-3-15,3-3-2 16,-3 13 1-16,0-7-2 15,0-6 2-15,0-2 4 16,0-7-3-16,0-7 6 16,-4-5-5-1,1-3 0-15,-1-7 0 16,-3-5 1-16,0-4-1 0,0-3 2 16,-3-9-2-16,-1-3 11 15,1-7-10-15,-4-2 5 16,0-10-5-16,0-5 2 15,0-4-3-15,0 0 8 16,-3 0-7-16,0-9-1 0,3-6 0 16,0 3-1-16,0-4 0 15,3 16-6-15,1-6 5 16,3 7 0-16,3 5 1 16,1 3 0-16,3-9 0 15,0 7 0-15,0 5 0 16,3 4 0-16,0 2 0 0,1 7-6 15,-1 3 5-15,0 6 0 16,4 0 1-16,0 3 2 16,-3 6-1-16,-1 0 2 31,4-2-2-31,0 2-1 16,-4 0 1-16,7 0 1 15,-3 0-1-15,-3 1 2 0,-11-1-2 16,0 3 2-16,0 1-2 0,-7-4 5 15,0 3-5-15,-4 0-3 16,1 1 2-16,-4-4 0 16,0 0 0-16,-3 0 2 15,0-2-1-15,-1-1 2 16,1 0-2-16,3-3-1 0,0 0 1 16,4-3-4-16,-4 0 2 15,4 0 4-15,3 0-3 16,3 3-2-16,1 0 1 15,-1 0-5-15,4-3 5 16,7 13-3-16,0-4 3 16,4 0 1-1,6 0 0-15,0-3 2 16,4 1-1-16,3 5-3 16,1-12 1-16,6 0 1 15,-4-6 0-15,1-3 2 16,-4-1-1-16,1-2 8 15,-5 0-7-15,1-4-1 16,0-2 0-16,-4-4 7 0,-3 1-6 16,-4-1 7-16,1-9-6 0,-1 1 9 15,-3-4-9-15,-3-3-1 16,-1 3-1-16,-3-6-1 16,0-3 0-16,0 3 0 15,0 3 0-15,-3 3 0 16,-1 0 0-1,1 6 0-15,-1 4 0 16,1 5-3-16,-1 4 2 16,1 3-2-16,-1 2 2 15,4 4-10-15,-3 6 8 16,3 3-4-16,0 7 5 16,0 5 1-16,0 16 1 15,3 3-12-15,1 3 10 0,3 6 3 16,-4 3-1-16,1 3-5 15,3 0 4-15,3-2-3 16,0-4 3-16,1 0 1 16,3 0 0-16,0 3 0 15,-1-9 0-15,1-6 2 16,4-4-1-16,-1-5-1 0,0-7 1 16,4-2 1-16,0-7-1 0,0-3 5 15,-1-19-5-15,5 1 6 16,2 0-6-16,-2-4 6 15,-5-2-6-15,-2-1 6 16,-1-2-6-16,-3-1 6 31,0-3-6-31,-4 4 0 0,0-4 0 16,-3 0 1-16,-3 4-1 16,-4 2-3-16,0 4 1 15,0 2 1-15,-4 1 0 16,1 6-3-16,-4-1 2 15,4 4-19-15,-11 3 16 16,3 3-5-16,-3 0 7 0,1 3-2 16,-1 3 3-16,0 7 4 15,3 5-3 1,1 1-5-16,0 2 4 0,3 1 3 16,0 2-2-16,3 4-2 15,4 0 1-15,0-1-2 16,4 4 2-1,3 6 6-15,3-9-4 16,7-1 3-16,1-2-3 0,-1 0-9 16,0-10 6-16,4-3 7 0,0-2-5 0,0-4-2 15,0-3 2-15,-4-3 5 16,7-3-4-16,-3-3 11 31,7-7-9-31,-4-8 10 0,0-4-10 16,-7 1 10-16,1-1-10 15,-4-3 7-15,-4-3-7 16,0-2 6-16,-3-7-6 16,0 3-5-16,-3 0 2 15,-4 0 3-15,0 0-3 16,0-3 3-16,0-6-2 0,-4 6 2 16,1 3-2-16,-1 0-1 15,1 6 1 1,-1 3-1-16,1 7 0 0,-1 2 0 15,1 4 0-15,3 3-6 16,-3 2 5-16,3 4 6 16,-4 3-5-1,4 3-16-15,0 6 13 16,0 3 1-16,0 7 1 0,4 8 1 16,-1 13 0-16,0 3-9 15,1 4 7-15,3 2 4 16,0 3-2-16,0-3-2 15,0 0 1-15,3-3 1 16,0-3 0-16,4-3 2 0,0-6-1 16,3 3-3-1,4 0 1-15,3-16 1 0,8 4 0 16,-5-13 5-16,1-3-4 16,0-3 3-16,-4-9-3 15,0-3 2-15,-3 0-2 16,0-4 2-1,-4-2-2-15,4-3 5 16,-4-4-5-16,-3 0 6 16,-4 4-6-16,-6-7 0 0,6 1 0 0,-10 2 1 31,0 1-1-31,0 2-1 16,-3 4 1-16,-4-1-4 15,3 7 2-15,-2 3 1 0,-1 0 0 16,0 3-9-16,0 3 7 0,0 3-4 15,0 9 4-15,0 4-5 16,4 2 6-16,-1 4 3 16,4 2-2-16,0 4-2 15,4 0 1-15,-1 2 4 16,4 1-3-16,3 0-2 0,8 0 1 16,2-4-2-16,1-2 2 15,3 0 1-15,4-7 0 16,0-2 5-16,3-4-4 15,-3-3-3-15,6-3 2 16,4-6 3-16,-6 0-3 16,-1-3-14-1,-7 0 12-15,-3-3-51 16,-4 0 41-16,-3-10-93 0,0-5 81 16,-7-4-175-16,-4 1 152 15,-3-4-136 1</inkml:trace>
  <inkml:trace contextRef="#ctx1" brushRef="#br0" timeOffset="59999.3432">-2689 9654 312 0,'-7'0'141'0,"7"-3"-111"0,3 3-38 0,-3 0 36 16,4 0-24-16,3 0 24 15,0 0-21-15,7 0 25 0,6 0-24 16,8 0-2-16,0-6-3 0,6 0-3 15,5 0 1-15,9-1-52 16,4 1 40-16,0 0-144 0,0-9 119 16,17-4-198-1</inkml:trace>
  <inkml:trace contextRef="#ctx1" brushRef="#br0" timeOffset="61741.7171">-1408 9737 252 0,'-6'-3'111'0,"6"0"-87"0,3 0-30 15,-3 3 71-15,7-3-52 0,3 0 23 16,4-3-25-16,0 0 15 0,7 2-19 16,10-2 21-16,0 3-21 0,4 0 2 15,3 0-6-15,3 0-5 31,11 0 2-31,0 3-51 16,7-3 40-16,14-3-214 16,-4 3 174-16,-3-16-117 15</inkml:trace>
  <inkml:trace contextRef="#ctx1" brushRef="#br0" timeOffset="61400.9359">-1324 10054 312 0,'6'-3'138'0,"15"3"-109"0,-3-9-37 0,-5 6 33 31,-2-6-21-31,-1-1 12 16,1-2-11-16,-1-3 27 0,0-1-24 16,-3-2 24-16,0-4-23 0,0-5 9 15,-3-1-13-15,-4-6 8 16,0 0-10-16,0 0-1 16,0-12-1-16,-4 3 7 15,1 0-6-15,-1 3 2 0,1 0-3 16,-1 9-1-16,1 3 1 15,-8 7-1-15,5 2 0 16,-1 7-3-16,0 3 2 16,0 6-16-1,3 6 13-15,1 6-4 16,-1 10 6-16,1 8-5 0,3 16 6 0,0 4-14 16,0 11 12-16,10-3 1 15,1 1 1-15,-1-4-2 16,4-3 2-16,0-5 4 15,3-1-3-15,0-9 0 16,4-1 1-16,7-2-4 16,3-15 2-1,-3-7 6-15,0-12-4 0,-1-3 11 16,1-4-9-16,-4-5 16 16,0-7-15-16,-6 7 7 15,3-16-8-15,-8-6 9 16,1 0-9-16,-7-3 4 15,0 0-5-15,-3-15 5 16,-4 3-6-16,-4 2 6 0,1 4-6 16,-1 3-5-16,1 9 3 15,-1 6 0-15,4 7 1 16,0 6-6-16,0 5 5 16,0 10-11-16,4 10 9 15,-1 8 1-15,4 19 2 16,0 3-6-1,0 6 5-15,-4 3 6 16,4 4-5-16,-3-4-2 16,-1-6 2-16,4-3 0 15,-3-6 0-15,3-3 5 16,-4-10-4-16,1-2 0 0,-1-7 0 16,4-6-1-16,3-6 0 15,8-3 2-15,-5-6-1 0,1-3 2 16,0-1-2-16,0-2 2 15,0 3-2-15,0 2-9 16,0 7 6-16,-1 3-2 16,1 3 3-16,4 0-2 15,-5 4 2-15,12 2 4 0,2 0-3 16,-2 0 3-16,-5 0-2 16,1 1-1-16,0-4 1 31,0-3-1-31,0-3 0 15,-1-3 2-15,1-3-1 16,-4-4 5-16,1 1-5 16,-4-6 6-16,-1-1-6 15,-2-8 3-15,-1-1-3 0,-3 1 2 16,-3-1-2-16,-4-3-1 16,0 4 1-16,0-4-4 15,-4 3 2-15,1 4-2 0,-4-4 5 16,3 7-2-16,-3 2-5 31,0 26 1-31,1 2 3 0,2 0-3 16,1 7 3-16,3-1 1 15,0 4 0-15,3-4 0 16,4 13 0-16,0-3-3 16,3-4 2-16,8-2 4 15,2 2-3-15,8-2 0 31,0-1 1-31,0-2-1 0,-4-4 0 16,0-2-6-16,0-1 5 16,7-3-42-16,1-3 34 0,-5-6-79 15,-2-3 68-15,-5-3-185 0,-6-3 158 16,-14-10-126 15</inkml:trace>
  <inkml:trace contextRef="#ctx1" brushRef="#br0" timeOffset="74528.7877">802 9396 232 0,'4'0'105'0,"-4"3"-83"0,17-6-28 0,-10 3 60 16,0 0-44-16,-4 0 36 0,-3 0-34 15,0 0 36-15,0 0-36 16,0 0 24-16,0 0-26 0,0 0 11 16,-7 6-7-1,4 3-9 1,-1 0-3-16,1 4-1 0,0-1 1 15,-1 3-1-15,1 1 8 0,-1-1-7 16,1 10 2-16,3 5-3 16,0-2 11-16,0-3-10 15,0 6 3-15,-4-7-4 16,1 1-1-16,-1-1 1 16,1 4-1-16,-1-3 0 15,4 2 0 1,0-2 0-16,0-3 2 15,0-1-1-15,0-2-1 16,0-1 1-16,0-3 7 0,0 1-6 0,4-4 5 16,-1-3-6-16,11-2 14 15,3-4-11 1,1 0-2 0,-1-3 4-16,0 0-5 0,1 0 0 15,-1 0 0-15,0 0-1 16,4 0 0-16,-4 0-6 15,1 0 5-15,6 3-25 16,7-3 20-16,-7 0-62 16,-3 0 52-16,0 0-94 15,0-3 84-15,0 0-123 0,-4-4 113 16,0 1-151 0</inkml:trace>
  <inkml:trace contextRef="#ctx1" brushRef="#br0" timeOffset="75538.6797">1277 9414 296 0,'-7'-6'131'0,"7"6"-103"0,0 0-35 0,0 0 43 15,0 0-30-15,0 3 34 0,-4 0-30 16,1 3 23-16,-1 3-24 16,1 4 9-16,0 5-13 0,-1 1-3 15,1 8-1-15,3 10 1 16,0 0-1-16,0 3-3 16,0 6 1-16,0 4 4 15,0-4-3 1,0 0-2-16,0-3 1 15,0 0 1-15,0-6 0 0,3-6 0 16,-3 0 0-16,4-7 5 16,-1-5-4-16,-3-10-3 15,0-9-12 1,0-3 11-16,0-6-19 16,0-7 17-16,0-2-1 0,0-4 4 15,0-12-1-15,0 1 2 16,0-4-2-16,0 0 2 15,0 0 6-15,0-3-4 16,3-3 9 0,1 6-8-16,-1 3 2 15,4 3-3-15,0 0-15 16,4 4 12-16,-1 2 16 16,7 3-11-16,8 4 8 0,-5 3-8 15,1 2 4-15,0 4-6 16,0 0 9-16,-4 6-8 15,0 3 2-15,1 3-3 16,-4 3 2-16,-1 3-2 16,1 7 8-16,-3-1-7 0,-4 7 7 15,-1 5-6-15,-2-5 4 16,-4-1-6-16,0 4 0 16,-4-3 0-16,-2-4 7 15,-1-3-6 1,-7 1-7-16,3-7 5 15,-2 0 5-15,-1-3-5 16,-4 1 1-16,1-4 0 0,-7-3-1 16,3 0 0-1,7-3 0-15,0 3 2 16,4-4-1-16,3 1-1 16,0 0 1-16,4 3-1 0,3 0 0 31,0 0 0-31,0 0 0 0,10 6 0 0,7 1 0 15,-3 2 2-15,3 3-1 16,1 0 2-16,3 1-2 16,-4 5-1-16,4 1 1 15,-1-1-7-15,8 4 5 16,3-4 6-16,-3 1-5 16,-4-4 1-1,1 0 0-15,-5 1 1 16,-2-4-1-16,-1 0-6 15,-3-2 4-15,-4-4-45 16,1 0 36-16,-5-6-83 16,-2-3 71-16,-1-6-141 0,-3-1 124 15,4-17-167 1</inkml:trace>
  <inkml:trace contextRef="#ctx1" brushRef="#br0" timeOffset="76056.5722">1942 9411 256 0,'3'-6'115'0,"-3"6"-91"0,0 0-30 0,0 0 88 15,0 0-66-15,0 0 26 16,0 0-30 0,-10 6-2-16,6 3 30 0,1 4-32 15,-1 2 15-15,1 3-17 16,0 1-1-16,-1 9-3 15,1 5-2 1,3 1 1-16,0 3 1 16,7 0-1-16,-7-3-1 15,6 9 1-15,1-3-4 16,4 0 2-16,-4-3 4 16,3-3-3-16,0-6 0 15,1-4 1-15,-1-5 1 0,8-7 2 16,-1-6-3-1,7-6 8-15,-3-3-7 16,0-6 7-16,3-3-6 0,0-10-2 16,-6-6 0-16,-1 1 4 15,-3-4-4-15,0 3 6 16,-4-3-6-16,0-6 3 31,-3-6-3-31,0 3 8 0,-3 3-7 16,-1 0 2-16,-3 7-3 15,0 5 5-15,0 3-5 16,0 7 0-16,0 3 0 16,-3 3-7-16,3 5 5 15,0 4-22-15,0 4 17 16,0 2-42-16,0 0 37 0,3 0-93 16,4 3 80-16,0 0-256 15,3-5 216 1,1-4-36-16</inkml:trace>
  <inkml:trace contextRef="#ctx1" brushRef="#br0" timeOffset="78807.866">2693 9670 348 0,'-3'0'157'0,"3"0"-123"0,0-7-43 0,3 4 41 16,4 3-27-16,-7 0-5 0,7 0 1 16,0 3 10-16,0 0-9 15,0 4 8-15,0 5-7 0,0 3-5 16,3 4 2-16,1 5 0 16,3 4 0-16,3-3 2 15,4-1-1 1,-1-2-1-16,12-4 1 15,2-2 7-15,1-1-6 16,-1-3 2-16,-6-5-3 0,0-4 2 16,-4-3-2-16,0-3 5 15,-6 0-5-15,-1-7 3 16,-3-5-3-16,-4 0 2 16,-3-1-2-16,-3 1-1 15,-1-7 1-15,-3 4 4 16,-3-1-4-16,-1 1 0 0,1-1 0 15,-1 4-4-15,1 0 2 16,3 2 1-16,0 4 0 31,0 0 0-31,3 3 0 0,1-7-6 16,3 10 5-16,3 3 6 16,7 0-5-16,4 0 1 31,0 3 0-31,7-3-1 0,-1 3 0 15,5-3-6-15,-1 0 5 16,3 0 3-16,4 0-2 0,-3-3 0 0,-7 0 1 31,-1 0 7-31,-2 3-6 16,-4-9 7-16,-8 9-6 16,-2-6 1-16,-1 6-3 0,-3-6 11 15,-3 3-10-15,-1-1 5 16,-3 1-5-1,0 6 2-15,-3-6-3 0,-1 0-1 16,-10 13-2-16,4-1 1 16,-1 0 1-16,-6 3 0 15,3 1 2-15,0 2-1 16,1 3-3-16,-1 4 1 16,0 9-2-1,3 0 2-15,1-4-2 0,3-2 2 16,4 0 1-16,-1-4 0 0,4-2 2 15,4-4-1-15,3-3-3 16,0-3 1-16,6-2 6 16,-2-4-4-16,6-3 3 15,-3-3-3-15,0-4 8 32,0-2-7-32,-4 0 2 0,0-3-3 15,-3-7 11-15,0 1-10 16,0-1 8-16,-3 1-7 15,-1-4-2-15,1 4 0 16,-1-1-1-16,-3 4 0 16,0 3 0-16,0 2 0 15,0 4-6-15,0 6 5 0,0 6-6 16,4 4 6-16,-1 5 0 16,0 4 1-16,4 2 2 15,0 1-1-15,4-4-3 16,-1 1 1-16,0-4 1 0,4 0 0 15,4-2-3-15,-1-4 2 32,4-3 1-32,0 0 0 0,-1-6 2 15,1-3-1-15,3 0 2 16,-6-3-2-16,-1-3-1 16,0-13 1-16,-3-3 7 15,0 1-6-15,-4-4 5 16,-3 0-6-16,0-9 3 15,0-6-3-15,-3 0 13 0,-1 0-10 16,1-3-2-16,-4 6-1 16,0 6 10-16,0-3-9 15,0 0 5-15,0 3-5 16,-4 10-4-16,1 2 2 16,-1 7 0-1,4 3 0-15,0 2-12 0,-3 4 10 0,3 12 0 16,0 7 2-16,0 2-6 15,3 7 5-15,1 5 0 16,3 7 1 0,0 6-3-16,-1 6 2 15,5 0-5-15,-1-2 5 0,1-4 0 16,2-3 1 0,8-7-12-16,0 4 10 15,0-6 14-15,-4-7-9 0,0 1-1 16,1-10-1-16,-4-2 1 15,3-4-1-15,-3-6 2 16,0-6-2-16,0-1 2 16,-1-2-2-16,-2-3-3 15,-1 0 1-15,-3-4 4 0,0-2-3 16,-4-1 0-16,1-5 1 16,-1-4-1-16,1 3 0 0,-4 4-3 31,0 5 2-31,0 4-2 15,0 12-6 1,0 9 7-16,-4 4-5 16,4 2 5-16,0 3 1 15,0 4 1-15,4-1 0 16,-1 1 0-16,8 3 2 16,-1-4-1-16,7 4-6 15,1-7 4-15,-1-2 3 0,0-1-2 16,1-6 0-1,-1 1 1-15,4-4 4 0,0-9-4 16,-1 0 0-16,1-10 0 0,-4 1 1 16,4 0-1-16,3-4 5 15,-3 1-5-15,0-4 6 16,-7-2-6-16,0-4 0 16,0-3 0-16,-4 1-1 15,-3 2 0-15,0 7-3 0,-4 2 2 16,1 4 1-16,-1 0 0 15,1 5-6-15,-4 11 5 32,0 8 3-32,0 0-2 15,0 1-2-15,0 2 1 0,0 3-13 16,0 1 11 0,3 2 15-16,1 1-10 0,-1-1-6 15,4 1 4-15,3 0 2 0,1-1-2 16,3-2 3-16,0-4-2 15,3-3 2-15,4 1-2 16,6-4-1-16,-2-3 1 16,-1-6 1-1,0 0-1-15,0-9 5 0,1-4-5 16,-1-2 3-16,-3 0-3 0,-1-1 5 16,-2 1-5-16,-4 0 9 31,-1-4-8-31,-2 1-1 15,-4-1 0-15,-4-15-1 16,-3 7-3 0,0 2 2-16,0 6-2 0,-3 4 2 15,-1 0-8-15,1 5 7 16,-4 4-7-16,0 3 6 16,0 9-6-16,-3 10 6 0,3 5 5 15,-4 1-2-15,4 2-5 16,0 1 4-1,4 0-6-15,0 9 6 0,3-4 6 16,3-2-5-16,0-6-4 0,4-1 3 16,4 1 8-16,3-4-5 15,-1-2-9-15,5-1 5 16,3-3 15-16,-1-3-10 16,5-2 1-1,-5-4-2-15,1-3 4 0,0-3-5 0,-4-4 11 16,1 1-9-16,-1-3 7 15,0-3-7-15,1-1 4 16,-5-8-6-16,1-1 9 31,0 4-8-31,0-1-1 16,3-2 0-16,4 2-4 0,-4 1 2 16,1 3 4-16,-1 2-3 15,-3 1 3-15,0 3-2 16,0-1-6-16,-1 7 4 15,1 0-3-15,0 3 3 16,0 3-2-16,0 4 2 0,0 2 6 16,0 0-4-1,-1 3-3-15,1 1 2 0,-3 5 0 16,-4 7 0-16,-1-4 0 16,1-2 0-16,-3-1 2 0,-4-2-1 15,0-1 2-15,-4-3-2 16,-3 1 2-16,1-1-2 15,-5-3-3-15,-3-3 1 32,-3 0 1-32,0-2 0 0,3-4-20 15,0 0 16-15,0 0-27 16,-3-4 24-16,3 1-70 16,0 0 59-16,7-3-124 15,7 0 109-15,7-19-302 16</inkml:trace>
  <inkml:trace contextRef="#ctx1" brushRef="#br0" timeOffset="79840.108">6552 9325 304 0,'0'-3'138'0,"3"3"-109"0,1-3-37 15,3-7 39-15,3 1-23 16,1 3-5-16,-1-3 50 16,-3 0-42-16,7-1 7 0,0 1-12 15,6-3 10-15,-2-4-12 16,-5 1 3-16,1-13-5 15,-3-3 5-15,-1 1-6 0,-3-4 3 32,-3-3-3-32,-1 6 2 15,-3 0-2-15,-10 4-1 16,-1-1 1-16,-6 3-1 0,0-2 0 16,-1 2-3-16,-3 6 2 15,1 4-2-15,-5 6 2 16,5 0 6-16,-1 9-4 15,0 3-5-15,-10 6 3 0,7 0 3 16,-4 3-2-16,0 1 3 16,4 2-2-16,3 4-1 15,4 2 1-15,0 4 10 16,3 6-9-16,0 6 11 16,3-1-10-16,5 1 7 15,2 0-7 1,1 0 6-16,3 3-6 0,3 3 4 15,-3-3-6-15,4 4 3 16,-1-1-3-16,4 0-1 16,-4 9 1-16,4-3 1 15,-3 1-1-15,3-4 5 16,-4 0-5 0,1 0 6-16,-1 0-6 0,1-3 6 15,6-3-6-15,-3 0 6 16,0-3-6-16,-11-3 9 0,1-3-8 15,10 9 7-15,-11-9-6 16,1-4 4-16,-1-2-6 16,-2-3 9-16,-1-1-8 15,0-2-1-15,-4-4 0 0,1-3 1 16,-4 1-1-16,4-4-1 16,-4 0 1-16,0-3-1 31,-3-3 0-31,6-3 5 15,-10-3-9 1,-3 0 3-16,3 0-21 16,4-3 16-16,3 0-42 0,0-19-50 15,7 1 73-15,1-7-141 16,2-3 127-16,11 0-229 16</inkml:trace>
  <inkml:trace contextRef="#ctx1" brushRef="#br0" timeOffset="80773.8112">6164 9694 300 0,'-24'3'134'0,"24"-3"-105"0,0 3-37 0,0-3 47 16,0 0-32-16,0 0-5 31,10-3 16-31,4 0-15 15,3 3 27-15,1-3-22 0,2 0 15 16,1 0-17-16,10 0 0 16,4 0-4-16,-4 0 12 15,0 0-10-15,0-10 9 16,1 4-10-16,-1 0 4 16,-3 3-5-16,3 0 5 0,-7-1-6 15,-3-5 3-15,-4 9-3 16,-3 0 11-16,-4 3-10 0,-3 0 5 15,0 0-2 1,-3 12-3-16,-4 1-2 16,0 2 1-16,0 3-4 15,-4 4 2-15,4-1 1 16,0 1 0-16,0 3 2 0,4-4-1 16,6 4-1-16,4-7 1 15,3-2 1-15,0-1-1 31,1-3 8-31,-1-2-7 16,0-4 10-16,1-6-9 16,-4-3 10-16,-1-7-10 0,-2 1 7 15,-1-3-7-15,-3 3-5 16,0-4 2-16,-3-2 0 16,-4-3 0-16,0-1-3 15,-4 1 2-15,-3-1-8 16,0 4 7-16,0-7-4 15,0 4 4-15,-3 2-5 0,3 4 6 16,-10 3-3 0,-4 3 3-16,4 3 1 15,3-1 0-15,3 1 0 0,11 0-3 16,0 0 8 0,11 0-4-16,3 3 2 31,0-3-2-31,3 0 5 0,0 3-5 15,4 0 6-15,0 9-6 16,6 0 0-16,5 4 0 16,-5-1 1-16,1 0-1 15,0 4 8-15,-4-1-7 16,0 1-7-16,-3-1 5 16,-4-3 13-16,-3 1-10 0,0-1 4 15,-7 3-2 1,-4 1-3-16,-3-7 10 15,0 0-10-15,-3-9 3 16,-1-3-4-16,1 0-3 16,0 0 1-16,-1-3 12 15,1 0-9-15,-1-4 5 0,4-2-5 32,0-3 5-32,4-1-6 15,3-8-11-15,-1 2 8 16,5-6 0-16,-1 4 2 15,4 2-9-15,0 1 7 0,-4 5-35 16,8 4 28-16,-4 3-66 16,-4-1 58-16,7 4-167 15,-3 0 142-15,0 0-252 16</inkml:trace>
  <inkml:trace contextRef="#ctx1" brushRef="#br0" timeOffset="126001.5163">12953 9494 208 0,'0'-3'92'0,"3"3"-73"0,-3 0-24 0,0 0 41 0,0 0-29 15,0 0 42-15,0 0-37 16,0 0 25-16,0 0-27 15,0 0 14-15,4-3-18 0,-4 0 0 16,0 0-4-16,0 0-4 16,0-3 1-16,-4-1 4 15,1 1-3-15,-1 3 0 16,-3-3 1 0,4 0-4-16,-4 3 2 0,0 0-2 15,-3 0 2-15,-1 3 1 0,1 0 0 16,-1 3 0-16,1 3 0 15,-4 0 0-15,4 3 0 16,-8 4 2-16,1 2-1 16,3 0-6-1,-7 16 4-15,4-3 0 16,3-4 3-16,7 1-1 16,0-6-1-16,11-1 12 15,-1-3-10-15,15-5 11 16,-4-1-10-16,-1 0 4 15,1-6-5-15,0-3 2 16,3 0-3-16,1-3 8 16,-1 0-7-16,0-3 7 15,1-6-6-15,-4-1-8 16,3-8 5-16,-7 2 21 16,4-2-16-16,-3 5 4 15,-5 1-7-15,5-1 8 16,-8 4-8-1,4 0-1-15,-7 3 0 16,0 2-1-16,0 4 0 0,0 0 0 16,0 3 0-16,0 3-6 15,0 4 5-15,0-1 3 16,0 3-2-16,0 6-2 16,0 10 1-16,7-7 4 15,0 4-3-15,0-7 0 16,3 4 1-16,1-4-13 15,-1 1 10-15,1-7-44 16,-1 0 35-16,4-6-79 16,0-3-83-1,6-3 129-15,-6-3-112 16</inkml:trace>
  <inkml:trace contextRef="#ctx1" brushRef="#br0" timeOffset="126486.224">13548 9436 240 0,'0'-3'108'0,"0"3"-85"0,0-7-29 16,0 7 24-16,0-3-16 15,0 0 25-15,0 0-21 16,0 0 29-16,0 0-27 15,-7 3 22-15,-3 0-14 16,7 0-11-16,-4 0 4 0,0 0-8 31,-4 0 9-31,1 3-8 0,0 0 7 16,-1 3-6-16,-3 0 1 16,4 1-3-16,-4 2 5 15,0 0-5-15,4 3 3 16,-1 1-3-16,1-1 5 15,0 10-5-15,-1-4 9 16,4 10-8-16,0-4 2 16,1 1-3-16,2-3 2 15,1-4-2-15,-1 0 11 16,4-2-10-16,4-4 8 0,-1 0-7 16,4 1 6-16,3-1-6 15,4-3-2-15,0-3 0 0,7-2-24 16,-4-1 18-16,1-3-57 15,2-3 48-15,1-4-112 16,0 1 97-16,3 0-229 16</inkml:trace>
  <inkml:trace contextRef="#ctx1" brushRef="#br0" timeOffset="127002.8299">13974 9466 248 0,'4'-9'111'0,"-4"6"-87"0,7-3-30 15,-7 3 15-15,3 0-8 0,-3 0 36 16,0 0-29-16,0 0 33 15,-3-1-30-15,-4 1 0 0,7 0-8 16,-10 0 4-16,6 0-6 0,-6 3-3 16,-1 0 2-16,1 0 5 15,-4 3-4-15,4 3 9 16,3 1-8-16,-11-1-1 16,5 0 0-16,-1 3 1 15,-4 3-1-15,-2 1 2 31,2-1-2-31,8 0 11 0,-1 7-10 16,-2-1 3-16,9 7-4 16,-6-4 2-16,-1 4-2 15,8-3 8-15,-4-1-7 16,7 1 16-16,0-4-14 16,0-2 4-16,7-1-6 15,-4-3 8-15,15 1-8 0,-4-4-1 16,3-3 0-16,4-3-15 15,3-3 11-15,-3 0-58 16,3-3 47-16,0-3-112 0,0-3 97 16,1-4-223-1</inkml:trace>
  <inkml:trace contextRef="#ctx1" brushRef="#br0" timeOffset="127565.8678">14262 9537 292 0,'0'6'131'0,"7"-3"-103"0,-7-6-35 0,3 3 31 16,4 0-20-16,7-3-4 16,3 0 0-16,1 0 31 15,-4 0-25-15,-1 0 29 0,1-3-26 16,-3 0 1-16,6-4-7 15,-3 1-5-15,0 0 2 0,0 0 0 16,-4-4 0-16,0 4-3 16,-6 0 2-16,6 0-16 15,-10-1 13-15,0 1-9 16,0 0 9-16,-10 3-6 16,6 0 7-16,-6-1-3 0,0 4 4 31,-8 0-2-31,1 3 3 15,-7 0 4-15,-1 3-3 0,8 4 0 16,0-1 1-16,-1 3-4 16,1 0 2-16,3 4 6 15,0-1-4-15,1 3 6 16,2 1-6-16,1-1 11 16,-1 7-9-16,1-4 13 15,10 7-12-15,0-4 6 0,0-2-7 16,0 2 15-16,10-5-14 15,-3-1 4-15,0-3-6 16,4 1 2-16,3-4-3 16,3-3 2-16,0 0-2 15,-6-3-29-15,13-3-25 32,0 0 39-32,-3-3-71 15,0 0 66-15,-4 0-110 16,7 0 99-16,-3-12-135 15</inkml:trace>
  <inkml:trace contextRef="#ctx1" brushRef="#br0" timeOffset="128218.6037">14896 9399 276 0,'24'-3'125'0,"-21"3"-99"0,4-4-33 0,-7 4 23 15,0 0-14-15,0 0 27 16,0 0-22-16,0 0 16 16,-3 0-17-16,-7 0 3 0,-1 0-7 15,-10 0-4-15,8 4 2 31,-8 2-3-31,7 0 2 0,0 0 1 16,0 0 0-16,-3 3 8 16,6 1-6-16,-2-1-4 15,2 0 2-15,1 0 0 16,3 1 0-16,0-1 2 0,4 0-1 16,-4-3-1-16,7 0 1 15,0 1 7-15,7-1-6 0,-4 0-1 16,11 0 0-16,-4 0 7 15,1 0-6-15,13-3 2 16,0-3-3-16,0 3 2 16,1 7-2-16,-5-1 2 15,-6 0-2-15,7-3 2 32,-7 10 1-32,-4-1-3 15,-3-3 5-15,-3-2-5 16,-4 2 11-16,-4-3-9 15,-3 0-1-15,4-2-1 16,-11 2-4-16,-7 0 2 16,0 0 1-16,1-3 0 0,-5 1-9 15,12-1 7-15,-5 0-18 16,1 0 15-16,3-3-20 16,0 0 18-16,4 0-32 15,-4-3 29-15,7-3-65 16,-3 0 58-16,10-3-147 15,0 0 126 1,0-3-80-16</inkml:trace>
  <inkml:trace contextRef="#ctx1" brushRef="#br0" timeOffset="128834.355">15329 9383 280 0,'3'-6'128'0,"1"6"-101"0,-4-3-34 0,0 3 23 0,0 0-14 16,-4 0 16-16,1 0-14 15,-8-6 24-15,1 9-22 16,0 0 3-16,-4 0-6 0,0 0-5 15,-3 0 2-15,-1 3 3 16,-3-3-3-16,1 4-2 16,-5-1 1-16,12 0 1 0,-8 0 0 15,7 0 2-15,4 0-1 32,-1 1 2-32,4-1-2 0,0 0 8 15,4 3-7-15,3-3 5 16,3 0-6-16,4 1 14 15,4-1-11-15,6 3-5 16,-3-3 1-16,7 3 0 16,-8-2 0-16,8-1 2 15,-7 0-1-15,0 9-1 16,-4-2 1-16,1-1-1 16,3 3 0-16,-4 1 2 15,-3-1-1-15,0-3 2 16,-7-2-2-16,0-1 11 15,0 3-10-15,-4-3 3 16,-6 1-4-16,6-4-1 0,-2 0 1 0,-8 0 4 16,3 0-4-16,-3 0-5 15,1 1 3-15,-8-4-8 16,7 0 6-16,0-3-9 16,4 3 9-16,-1-3-29 15,1 0 24-15,6 0-66 16,-2-3 57-1,12 0-122-15,-2 0 106 16,10-7-145-16</inkml:trace>
  <inkml:trace contextRef="#ctx1" brushRef="#br0" timeOffset="129587.9088">15592 9457 132 0,'7'-3'59'0,"-4"0"-47"0,1 0-15 15,-4 3 63-15,0 0-48 16,7 0 60-16,-4 0-54 16,-3 0 33-16,11 0-37 0,-8 0 11 0,7 0-18 15,1 0 13-15,-1-3-15 16,4 0 9-16,0 0-11 0,-4 0 13 16,1 0-12-16,-1-1 3 15,-6-2-5-15,6 0 5 16,-3 0-6-16,0 0 6 15,-7 0-6-15,7-1 3 16,-4-2-3-16,-3 6-1 0,0-6 1 16,-3 3-1-16,-4 0 0 15,7-1 2-15,-7 4-1 16,-3 0-3-16,-1 0 1 16,-3 0 4-16,-3 9-3 15,3 0-2-15,0-2 1 31,4 2 1-31,-4-3 0 0,4 3 5 16,-1 0-4-16,1 3 0 16,-4 1 0-16,4-1-4 15,-1 3 2-15,8 0 23 16,-8 1-17-16,11 2 9 16,-3 1-10-16,-4-1 12 15,7 0-12-15,0 7 12 0,7 6-12 16,-4-4 14-16,-3-2-13 0,11-1 6 15,-8-5-8-15,8-1 4 16,-1-3-6-16,4-2 3 16,-4-1-3-16,4-3-1 15,-4-3 1-15,11-3-15 32,-7 0-40-32,0 0 41 15,3-3-62-15,-10 3 57 16,4-6-87-1,-1 0-108 1,4 0 160-16,-4-10-48 16</inkml:trace>
  <inkml:trace contextRef="#ctx1" brushRef="#br0" timeOffset="130120.0688">16001 9399 240 0,'3'-7'108'0,"8"4"-85"0,-8-3-29 0,7 3 43 15,-3 0-30-15,0 0 17 0,0-6-18 16,-3 0 45-16,-4 2-40 16,0 4 21-16,0 0-23 0,0 0-5 15,-4 0-2-15,-3 3-2 16,-7 6 0-16,4 0 0 15,-4 1 0-15,0-1 5 0,-6 0-4 16,-1 0 3-16,7 3-3 16,0 0-3-1,4 1 1-15,-1-1 4 0,1 0-3 16,6 0 3-16,1 4-2 16,3-4 8-16,0 3-7 15,7 1 2-15,14-4-3 0,-8 0 5 16,8 0-5-1,-7 1 6-15,7-1-6 16,-7 0 3-16,7 6-3 16,-8-2 8-16,1 8-7 0,-3-5-1 15,-1 2 0-15,0-6 7 16,-6 1-6 0,3-1 2-16,-7-3-3 15,-7 1 8-15,3-1-7 0,-6 0-1 16,-4 0 0-16,0 0-21 15,-6 1 16-15,-5 2-63 16,1-3 51-16,-7 4-298 16,7-7 244-1,3-9-30-15</inkml:trace>
  <inkml:trace contextRef="#ctx1" brushRef="#br0" timeOffset="137080.7798">-7393 9660 152 0,'18'0'69'0,"-15"0"-55"0,1-6-18 16,2 6 48-16,1-9-36 15,0 3 12-15,0 0-14 16,0-1 15-16,0 4-16 16,-3 0 26-16,-1 0-23 0,4 3 10 0,0 9-13 15,0 1 11-15,3-4-12 16,4 0 12-16,3 0-12 16,4-3 6-16,10 0-7 15,4-3 9-15,0 0-9 16,-1 0 13-16,4 0-12 0,-7 0 6 15,8 0-7-15,-5-3 6 16,4 3-6-16,-6 0 1 16,-1-9-3-16,-7 3 2 0,-3 0-2 15,-4 0-1-15,-3 2 1 16,-4 1 1-16,-3 0-1 16,-3 0-6-16,-4 3 4 15,-4 0-3-15,-3 9 3 16,-7-2-5-16,-3-1 5 31,-7 0-6-31,0-3 6 0,-1 0-3 16,1 3 3-16,-4-3-2 15,-3 0 2-15,-3 0-8 16,-1 1 7-16,0-1-2 16,1 0 3-16,-1 0-5 15,4 0 5-15,3-3 8 0,0 0-5 16,1 3-7-16,2-3 5 15,5 0 5-15,-5 0-5 16,5 3-4-16,2 0 3 0,5 0 0 16,-1 3 1-16,3 0 5 15,4 1-4-15,0-1 9 16,14 0 9 15,0-3-15-31,11 0 13 0,-1 0-12 16,7-3 5-16,4 0-7 15,3-3 4-15,0 0-6 16,14 0-3-16,-7 3 2 16,0-3 8-16,1 0-6 15,-5 0 5-15,-3 3-6 16,-3 0 0-16,-4 0 0 0,-3-3 4 16,0 3-4-16,-4-3 3 15,-13 3 0 1,-4 0-3-16,-4 0 2 0,-3 0-2 15,-7 0-6-15,-3-4 4 16,0 4 3-16,-7 0-2 16,-8 0-2-16,5 0 1 15,-1 0 4-15,0 0-3 0,1 0-2 16,-1 0 1-16,4 4-2 16,3-1 2-16,0 0 4 15,7 0-3-15,4 0 0 31,-1-3 1-31,4 3-4 16,7-3 2-16,4 3 1 0,6 0 0 16,8 0 8-16,2 0-6 15,18 0 7-15,-3-3-6 16,3 0 6-16,4-3-6 16,6 0 1-16,1-3-3 15,-1 0 2-15,-3 0-2 16,-3 0 2-16,-4-4-2 0,-7 4-1 15,-3 0 1-15,-7 0 4 16,-4 0-4-16,-7-7 0 16,-6 1 2-1,-11 3-2-15,-4 0-3 16,-6 2 1-16,-7 1-8 0,-11 3 7 31,-3 0-4-31,-7 0 4 16,-3 0 1-16,-4-9 1 15,3 2 2-15,4 4-1 0,0 0-3 16,7 3 1-16,7 0 1 16,3 0 0-16,4 0 0 15,7 3 0-15,6 0-6 16,4 9 5-16,7-3 3 0,7 0-2 16,7 0 6-16,10 1-5 15,7 5 0-15,4-3 0 16,3 0 1-16,0-2-1 15,11-1 5-15,-1 0-5 16,-3-3 6-16,-3 0-6 16,-1-3 0-16,-2 0 0 0,-5 3 1 15,-6-3-1-15,-4-6 2 16,-7 0-2-16,-3 0 2 16,-10 0 1 15,-11 2-3-31,-7 1-3 15,-3 0 1-15,-11 0-10 0,-10 9 8 16,-4 1 1-16,-3-4 2 16,0 0 2-16,-7 3-1 15,4-3-1-15,-1 3 1 0,8 0-1 16,3-3 0-16,6 0 0 16,5 0 0-16,3 1 0 15,10-1 0-15,3-3-6 16,8 3 5-16,10 0 0 15,7 0 1-15,3 0 0 0,14 0 0 16,4-3 2-16,3 3-1 16,3-3 5-16,1 0-5 15,6 3-3-15,-3-3 2 16,1 0 8-16,-5-3-6 16,1 0-4-1,-8 0 2-15,-6 0 0 16,-4 0 0-16,-6 0 2 15,-8 0-1-15,-3 0 8 16,-11-10-7-16,-6 4-9 16,-7 0 5-16,-8 3-7 0,-9-1 6 15,-1 4-1-15,-3 0 3 16,0 0 4-16,-4 3-3 16,-3 0-2-16,7 9 1 15,4-2 1-15,2-1 0 0,5 0 0 16,6-3 0-16,7 3-3 15,4 0 2-15,6-3-2 16,8 4 2-16,17-4 4 16,3 0-3-16,7-3 0 0,4 0 1 15,13 0 1-15,-3 0-1 16,4 0 2-16,3 0-2 16,-1 0-3-16,1-3 1 31,0-4 6-31,-10 4-4 15,-4 0 3 1,-10 0-3-16,-7 0-1 0,-8 0 1 16,-6-6-1-16,-10 3-9 15,-11 0 7-15,-10-1-10 16,-11 4 9-16,-3 0 1 16,-14 0 2-16,-3 0-9 15,-1 0 7-15,-3 3 4 0,0 0-2 16,4 0 0-16,7 0 1 15,3 0-1-15,6 9 0 16,8 0 0-16,7 1 0 16,7-4-3-16,-1 0 2 0,15 0-2 15,13 0 2-15,4-3 6 16,7-3-4-16,14 0 6 31,6 0-6-31,11-3 6 16,0 3-6-16,3-12 9 0,1 3-8 15,-1-7-4-15,-3 1 2 16,4 3-3-16,-11 2 2 16,-7 1 4-16,-7 0-3 15,-7 3 3-15,-6 0-2 16,-8-1 2-16,-10-2-2 0,-10 3-6 16,-4 0 4-16,-11 0-8 15,-6 3 6-15,-3 0-3 16,-15 3 4-16,1 0 1 15,3 0 1-15,0 0 2 0,3 3-1 16,0-3-1-16,4 0 1 16,7 0-4-16,7 0 2 15,3 0 1-15,7 0 0 16,21 6-6 0,7-3 5-16,7 0 0 0,3 0 1 15,7 0 0-15,11-3-3 31,-1 3 2-31,1 0 6 16,0-3-4-16,-1 0-3 16,1 3 2-16,-8-3 3 0,1 0-3 15,-7 0 3-15,-8 0-2 16,-13-3-1 0,-10 0 1-16,-7 0-1 15,-8 0-6-15,-10 0 5 16,-3 3 0-16,-14 0 1 0,4 3-3 15,-4 0 2-15,7 0 4 16,0 0-3-16,3 3 0 16,0 4 1-16,1-1-10 15,6 0 7-15,7-3 1 16,21 7-2 0,7-1 2-1,3-3-2-15,8-3 2 16,6-9 6-16,14 0-4 15,4-6 3-15,3-3-3 16,3 2-1-16,-3 1 1 16,7 3-1-16,-7-3 0 0,-7 3 0 15,-3-1 0-15,-7 1 2 16,-8 0-1-16,-6 0-1 16,-7 0 1-16,-3 0-15 15,-18 0 11-15,-7-1-11 0,-10 4 11 16,-7 6-4-16,-7 4 5 15,-7-1-2-15,0 9 3 16,3 0-2-16,1 4 2 16,-1-1 9-16,1 1-6 0,10-7-1 15,7-3 0-15,3 1-4 16,7-4 2-16,7 0 1 16,4-3 0-16,3 0 11 15,7-3-9-15,14-6 3 16,0 3-4-16,3-3-3 31,0 0 1-31,1-1-13 0,-1 4 11 16,0 0-8-16,-3 9 8 15,0 1-9-15,-4-1 9 0,-3-3-7 16,-3 0 7-16,-4 3-1 16,-4-3 3-16,-3 0 1 15,-3 0 0-15,-4 0-3 16,-7-3 2-16,-6 0 4 15,2-3-3-15,1 0 3 16,0-6-2-16,0 0 2 0,3 3-2 16,0 3-3-16,4-1 1 15,-4 11-2-15,7-1 2 16,0 0-2-16,4 0 2 16,-1 0 1-1,4 0 0-15,1 4-37 16,2-1 29-16,1 0-196 15,3-3 159-15,-7-9-98 16</inkml:trace>
  <inkml:trace contextRef="#ctx1" brushRef="#br0" timeOffset="54409.8872">-5294 9408 84 0,'0'-6'39'0,"18"6"-31"0,-25-3-10 0,7 3 19 15,0 0-14 1,0-3 1-16,0 3 20 16,0 0-18-16,0 0 17 15,7 0-1-15,-11 0-15 16,4 0 5-1,7 0-9-15,-10 0 12 0,6 0-11 16,-6 0 9-16,-1 0-10 0,11 0 4 16,-10 0-5-16,9 0-1 31,-9 0 5-31,3 0-5 16,-3 0 20-16,6 0-17 15,-3 0 8-15,0 0-9 16,0 0 9-16,3 3-9 0,-3-3 2 15,0 0-4-15,0 0 8 16,0 0 1 0,0 0-7-16,0 0 7 15,0 0-7-15,0 0 6 16,0 0-6-16,-3 3 9 0,0-3-9 16,6 3 4-1,-3-3-2 1,0 0-3-1,0 0-2-15,0 0 1 16,0 0-1-16,0 0 5 16,0 0-6-1,0 0 1-15,0 0-3 16,0 0 2-16,0 0-50 16,0 0 40-16</inkml:trace>
  <inkml:trace contextRef="#ctx1" brushRef="#br1" timeOffset="195222.0043">-6807 11012 144 0,'0'0'65'0,"-14"0"-51"0,21 0-17 15,-7 0 40-15,0 0-30 16,0 0 23-16,0 0-22 15,-4 0 24-15,1 3-24 16,-1 0 4-16,1 0-8 0,-1 0 11 16,4 3-11-16,-3 0 6 15,3 4-7-15,0 2 4 16,0 6-6-16,0 7 0 16,0 3 0-16,0-1 4 15,0 1-4-15,0 3 3 0,0-3-3 0,0 5 2 31,-4-5-2-31,1 3 8 16,3-3-7-16,0-7 7 0,-7-5-6 16,0-1 6-16,0-6-6 15,4 1 18-15,-1-4-17 16,-3-6 10-16,4-3-10 16,-1-4 3-16,4-5-5 0,-3 0-4 15,0-4 2-15,-1-2-3 16,4-1 2-16,0 1 1 15,0-4 0-15,0 1 0 16,4-1 0-16,-4-2 0 16,3-4 0-16,-3 0 0 15,7 4 0-15,0 2-3 0,0 4 2 16,0 2-2-16,0 4 2 16,-4 3 4-16,7 3-3 15,1 6 0-15,-4 3 1 16,3 9-1-16,-3 9 0 15,3 1 0-15,1 0-6 32,-1 2 5-32,4 4 6 0,0-7-5 15,0 1-2-15,0-4 2 16,0-2 3-16,-1-4-3 0,-2-3 0 16,-1-2 1-16,1-7 1 15,-1 0-1-15,-3-3 11 31,0-1-10-31,0-2 11 0,-4-3-10 0,1-3 4 16,-1-1-5-16,1-2 5 16,-4-7-6-16,0-5 0 15,0-4 0-15,0 3-1 16,0 4 0-16,0-1 0 16,3 0 0-16,-3 4 0 15,4 2 0 1,-1 4-6-16,-3 3-32 15,7 2 30 1,0 7-99-16,-7 3 83 0,-4 6-225 16</inkml:trace>
  <inkml:trace contextRef="#ctx1" brushRef="#br1" timeOffset="195792.7054">-6298 11246 236 0,'-18'-3'105'0,"18"0"-83"0,0-4-28 0,0 7 27 0,0-3-18 15,0 0 1-15,-6-3-2 16,-1 3 18-16,0 0-16 16,0 3 19-16,-4 0-18 0,4 3 7 0,1-3-9 31,-1 9-8-31,0 0 5 16,0 1-1-16,3 2 1 0,1 3-6 15,3-2 5-15,0 2 3 16,0 1-2-16,3 2 0 15,1-3 1 1,-1 1 1-16,4-1-1 0,-3-6-1 16,6 1 1-16,0-7 7 0,8-3-6 15,-4 0 10-15,-1-10-9 16,5 1 10-16,-8 0-10 16,0 0 7-16,1 0-7 15,-4-4 4-15,0 1-6 16,-4-3 3-1,-3 2-3-15,0 1 5 16,0 0-5-16,-3-1-3 16,-1 4 2-16,1-3-6 15,-8 6 5-15,4-4-28 0,1 4 23 16,-1 3-43-16,3 0 37 16,1 3-89-16,-4 0 77 15,7 3-177 1</inkml:trace>
  <inkml:trace contextRef="#ctx1" brushRef="#br1" timeOffset="196423.4474">-6011 11206 160 0,'-17'-6'72'0,"34"6"-57"0,-24 0-19 16,7 0 48-16,0 0-36 15,11 0 20 1,-1 0-1-16,1 0-19 16,-1 6 7-16,-3-3-11 0,3 0-2 15,1-3-1-15,2 0-4 0,-2 0 2 32,-1 3-50-32,1-3 40 0,-1 0-113 15,0 0 95 1,1 0-80-16</inkml:trace>
  <inkml:trace contextRef="#ctx1" brushRef="#br1" timeOffset="196206.7833">-5924 11009 220 0,'7'-3'101'0,"0"3"-79"0,-7-4-28 0,3 4 69 16,1-3-51-16,-1 0 10 16,-3 3-15-16,0 0 25 15,0 0-24-15,0 0 19 0,-3 3-20 0,-1 0 7 16,1 4-10-16,-1-1 1 16,1 3-4-16,-1 3-1 15,1 1 1-15,-1 5-1 16,1 1 0-16,-1 8 0 0,1-2 0 15,0 3-3-15,3-1 2 16,0 4 4-16,0-6-3 16,0-4-5-16,0 1 4 0,0-4-3 15,0 1 3-15,0-4-8 16,0-2 7-16,0-1-44 16,-4-3 36-16,1-9-89 15,-1-6-111 16,4-3 156-31,0-1-13 16</inkml:trace>
  <inkml:trace contextRef="#ctx1" brushRef="#br1" timeOffset="197007.1289">-5706 11267 180 0,'7'3'82'0,"0"0"-65"0,-4 4-21 0,-3-7 48 16,7 3-36-16,0 0 23 15,0 0-23-15,0-3 18 16,0 0-19-16,0 0 24 0,0-3-23 0,0 0 1 16,0-4-6-16,0 1-2 15,0-3 8 1,-4-3-7-16,1-7 2 16,-1 4-3-16,-3-10 2 0,0 7-2 15,0 2-1-15,0 1 1 31,-3 3-4-31,-1 2 2 0,1 1-5 16,-1 3 5-16,-3 3-11 16,0 0 9-16,0 3-4 15,-3 9 5-15,0 10 4 16,-1-4-2-16,4 0 0 16,0 1 1-16,0-1 1 15,0 7-1-15,1-7-3 0,2 1 1 16,1-1 1-16,-1 0 0 15,1 1 0-15,-1-1 0 16,4 7 14-16,0-4-11 16,0-2 7-16,4-4-7 15,-1 3 15-15,4-2-14 16,0-4 4 0,3 0-6-16,4-3 13 15,0-3-11-15,0 0-5 16,3-6 1-16,1 0 3 0,2 0-3 15,-2 0-8-15,2-3 6 16,1 0-41-16,-3 0 34 16,-5 2-90-16,-2-2 76 15,3 3-211 1</inkml:trace>
  <inkml:trace contextRef="#ctx1" brushRef="#br1" timeOffset="197522.8135">-5252 11446 252 0,'0'0'111'0,"0"3"-87"0,0-3-30 16,3 0 69-16,4-6-35 16,0 0-16-16,0-1-8 15,-3 1-4 1,-8 3-51-16,1 0-206 16,-11-6 155-16</inkml:trace>
  <inkml:trace contextRef="#ctx1" brushRef="#br1" timeOffset="197322.9002">-5179 11209 272 0,'0'0'125'0,"0"-3"-99"16,0-3-33-16,0 6 48 0,0 0-34 15,0 0 7 17,0 0-16-32,0-10 2 15,0 13-25-15,-4 0 19 0,1 1-84 0,-1 5 69 16,-6 0-210-1</inkml:trace>
  <inkml:trace contextRef="#ctx1" brushRef="#br1" timeOffset="198687.7607">-4598 11101 228 0,'-3'3'105'0,"6"16"-83"16,-3-10-28-16,0-9 13 0,4 6-7 15,-4-6-6-15,0 6 5 16,0 10-3-16,0-1 6 15,0 0-2-15,0 4 0 0,0-1 1 16,3-2-1-16,1-1 0 16,-1 0-3-1,1 1 2-15,3-4 1 0,0-3 0 16,0 1 2-16,-4-1-1 0,4 0-1 16,0 3 3-1,0-9-2-15,0 1 2 16,0-4-2-16,0 0 2 15,-1-4-2 1,8 1 5-16,-3-3-5 0,-1 0 6 0,7 0-6 16,-6 0 0-16,-1-3 0 15,1-1-4-15,-4-2 2 16,3 0 4-16,-3-1-3 16,0 1 3-16,-4 0-2 15,1 2 16-15,-1-5 12 31,-3 3-21-31,0-1 14 16,0 4-17-16,0 3 11 16,0 3-11-16,0 3-6 15,0 6 1-15,0 3 0 0,0 7 0 16,0-1 0-16,0 1 0 16,4 2 0-16,-1 0 0 15,1-2 0-15,2-1 0 0,1 7 0 16,4-7 0-16,-1-2 0 15,1-1 0-15,-1-3 5 16,0-3-4-16,1 0-3 16,-1-12 2-1,1 0 0-15,-1-3 8 32,-3-3-6-32,7-1 7 0,-4-2-6 15,1-1 4-15,-11-2-6 16,6 3 3-16,-2-1-3 15,-8-5-3 1,8 2 1-16,-8 7 1 16,4 0-6-16,7 2-4 15,0 4 8-15,0 0-11 16,7 0-24 0,-4 3 29-16,1 0-60 15,-1 0 53-15,-3 0-224 16,0-1 186-16,0 1 12 15</inkml:trace>
  <inkml:trace contextRef="#ctx1" brushRef="#br1" timeOffset="199305.0668">-3998 10959 252 0,'-4'0'111'0,"4"0"-87"0,0 0-30 0,0 0 21 16,0 0-13-16,0 0 7 16,0 7-6-16,0 2-10 15,0 3 5-15,4 7 10 0,-1-1-7 0,1 19 3 16,-1-3-3-16,0 0 2 15,1-3-2-15,-1-1-6 16,-3 1 4-16,0-3 8 0,0-7-5 16,0-2 16-16,0 2-14 15,0-2 7-15,0-4 9 32,0-15-16-32,0-3 5 15,0 0-7-15,0-3-4 16,4-6 2-16,-1-1 5 15,1-2-4-15,6-4-3 16,1-5 2-16,-1 5 0 16,4-2 0-16,0-1 0 15,-4 7 0-15,4 9-3 16,0 12 2 0,0 0 4-16,-4 0-3 15,0 3-2-15,1 4 1 16,-1-1 4-16,-3 0-3 15,0 7-5-15,0-4 4 16,0 4-3 0,-4-4 3-16,1 4-2 15,-1 5 2-15,1-2-8 16,-1-4 7-16,-3-2-16 0,0-1 14 16,0-3-46-16,0-2 39 15,4-4-139-15,-1-12 1 31</inkml:trace>
  <inkml:trace contextRef="#ctx1" brushRef="#br1" timeOffset="199853.9509">-3569 11267 224 0,'0'13'101'0,"4"-7"-79"0,-1 0-28 0,-3-6 41 15,7 6-29-15,3-3 9 32,-3 0-11-32,0-3 3 0,0 0-5 0,0 0 19 0,3 0-17 15,1 0 13 1,-1-3-12-16,-3-3-1 16,4 0-2-16,-4 0 1 0,-1-4-2 15,1 1 5-15,0 0-5 16,-3 0-5-16,-1-7 3 15,-3 1 0-15,0-10 1 16,0 16-12-16,-3-9 10 16,-1 2-14-16,-3 4 13 15,0 3-2-15,1 2 3 0,-5 4 2 16,1 10 0-16,-1 2-3 16,1 6 2-16,3 4 6 15,0-1-4-15,0 4 6 16,0-4-6-16,4 1-3 31,3-1 2-31,0-3 14 0,3 1-11 16,1 5 15-16,3-2-13 15,0 2 11-15,3-2-11 16,0-1-3-16,1-2-1 0,-1-4 4 16,1 0-4-16,6-2 0 15,-3-4 0-15,-4 0-24 16,7-3-38-1,-3-3 46-15,-3 0-126 0,-4 0 109 16,-1-6-130 0</inkml:trace>
  <inkml:trace contextRef="#ctx1" brushRef="#br1" timeOffset="200340.9643">-3309 11224 244 0,'-4'-3'108'0,"8"3"-85"0,-4 3-29 16,0-3 27-16,0 0-18 15,3 6-7-15,-3 4 4 16,0-1 7-16,0 3-5 16,0 3 24-16,-3 4-20 0,-1-1 12 0,4 4-13 15,-3-4 2-15,3 4-5 0,0-7 2 16,0 1-3-16,0-4-1 15,0-3 1-15,0-2 10 16,0-11-9-16,3 1 0 16,1-9-1-16,3 0-4 15,0-7 2-15,0 1 4 0,3-4-3 16,0 1 3-16,4-1-2 16,0 1 2-16,0 2-2 15,0 4 8-15,3-4-7 16,-3 4 7-16,0 3-6 15,3 12 6-15,-3 6-6 32,0 0 9-32,-4 3-9 0,1 0 7 15,-4 4-7-15,0-1 4 16,0 6-6-16,-4-2 0 16,0 5 0-16,1 1-15 15,-1-1 11-15,1-2-55 16,-1-4 45-16,1 1-155 0,3-4 130 15</inkml:trace>
  <inkml:trace contextRef="#ctx1" brushRef="#br1" timeOffset="201104.747">-2720 11289 296 0,'3'-9'131'0,"1"5"-103"0,-1 1-35 0,1 0 23 0,-4 3-14 16,0 0 7-16,0 0-6 16,0 0 12-16,3 3-11 15,-3 4 14-15,4 2-13 0,-1 0-3 0,0 3 0 16,-3 7-5-16,4-1 2 16,-4 7 1-16,3-4 0 15,1 1-6-15,-1 0 5 16,1-4 0-16,-1-3 1 15,1-2 2-15,-1-4-1 16,8-3-1-16,-1-3 1 0,4-3-13 16,-7-6 10-16,7 0 0 15,-1-3 2-15,-2-7 0 16,-1-5 0-16,1-1 8 16,-1 1-6-16,-3 2 5 0,0-2-6 15,0 2 11-15,-4 1-9 31,1-1 4-31,-1 4-5 0,1 2 2 16,-1 4-3-16,-3 3 5 16,4 3-5-16,-4 3 0 15,3 6 0-15,0 3-7 16,4 4 5-16,0 2 6 16,0 4-5-16,0-1 1 15,4 4 0-15,-5-1-35 0,5-2 27 16,-1-1-62-16,1-2 52 15,-1-1-93-15,0-6 84 16</inkml:trace>
  <inkml:trace contextRef="#ctx1" brushRef="#br1" timeOffset="201787.9152">-2218 11246 284 0,'-4'-3'128'0,"4"3"-101"0,0-3-34 0,0 3 34 31,0 0-23-31,0 0-1 0,0 0-1 16,0 9 12-16,0 0-11 16,0 6 13-16,0 1-12 0,-3 2-2 15,3 4-1-15,0 6-1 16,3-1 0-16,-3 4 2 15,4 0-1-15,-4 3-3 16,3 6 1-16,1 6-10 0,3-6 8 16,0-3-18-16,-4-6 16 15,1-4-15-15,3-5 15 16,-4-1-14-16,1-5 14 16,-4-4-39-16,0-3 34 15,0-9-33-15,0 0 32 16,0-3 3-1,0-3 5-15,0-3 0 16,0-22 2-16,-4-3 6 16,4 0-4-16,0-3 3 15,0 1-3-15,0-11 11 16,0 4-10-16,-3 0 14 0,3 3-12 16,0 6 34-16,0 0-29 15,0 7 24-15,0-1-24 0,3 9 9 16,1 1-13-16,-1-4 5 15,0 4-7-15,8 6 1 16,6-1-3 0,-3 16-1-16,7 7 9 15,-4-4-7-15,0 3 10 16,-3 0-9-16,0 4 10 0,-3-1-10 31,-1 0 10-31,0 1-10 16,-3 2 7-16,-3-3-7 15,-8 7-2 1,1-4 0-16,-1 1-1 16,-6-4-20-16,0 3 16 15,-1-6-27-15,-3-2 24 0,0 2-59 16,4 0 51-16,0-3-78 16,3 0 71-16,0 1-175 15</inkml:trace>
  <inkml:trace contextRef="#ctx1" brushRef="#br1" timeOffset="202573.5011">-1678 11295 304 0,'0'-6'134'0,"7"9"-105"0,-7-9-37 15,0 3 39-15,4 0-26 0,-4-4-2 16,0 1-1-16,-4 0 9 16,-3 0-9-16,0-3 11 0,0 3-10 15,-3-1 2-15,-11 4-4 0,7 0-6 16,-6 0 4-16,2 3-11 15,1 0 9-15,3 0-10 16,0 3 10-16,0 3 1 16,1 1 2-16,2 2-6 0,1 3 5 15,3 0-8-15,0 1 6 32,3 2-1-32,1 7 3 15,3 2-8-15,0-2 7 16,3-1-4-16,1-5 4 0,3-1 9 15,0-2-5-15,7-7 2 16,-1 0-3-16,5-6 2 16,-1-6-2-16,0-7 2 15,1 1-2-15,-1-3 5 0,0-4-5 16,4 1 11-16,-7-4-9 16,0 1 13-16,-4-4-12 15,-3-6 14-15,0-3-13 16,-3-3 17-16,-1 7-17 15,-3-1 9-15,0 3-10 16,0 0 6-16,0 1-7 0,0 5 9 16,-3 4-9-16,-1-1-1 15,1 1-1-15,3 2-4 16,-4 10 2-16,4 3-8 16,0 3 7-16,0 0-2 0,4 6 3 15,-1 3 9-15,1 4-6 31,-1 5-9-31,1 1 5 0,-1 8 1 16,4 4 1-16,0 3-6 16,0 3 5-16,-4 0-17 15,4 0 14-15,0-3-21 16,-3 0 19-16,2 3-42 16,-2-7 37-16,6-2-60 15,1-3 54-15,-1-4-98 0,-3-2 87 16</inkml:trace>
  <inkml:trace contextRef="#ctx1" brushRef="#br1" timeOffset="203227.8291">-1227 11344 304 0,'-7'-3'138'0,"-7"-6"-109"0,3 0-37 0,8 3 22 15,-7 2-13-15,-1-2 6 0,1 0-6 16,3 0 20-16,-4-3-17 16,1 3 8-16,0-1-9 0,-1 4-2 15,1 0 0-15,-1 0-7 16,1 3 5-16,0 3-3 15,3 3 3-15,0 4-2 16,0-1 2-16,3 3 1 0,1 7 0 16,0-1 0-16,3 4 0 15,0-4 2-15,3-2-1 16,4-4-1-16,0-3 1 16,0 0-1-16,0-2 0 15,0-4 2-15,3-3-1 31,-3-7 8-31,3 1-7 0,-3-6 7 16,0-3-6-16,7-1 9 16,-4-2-9-16,1 2 7 15,-4 1-7-15,0 0 12 16,-4 2-11-16,1 4 3 16,-1 3-5-16,1 0 8 0,-4 3-8 15,0 3-1-15,0 6 0 0,0 3-7 16,3 0 5-16,0 4-3 15,8 5 3-15,-1 4-2 16,-3-4 2-16,4 0-13 16,-1-2 11-16,0-1-33 15,1-2 28-15,-1-4-73 32,1-3 63-32,-1-3-85 0,4-3 77 15,0-9-186 1</inkml:trace>
  <inkml:trace contextRef="#ctx1" brushRef="#br1" timeOffset="203512.6351">-926 10947 252 0,'-7'-9'115'0,"3"6"-91"0,1 0-30 0,3 3 69 16,0 0-51-1,-3-3 4-15,3-7 1 16,-4 4-13-16,1 9 12 0,-1 0-12 0,1 4 14 16,-1 2-13-16,4 3 0 15,0 3-3-15,0 4 1 16,0 2-2-16,4 10-3 16,-1 3 1-16,4 3 4 15,0 0-3-15,0-3-5 31,0 3 4-31,0-6 6 0,0 2-5 16,0 4-4-16,0-6 3 16,0-6-14-16,-4-7 12 15,0-2-47-15,1-4 39 16,-1-3-105-16,-3-3 89 16</inkml:trace>
  <inkml:trace contextRef="#ctx1" brushRef="#br1" timeOffset="203976.3209">-1148 11190 260 0,'-10'6'115'0,"6"-6"-91"0,4 4-30 16,0-4 24-16,0 0-16 15,0 0 5-15,0 0-5 16,4 0 10-16,3 0-9 16,0 0 21-16,3 0-18 0,4-4 8 15,7-5-10-15,6 0 6 0,1 3-7 16,0-6-5-16,0-1 2 16,-1 4 0-16,-3 3 0 15,-3 0 8-15,0 9-6 16,0 0 10-16,-4 3-9 15,-3 0 7-15,0 6-7 16,-4 1 9 0,8-1-9-16,-11-3 2 15,-1 10-4-15,-2-4 2 16,-1-3-2-16,-3 4 2 0,0 2-2 16,0 1-9-16,-3-4 6 15,-1 7-13-15,1 5 12 16,0-5-41-16,-1-4 34 15,4 1-75-15,0-4 65 0,0-2-187 16,0-4 160 0,0-3-35-16</inkml:trace>
  <inkml:trace contextRef="#ctx1" brushRef="#br1" timeOffset="204518.3052">-659 11132 228 0,'7'3'101'0,"-7"0"-79"0,0 3-28 0,3 10 74 32,0 2-21-32,1 0-31 15,-1 4 18-15,1 0-26 16,-4-1 15-16,0 1-17 0,3 2-3 0,-3-2-1 15,4 2 3-15,-1-2-4 16,-3-4 0-16,4-5 0 16,-1-4 4-16,-3 0-4 15,0-12-8-15,4-6-25 16,-1-3 24-16,1-1-6 16,2-8 8-1,1-1 4-15,0-2-2 16,0 2 3-16,4 0 1 15,6-2 0-15,-3 2 5 16,7 7-4 0,-4 0 17-16,0 5-14 0,-3 13 10 15,0 0-11-15,-4 7 4 0,1-1-5 16,-4 3 2-16,0 1-3 16,0-1 11-16,-4 0-10 15,0 0 0-15,1 1-1 31,-1-1-7-31,-3 0 5 0,0 1-31 0,4 2 25 32,-1-3-42-32,1 1 37 0,-1-4-56 15,1-3 52-15,-1 0-133 16,1 0 115-16,3-2-98 16</inkml:trace>
  <inkml:trace contextRef="#ctx1" brushRef="#br1" timeOffset="205206.8093">-74 11218 296 0,'0'-3'134'0,"3"0"-105"0,-3-9-37 0,0 8 33 0,0 1-21 15,-3-6 4-15,-4 3-6 16,0 0 10-16,-3 3-9 15,-1 6 4 1,1 3-5-16,-7 6 2 0,-4 4-3 16,0-1-6-16,4 0 4 15,-1 4-3-15,5-1 3 16,2-2 4-16,4 5-3 0,0-2 0 16,4-4 1-16,3 4 1 15,0-10-1-15,10 0-6 16,8-9 4-16,-1-3 0 15,0-3 1-15,0-3 2 16,1-1-1-16,-1-2 8 16,4-3-7-16,-4-1 7 15,1 1-6-15,-1 3 6 0,4-1-6 16,-4 4 4-16,0 3-6 16,-3 0 9-16,7 6 6 15,-4 3-12 1,-3 6 4-16,0 0-6 15,-4 7-6 1,1 8 3-16,-4 7 3 16,0 0-2-16,-4 3-2 15,4 3 1-15,-7 3-13 0,0 12 11 16,-7-3-13-16,-3-2 12 16,-1-4-10-16,-10-3 11 15,1-3 7-15,2-4-4 16,1-5 7-16,0-3-6 0,-1-13 31 15,1-6-25-15,0-6 14 16,-1-3-15-16,1-6 22 16,-4-3-22-16,11-7 9 15,-4-9-11-15,4-5-2 0,6-4-1 16,4 6-18-16,0 3 13 16,4 4-23-16,3 2 20 31,0 4-55-31,0-1 47 15,3 4-139-15,4-1 119 16,0 4-204-16</inkml:trace>
  <inkml:trace contextRef="#ctx1" brushRef="#br1" timeOffset="205772.5889">619 10932 312 0,'0'0'141'0,"3"3"-111"0,-3 0-38 0,0-3 31 0,4 6-20 15,-1 0 4-15,-3 3-5 16,0 7 19-16,0 2-17 16,4 13 8-16,-4 9-9 0,0 0 4 0,3 0-6 0,-3 0 0 31,0 9 0-31,0 1-32 15,0-7 24-15,3-3-11 16,-3-3 13-16,0-6-34 16,4-7 30-16,-1-2-80 15,-3-7 69-15,0-6-205 16,4-3 173-16,-4-6 11 16</inkml:trace>
  <inkml:trace contextRef="#ctx1" brushRef="#br1" timeOffset="206441.4113">459 11236 288 0,'-3'4'131'0,"-1"-8"-103"0,8 11-35 0,-4-7 26 16,0 0-17-16,0 0-3 15,3 0 1-15,8 0 3 16,-1 0-3-16,7 0 26 0,8 3-21 31,-1-3 18-31,4 0-17 0,-1-3 0 16,5-4-4-16,-1 1-4 15,0-6 1-15,0 0 4 16,-3-4-3-16,3 1 0 16,-7 0 1-16,-3 2 1 15,-4 1-1-15,-3 0 5 16,-3-1-5-16,-5-2 20 0,-2-1-17 15,-8 1-1-15,1 3-1 16,0-1 3-16,-1 4-4 16,1 3-11-16,-8 12 8 15,1 3 0 1,3 4-4-16,0 8 5 0,0 10 0 31,4 0 1-31,-1 0 2 16,1-4-1-16,3 7 2 15,0-9-2-15,7-1 11 16,-7 4-10-16,6-6 11 0,-6-4-10 16,4-5-1-16,3-4-1 15,3-6 1-15,-6-6-1 16,6 0 5-16,1-7-5 0,-1 1 6 16,0-3-6-16,1 0 0 15,-1-4 0-15,0 1-1 16,1 2 0-16,-1 4-3 15,4 3 2-15,-4 6 4 16,1 0-3-16,-1 6 0 16,1 0 1-16,-1 4 4 0,-3 2-4 15,3 0-3-15,-6 1 2 16,-1-1-31-16,-3 3 24 16,0-2-81-16,0-1 68 15,0-3-155-15,0 0 134 16</inkml:trace>
  <inkml:trace contextRef="#ctx1" brushRef="#br1" timeOffset="206941.84">1190 11270 292 0,'11'0'131'0,"-1"3"-103"0,0-6-35 0,-3 3 26 0,4 0-17 15,-1-3 5-15,0 0-5 16,1 0 24-16,-1 0-20 16,1 0 29-16,-1 0-27 0,0-3 8 15,4-4-12-15,0 1-2 16,-4-3-1-16,-3-3-13 16,0-4 10-1,-3 4-2-15,-4 2 2 16,-7 1-7-16,0 0 7 15,0 2 4-15,-3 4-2 16,-1 0 0-16,1 3 1 16,-1 3-4-16,-2 0 2 15,-1 3 1-15,0 9 0 0,4 7 0 16,-1-1 0-16,1 1 0 16,-1-1 0-16,4 1 8 15,4-1-6-15,-1 1 13 0,4-1-11 16,4-2 12-16,-1-1-12 15,4 7 9-15,4-4-10 16,3-3 7-16,-1 4-7 16,5-4 4-16,3-2-6 0,6-4 3 15,-3 0-3-15,1-3-31 16,-4 0 23-16,-1-6-78 16,1-3 65-16,-4 3-176 15,1-3 150-15,-4-9-123 16</inkml:trace>
  <inkml:trace contextRef="#ctx1" brushRef="#br1" timeOffset="207557.9277">2087 11116 268 0,'4'-15'121'0,"-4"12"-95"0,3 0-33 0,-3 0 34 0,0 0-23 16,0 0 5-16,0-4-7 15,0 4 33-15,-3 0-28 16,-1 0 21-16,-3 0-21 0,0 3 4 0,0 0-7 16,1 0-6-16,-5 3 2 0,1 0 0 15,3 3 0-15,-4 4 5 16,1 2-4-16,0 6 14 15,-1-2-11-15,4-1-2 16,0 1-1-16,0-1-13 16,4 4 10-16,-7 2 28 15,10-2-20-15,0-1 6 16,0-3-8-16,3 1 8 16,1-1-9-16,-1 1 13 15,4-4-12-15,3 3 3 16,1-2-5-16,-1-4-1 0,4 0 0 31,-4-3 4-31,8-3-4 0,2 0-14 16,1-6 11-16,-3-3-54 15,6 0 44-15,-7 0-57 16,0 0 52-16,-3 0-87 16,0-1 79-16,0 1-117 15,-4 0 107 1,1-3-87-16</inkml:trace>
  <inkml:trace contextRef="#ctx1" brushRef="#br1" timeOffset="208058.6916">2344 11212 212 0,'6'-12'98'0,"-2"-10"-77"0,-4 10-26 0,3 9 92 0,-3 0-70 31,0-10 34-15,0 4-12-16,-3 0-28 15,-1-1 13-15,-2 4-19 0,-1 0 6 0,0 0-8 16,-4 3 4-16,1 3-6 16,0 0-3-16,-1 0 2 0,1 9 5 15,-1 3-4 1,1 4 6-16,0 2-6 0,3 1 0 16,-7 2 0-16,3 4 1 15,11-7-1-15,0 4 5 16,0-4-5-16,0 1 3 15,4 3-3-15,3 5 2 16,0-5-2-16,3-7 2 16,1-3-2-16,2-8 5 0,5-1-5 15,-1-3 3-15,0-10-3 16,1 1 5-16,-5-3-5 16,15 0 3-16,-14-1-3 15,0-2 2-15,-4-4-2 31,-3 4-1-31,7-4 1 0,-10-5 10 16,-4 2-9-16,0 4 0 16,0-7-1-16,-7 7-18 15,0 2 13-15,0 7-18 16,-4 3 17-16,1 0-43 16,0 9 37-16,-1 0-74 0,4 3 65 15,0 10-195 1,0-7 67-16</inkml:trace>
  <inkml:trace contextRef="#ctx1" brushRef="#br1" timeOffset="208643.055">2603 11116 328 0,'4'13'148'0,"-1"-26"-117"0,-3 7-39 0,0 6 28 16,0 0-18-16,0 0 22 15,0 6 7-15,0 1-22 16,0 8 7-16,0-3-12 0,-3 4-2 16,3 2-1-16,-4 4-4 15,4-4 2-15,0 4 6 0,4-1-4 16,-1-2 3-16,1-4-3 15,3 1-1-15,-4-4 1 16,4-3 1-16,7-3-1 16,-4 0-6-16,8-6 4 0,-1-3-3 15,-3 0 3-15,0-3-5 16,-1-3 5-16,1 0 0 16,0-4 1-16,0-2-3 15,0-1 2-15,-4 4 1 16,1-9 0-16,-1 2 2 31,-3-9-1-31,0 7 5 0,0 2-5 16,-4 4 6-16,1 3-6 15,-1 2 6-15,1 4-6 16,3 6 0-16,-7 10 0 16,3-1 4-16,-3 6-4 15,0 1-3-15,4 2 2 0,-1 1 0 16,0 2 0-16,4-6 0 15,0 1 0-15,0-1-17 16,0-2 13-16,0-1-37 16,0-3 31-16,7 0-71 0,-4-2 62 15,-3-4-132-15,7-3 116 16,0-3-151 15</inkml:trace>
  <inkml:trace contextRef="#ctx1" brushRef="#br1" timeOffset="209206.6669">3112 11086 316 0,'4'0'144'0,"-1"0"-113"0,-3 0-39 0,0 0 33 16,0 0-21-1,4 15 7-15,-4 7 3 16,0-1-10-16,0 1 9 0,-4-1-10 15,4 4 2-15,-3-4-4 16,-1 1-1-16,4-4 1 0,0-2-4 16,0-4 2-16,0 0 6 15,0-2-4-15,0-4-8 16,0-6 5-16,0 0-7 0,0 0 6 16,4-3 5-16,-1 0-2 15,1-7-5-15,-1 1 4 16,1-6 8-16,-1-1-5 31,4 1 5-31,-3-10-6 0,3 1 3 16,0-4-3-16,6 7 5 15,-2 2-5-15,-1 4 6 16,-3 2-6-16,7 7 6 16,0 3-6-1,-4 3 0-15,1 9 2 16,-5 10-2-16,1-1 5 0,0 1-5 15,0-1 6-15,0 4-6 16,0-4 3-16,-3 1-3 16,-1-1 2-16,1 1-2 15,-1-1-6-15,0 4 4 16,4 2-11-16,-3-2 9 0,-1-4-13 31,1-5 13-31,-1-1-64 16,1-6 52-16,3-15-142 15,0-3-64 1</inkml:trace>
  <inkml:trace contextRef="#ctx1" brushRef="#br1" timeOffset="210040.8609">3369 11076 268 0,'0'0'121'0,"0"0"-95"0,3 0-33 16,-3 0 20-16,4 0-12 15,3 3 31-15,0-3-25 16,3 4 37-16,0-4-34 15,1 3 18-15,6 0-20 0,4 0-2 16,0-3-4-16,3 0-2 0,0 0 1 16,-3 0-13-16,3-3 10 15,-3 0-36-15,0 0 29 16,6-1-77-16,-2 1 66 0,6-3-160 31,-7 3 139-31,0 0-76 0</inkml:trace>
  <inkml:trace contextRef="#ctx1" brushRef="#br1" timeOffset="209693.1227">3577 10836 304 0,'0'-9'138'0,"7"6"-109"0,-7 0-37 0,0 3 14 16,0 0-7-16,0 0 12 16,0 0-9-16,0 0 33 15,0 0-27-15,0 3 25 0,3 3-24 16,-3 6-3-16,3-2-3 15,1 5-3-15,-1 0 1 16,1 1-1-16,-4-1 0 0,3 4 5 16,1 2-4-16,-1 1 0 15,1-1 0-15,-1 7 1 16,-3 6-1-16,4-3-1 0,-1-4 1 16,-3 4-1-16,4-3 0 15,-1-3 0-15,0 2 0 16,4-8 0-16,0-4 0 0,0 0 11 15,0-2-9-15,0-1 8 16,10-3-7-16,-3-2 1 16,7-4-3-16,0-3-15 15,0-3 12-15,-1-1-20 32,-2 1 17-32,-1-3-43 15,-3 0 37-15,0 0-74 0,-4 0 65 16,-3 0-128-16,-3-4 113 15,-4 1-122 1</inkml:trace>
  <inkml:trace contextRef="#ctx1" brushRef="#br1" timeOffset="211073.1191">3909 11144 236 0,'11'3'108'0,"-5"0"-85"0,5-3-29 0,-4 0 27 15,0 0-18-15,0 0-4 16,0 0 1-16,6-3 39 15,-2-3-31-15,6 0 37 0,-3 6-34 16,0-6 20-16,-4 0-23 16,1-1 4-16,-1-2-8 15,0 0 5-15,-3 0-6 0,0-1 1 16,0 1-3-16,-7 0-6 16,0 0 4-16,-3 0-8 15,-1-1 6-15,1 1-9 16,-8 0 9-16,-6 3-4 15,3 3 5-15,0-1-5 16,0 4 6 0,1 0 3-16,-1 4-2 15,0 2-2-15,0 0 1 16,4 3 1-16,-1 0 0 0,1 4 2 16,3-1-1-16,0 6 5 0,4 1-5 15,-1 6 9-15,4-4-8 31,4 1 5-31,3-4-6 0,-1-2 11 16,5 2-9-16,-1-6 13 0,4 1-12 16,0-4 12-16,7-3-12 15,-4 0 0 1,4-3-2-16,-4-3-2 16,0 0 1-16,1-3 4 15,-1-3-4-15,-3 0 9 16,3-3-8-16,-3-1 7 15,3-8 11 1,-3-7-16-16,7 4 13 16,-4 2-12-16,8 4-3 15,-8-1-1-15,0 4-4 16,-3 3 2-16,-3 3-5 16,-1 6 5-16,0 3-3 0,1 9 3 15,-4 7 4-15,0 2-3 16,-1 1-2-16,1-1 1 0,0 4 1 15,0-4 0-15,0-2 0 16,-3-1 0-16,3-2 0 16,-4-4 0-16,0 0 0 15,1-2 0-15,-1-4 5 0,1 0-4 16,-4-6 6-16,3-3-6 16,1-3 0-16,3-3 0 15,0-1 10-15,0-5-9 16,0-4 3-16,-1-5-4 15,1-7 11-15,4 0-10 32,-1 4-6-32,-3 5 4 0,0 3-9 15,3 4 6-15,4 6-12 16,-3 3 12-16,6 3-22 16,-3 3 19-16,0 0-28 15,0 0 26-15,-4 0-94 16,-3 0 79-16,-7 0-308 15</inkml:trace>
  <inkml:trace contextRef="#ctx1" brushRef="#br1" timeOffset="211735.5194">4865 11406 216 0,'0'-6'98'0,"4"-13"-77"0,-4 25-26 0,0-9 47 15,3-3-34-15,-3 0 8 16,0 0-11-16,3 3 33 16,-3-3-29-16,0 2 30 0,0-2-30 15,0 3 19-15,0 0-21 16,0 0 16-16,0 0-18 15,-3 0 18-15,0 0-18 0,3 3 21 16,-4-3-20-16,1 3 22 16,3 0-21-16,-4 0 8 15,-3 6-5-15,0 0-7 16,0 9-5 0,0 4 5-16,1-1-3 31,-8 1-16-31,0 2 12 15,0 1-49-15,0 0 41 16,-3-1-104-16,-1-2 89 16,1-1-288-16</inkml:trace>
  <inkml:trace contextRef="#ctx1" brushRef="#br1" timeOffset="216362.8026">5540 10975 184 0,'4'0'82'0,"-1"0"-65"0,1-3-21 0,-4 3 48 0,3 0-36 15,1-3 26-15,-1 3-25 16,-3 0 28-16,4 0-28 15,-4-3 27-15,0 3-27 0,0 0 1 16,0 0-7 0,-4 0 7-16,1 0-8 15,-1 3 5-15,1-3-6 16,-1 3 11-16,1 0-9 16,-4 0 4-16,0 0-5 0,0 0-1 15,0 0 0-15,0 0 1 16,0 3-1-16,0 0-1 15,1 1 1-15,-1 2-1 16,0 0 0-16,0 0 0 16,0 1 0-16,3 2 2 15,1 0-1-15,-1 7-1 0,1 2 1 16,0 1-7-16,3-4 5 16,0 1 0-16,0-1 1 15,0 4-3-15,3-7 2 16,0 1 4-16,4-1-3 15,0-3 3-15,0-3-2 16,0-2-1 0,4-1 1-16,-1-3 4 15,4-3-4-15,0-3 6 16,3-3-6-16,0-1-5 16,4-2 3-16,0 0 3 0,-7-3-2 15,0-7 3-15,-1-2-2 16,-2-4-1-16,-1 4 1 15,-3-1-1-15,-3 0 0 0,-1 4-3 16,1-1 2-16,-4 1-2 16,-4 3 2-16,-6 2-5 15,-1 1 5-15,-3 3-11 16,-3 3 9-16,3-1-1 16,-3 4 2-16,0 3-7 15,3 3 7-15,0 4-13 0,0-1 12 16,0 0-22-16,4 0 19 15,-1 0-47-15,4 0 40 16,4-3-128-16,0 1 108 16,3-8-109-1</inkml:trace>
  <inkml:trace contextRef="#ctx1" brushRef="#br1" timeOffset="217305.2925">5759 11049 152 0,'-4'-3'69'0,"8"3"-55"0,-1 0-18 0,-3 0 37 0,0 0-27 16,0 0 26-16,0 0-24 0,0 0 38 15,0 0-35-15,4 0 31 0,-4 0-31 31,0 0 19-31,3 0-22 16,-3 0 15-16,0 0-17 16,7 0 25-16,-4 0-23 0,1 0 18 15,-1 0-19-15,1-3 10 16,-1-1-12-16,1 1-1 16,3 0-2-16,0 3-2 15,-4 0 1-15,8 0 1 16,-5 0-1-16,1 0-1 15,0 3 1-15,0 4-4 16,-3-1 2-16,-1 3 4 0,8 0-3 0,-11 10 0 31,10 8 1-31,-3-5-1 16,0 3 0-16,-11-4 0 16,11 4 0-16,-10-7 2 0,6 1-1 0,-6-4-1 15,-1-3 1-15,1-2 1 16,3-4-1-16,0 0 5 15,0-6-5 1,-4 0 0-16,4-6 0 16,-3 0-1-16,3-7 0 15,0 1-3-15,0-7 2 16,0 1 6-16,7-13-4 0,0 7-3 16,0-1 2-16,0 0 0 15,0 4 0-15,3-1 0 16,0 4 0-16,1 2-3 15,3 4 2-15,-4 3 1 16,4 3 0 0,-4 3 0-16,1 3 0 0,-1 3 0 0,0 3 0 15,1 3 5-15,-4 3-4 16,0 4 9-16,0 5-8 16,0 7-1-16,-4 0 0 15,0-4-4-15,1 1 2 0,-4-3 4 16,0 2-3-16,0-8 0 31,0-1 1-31,0 0-1 0,0-2 0 16,0-1-12-16,0-3 10 15,0-3-30-15,0-3 24 16,-4-3-77-16,1 0 65 16,0-3-129-16,-1-3 114 15,1-3-158 1</inkml:trace>
  <inkml:trace contextRef="#ctx1" brushRef="#br1" timeOffset="217755.439">6257 10735 264 0,'0'6'121'0,"4"-6"-95"0,-8 3-33 0,4-3 26 0,0 0-17 16,0 0 11-16,4 6-10 16,-1 0 35-1,1 6 2-15,-1-2-29 0,1 2 13 16,-4 0-18-16,0 4 2 15,3-1-6-15,-3 7-4 0,4-1 2 16,-1 1 3-16,1-1-3 16,-1 1 3-16,-3 3-2 15,4 2-1-15,-1 4 1 0,0 3 1 16,1 3-1-16,-1-3-1 16,1-3 1-16,-1-4-18 15,1 4 13-15,-1-9 16 16,4-4-10-16,-3 0 0 31,10-5-41-31,-4-4 31 16,0-3-56-16,1-3 48 15,3 0-93-15,-1-3 83 16,-2-3-190 0</inkml:trace>
  <inkml:trace contextRef="#ctx1" brushRef="#br1" timeOffset="218474.4357">6507 11150 280 0,'0'-3'125'0,"3"3"-99"0,-3 0-33 16,0 0 43-16,7-6-30 0,-7 6 14 16,4-6-14-16,-4 6 22 0,0 6-22 15,0 9 6 1,0-2 0-16,3-1-9 0,1 0-1 31,-1 4-1-31,1-4 1 16,2 0-1-16,1 1 2 15,4-1-2-15,-1 0-1 16,1 1 1-16,-1-7 1 0,0 3-1 16,8-3 5-16,6-3-5 15,-3 0 11-15,-4-6-9 16,0 0-1-16,1-3-1 15,-4-3 1-15,-1-4-1 0,1 1-1 16,-3 0 1-16,-1-7 4 16,-3 1-4-16,0-7 14 15,0 7-11-15,0-1 3 16,0 4-5-16,-4 3-4 16,1 2 2-16,-1 4 0 15,1 3 0-15,-1 3 2 0,4 22-1 16,0-1-1 15,0 1-5-31,0 2 4 0,0 4 3 16,-4 0-2-16,1 6-2 15,-4 0 1-15,0-1-5 16,0 4 5-16,0 0 3 16,-4-3-2-16,1-3-8 15,-1-3 6-15,-3 3 1 16,0-4 1-16,-3 1-3 0,0-3 2 15,-4-7 4-15,0-3-3 16,0-2 6-16,-7-4-5 16,4-9 11-16,-4-3-9 15,0 0 7-15,4-6-7 16,3-1 4-16,4 1-6 16,-1 0 6-16,4-3-6 0,4-1-8 15,-1 1 5-15,4-3-21 16,0-1 17-16,0 1-50 15,11-1 43-15,-4 1-90 16,7 0 79-16,3-7-270 16</inkml:trace>
  <inkml:trace contextRef="#ctx1" brushRef="#br1" timeOffset="219407.0052">7456 11086 244 0,'-4'0'108'0,"8"0"-85"0,-4-3-29 0,0-1 66 15,0 1-49-15,7 0 42 16,-7 0-40-16,0 3 30 16,0 0-4-16,0 0-28 31,0 0 4-31,0 0-11 16,7 6-3-16,0 10-3 15,0-1 1-15,0 7 1 16,-4 2 0-16,4 1 0 15,0 3 0-15,0-4-3 16,0-2 2-16,0-4 4 0,3-2-3 16,0-1 0-16,1-3 1 0,-1-2 1 15,1-4-1-15,-1-6 2 16,0 0-2-16,1-3 5 16,-1-3-5-16,1-1-3 15,-1-2 2-15,-3-3 5 16,0 0-4-16,0-1 0 31,0-8 0-31,3 2-1 0,-7 4 0 16,1-10 0-16,-4 7 0 15,0 2 0 1,7 7 0-16,-7 0 0 16,7 12 5-16,-7 3-4 0,7 6-3 15,0 4 2-15,7 2 0 16,-11 1 0-16,7-4-3 15,1 4 2-15,-1-1 4 16,-3-3-3-16,0-2-8 16,3-1 6-16,-3-6-44 15,4 0 36-15,-4-2-77 0,3-1 66 16,0-3-91-16,1 0 84 31,-1-3-196-31</inkml:trace>
  <inkml:trace contextRef="#ctx1" brushRef="#br1" timeOffset="220084.3823">7948 11138 296 0,'-21'-6'134'0,"21"-7"-105"0,3 7-37 0,-3 6 39 15,0 0-26 1,11 0 9-16,-4 6 10 15,0 4-18-15,-4 5 8 0,1 4-10 16,-1 2 6-16,1 4-7 16,-1-1-2-16,0 4 0 0,8 12 4 15,-1 0-4-15,1 3-8 16,-1 0 5 0,-3 0 4-16,0 13-2 0,0-7 6 15,0-6-5-15,0-6-11 0,0-6 8 16,-1-6 3-16,1-7-1 31,-3 1-2-31,-1-7 1 0,-3-6-2 16,0-6 2-16,0-3-2 15,0-3 2-15,-3-25-2 16,-1 3 2-16,1-2 6 16,-1-4-4-16,1-3 3 15,0-3-3-15,3-7 13 16,0 1-10-16,0 0 3 0,3 3-5 15,0-3-1 1,4 0 0-16,0 3 4 0,4 3-4 16,-1 9 3-16,1 6-3 15,-1 4-1-15,4 8 1 16,0 4-1-16,-1 6 0 16,5 6 2-1,-1 15-1-15,-3 1 2 16,0 3-2-16,-4 2 5 0,4 1-5 15,-10-4 6-15,-1 1-6 16,-3-4 9-16,0 1-8 16,-7-4-1-16,0-2 0 15,-3-4-10-15,-1 0 7 16,1-3-21-16,-4-3 17 0,0-3-30 16,0 3 27-1,1-3-41-15,-1 0 38 0,0 0-61 16,0 0 55-16,4 0-95 15,-1 0 86-15</inkml:trace>
  <inkml:trace contextRef="#ctx1" brushRef="#br1" timeOffset="220884.8112">8651 11206 304 0,'3'-6'134'0,"1"2"-105"0,-4-17-37 16,0 18 22-16,0-3-13 15,-4-7 6-15,-3 4-6 0,0 0 23 16,-3 0-19-16,0 2 6 0,-1 1-7 0,-6 0-3 16,-7 3 0-16,-1 0-7 15,5 0 5-15,-1 3-3 16,0 6 3-16,4-3-2 16,-1 13 2-1,1-1-5-15,3 0 5 0,0 4-3 16,4-1 3-16,0 7-2 15,3-4 2-15,0-2-10 16,3 2 8-16,4-2-1 16,0 3 2-16,4-4 2 15,3-3 0-15,0-2 8 16,3-4-6 0,4-9 2-16,0 0-3 15,7-6-1-15,3-3 1 0,0-1-4 16,-3-2 2-16,0-3 12 15,-4-1-9-15,0-2 3 16,-3-10-4-16,-4-6 25 16,-3-3-21-16,0 3 13 15,-3 0-13-15,-4 1 19 0,0-1-18 16,-4 0 8-16,1-6-10 16,-1 6 12-16,1 3-12 15,3 3 3-15,-4 4-5 16,1 5 2-16,3 4-3 15,0 6-6-15,0 0 4 16,0 5 3-16,0 4-2 0,0 13-2 16,3 8 1-16,1 1-2 15,3 6 2-15,0 2-2 16,0 7 2-16,3 6 4 16,1 7-3-16,-1-4 0 15,0-3 1-15,1-3-1 16,-1-3 0-1,-3-6-28-15,0-1 22 16,0-2-35-16,0-6 31 16,0-7-59-16,0-3 52 0,-4-2-129 15,1-13 112-15,6 0-159 16</inkml:trace>
  <inkml:trace contextRef="#ctx1" brushRef="#br1" timeOffset="221516.4803">9094 11175 300 0,'4'-19'134'0,"-4"38"-105"0,3-28-37 15,-3 6 31-15,0-7-20 16,0 1 18-16,0 0-16 15,0 3 23-15,-3 0-21 16,-1-1 5-16,-6 4-8 0,-1 0-3 31,-6 0-3-31,0 3 1 16,3 0 4-16,0 6-3 16,4 0 0-16,-1 13-2 15,1-1 1-15,3 4-2 16,0-4 2-16,0 4 1 15,4-4 0-15,-1 1-6 16,4-1 5-16,0-5 0 0,4-1 1 16,3-3-6-16,-1-3 5 15,1 1-3-15,7-4 3 16,-3-3 1-16,6-3 0 16,0-4 11-16,-3 1-9 15,0 0 0-15,0-6-1 16,-4-1 7-1,1 1-6-15,-4-6 33 16,0-1-28-16,-1-2 12 16,1-1-13-16,-3 7 1 15,-1 2-5-15,1 4 2 16,-4 9-6 0,7 16 2-1,0-1 0-15,0 3-6 0,-1 1 5 16,5-4 6-16,-1 1-5 15,1-4-2-15,-1 0 2 16,0 1-34-16,1-4 27 0,6 0-62 16,-3-6 52-16,3 0-126 15,-6-3 109-15,6-6-192 32</inkml:trace>
  <inkml:trace contextRef="#ctx1" brushRef="#br1" timeOffset="222311.5037">9240 11006 264 0,'0'0'121'0,"3"0"-95"0,1 0-33 0,-4 0 34 15,7 0-23-15,10 0 19 16,0 0-18 0,4 3 37-16,0 0-32 15,-1-3 27-15,5 0-28 0,-1 0 7 16,4 0-12-16,13 0-2 0,-3 0-1 16,-6 0-27-16,-1 0 21 0,-4 0-102 15,-2 0 83-15,-5 0-268 31</inkml:trace>
  <inkml:trace contextRef="#ctx1" brushRef="#br1" timeOffset="221986.711">9402 10861 312 0,'-3'-22'138'0,"-4"19"-109"0,4-6-37 15,3 6 39-15,0 0-26 16,0 0 12-16,0 0-12 15,3 0 16-15,-3 0-16 16,0 3 18-16,0 0-18 0,0 0 4 0,0 0-7 16,4 6 5-16,-1 3-6 15,4 3 0-15,0 1 0 0,-4 5 1 16,4 0-1-16,0 1 2 16,0-1-2-16,0 4-3 15,0 3 1-15,0-1 1 31,0 7 0-31,0 3 2 0,0 0-1 16,0 0-1-16,0-4 1 16,-1-2-4-16,1 0 2 15,7-4 6-15,0-5-4 16,3-4 3-16,1-2-3 16,-1-4 2-16,0 0-2 15,4-3-15-15,-4-6 12 0,1 0-34 16,-1-3 28-16,0 0-59 15,-3-3 52-15,0 0-117 16,-4 0 101-16,-10-7-188 16</inkml:trace>
  <inkml:trace contextRef="#ctx1" brushRef="#br1" timeOffset="223085.9798">9894 11033 252 0,'0'3'115'0,"4"-3"-91"0,-4 3-30 16,0-3 29-16,0 0-19 15,7 0 1-15,-7 0-3 0,7 4 15 16,0-1-13-16,-1 0 24 0,1-3-22 16,0 0 3-16,4 0-6 15,-1 0-2-15,0 0 0 0,1-3 7 16,-1-4-6-16,-3 1 5 16,0 0-6-1,0-3-3-15,0 0 2 16,-4-4-11-16,1 1 8 15,-1 0-4-15,-3-4 5 16,0 4-5-16,-3-6 6 16,-1 2-3-16,-2 4 3 0,-5 3-8 15,1-1 7-15,-4 4 1 16,0 3 1-16,0 6 8 16,0 0-6-16,-3 6 10 15,3 1-9-15,-3 2 4 0,0 0-5 31,3 1 8-31,0-1-8 0,3 0 7 16,1 4-6-16,0-1 15 0,3 0-14 16,0 1 18-16,3-1-17 15,4 1 7-15,0 5-9 0,4 7 9 16,-1-3-9-16,8-4 7 31,-1-2-7-31,7-4 9 0,-3 0-9 0,4 1 7 16,-5-4-7-16,5 0 1 15,-1-2-3-15,-3-4 8 16,7 0-7-16,-4-3 7 16,0 0-6-16,8 0-2 15,2 0 0-15,-3 0-1 32,-3-3 0-32,-3 3-23 0,-1-3 18 15,-7 0-57-15,1 0 48 0,-4 0-154 16,-7 0 130-16,-7-3-206 15</inkml:trace>
  <inkml:trace contextRef="#ctx1" brushRef="#br1" timeOffset="224395.7843">10577 10993 252 0,'0'0'111'0,"20"0"-87"0,-6-3-30 16,-7 3 15 0,11 0-11-16,2-3 2 15,1 3 42-15,0-3-33 16,3 0 22-16,0 0-23 0,1 0-4 16,2 0-2-16,4-3-2 15,-3-1 0 1,-4 1 5-16,-6-6-4 0,-1-7 14 15,-3 10-11-15,0-6 17 16,-4 2-16-16,1-2 18 16,-5 3-18-16,1-1 4 15,-3 1-7-15,-1 0 2 16,-3 3-3-16,0 2-3 16,0 4 1-16,0 3-2 0,0 7 2 15,4 2 1-15,-1 6 0 16,1 7-3-16,-1 2 2 15,1 4 4-15,-1 0-3 16,4 3 0-16,-3-1 1 16,-1 4-1-16,0 3 0 15,1-6 5 1,-1-6-4-16,1-4 9 16,-1-5-8-16,1-4 7 15,-1-3-6-15,4-6 15 16,0-9-14-16,0 0 4 15,0-6-6-15,0-4-1 16,0 1 0-16,10-4 10 0,-3-2-9 16,-4 5 0-16,8-2-1 0,-1 2-1 15,-3 4 0-15,0 3-3 16,0 6 2-16,-1 3-2 16,-2 6 2-16,-1 3 1 15,1 0 0-15,-1 4 0 16,0-1 0-16,1 7-3 15,-1 5 2-15,-3 1-16 0,0-4 13 16,0 1-37-16,0-4 31 16,-4 1-35-16,1-7 34 15,-1-3-109-15,1-2 92 16,-4-7-223 0</inkml:trace>
  <inkml:trace contextRef="#ctx1" brushRef="#br1" timeOffset="223672.088">10812 10701 324 0,'0'-6'148'0,"0"6"-117"0,0-3-39 0,0 3 22 16,0 0-13-16,0 0 28 0,0 6-22 15,0 0 30-15,0 3-28 16,0 3 2-16,0 1-8 0,0 2-2 15,4 4 0-15,-1 14-1 16,1 1 0-16,-1 0 0 16,0 3 0-16,1 0-3 0,-1 6 2 15,1 3-2-15,-4-9 2 0,0 0-33 16,0-6 27-16,0-3-60 16,0-7 52-16,-4 1-98 15,1-7 87-15</inkml:trace>
  <inkml:trace contextRef="#ctx1" brushRef="#br1" timeOffset="224954.9686">11432 11052 280 0,'4'6'128'0,"-1"-3"-101"0,1 0-34 0,6 0 34 0,0 0-23 15,1-3 22-15,3 0-20 16,-4 3 36-16,4-3-32 15,0 0 21-15,0 0-23 0,-1-3-1 16,1 0-5-16,0-3 4 16,-4 0-5-16,1-3-3 15,-4-1 2 1,0-2-9-16,0 0 7 16,-4-1-10-16,1 4 9 15,-4 0-10-15,0 0 10 16,-7-1-10-16,0 4 10 15,-4 0-10-15,1 3 10 16,-4 0-1-16,0 3 2 16,0 0 2-16,1 3 0 0,-5 3 2 15,4 0-1-15,0 4 5 16,4-1-5-16,0 3 11 16,3 0-9-16,0 1 4 15,3 2-5-15,1 1 10 0,3 2-9 16,0 1 13-16,7 2-12 15,0 1 14-15,0-4-13 0,0 1 14 16,3-4-14-16,0 3 14 16,4 1-14-1,0-7 11-15,3 1-11 16,4-1 2-16,7-6-5 16,-4 0-6-16,7-3 3 0,-3 0-36 31,-4-3 28-31,-3-3-125 0,-4 0 104 15,-3-3-296 1</inkml:trace>
  <inkml:trace contextRef="#ctx1" brushRef="#br1" timeOffset="229904.1289">12156 10864 244 0,'4'-15'111'0,"-1"11"-87"0,-3 1-30 0,0 3 46 0,0 0-33 16,0 0 23-16,0 0-22 15,0 0 21-15,0 10-22 0,0-10 11 16,-3 15-13-16,3-3 8 0,-4 4-10 31,4 2 2-31,0 1-4 16,0 2-3-16,0 1 1 0,4-1 12 0,-1 1-9 15,0 6 14-15,8-4-12 32,-1 4 6-32,8-3-7 0,-1-7 9 15,0-3-9-15,0-2 2 0,1-1-4 16,-1-6 5-16,0 0-5 15,1-3 3-15,-4-3-3 16,-1 0-1-16,-2-9 1 16,-1-6 4-16,1 3-4 15,-8-4-3 1,7 1 2-16,-3-1 0 16,0 1 0-16,-3 0 0 15,-1-1 0-15,1 1 0 16,-1-1 0-16,1 4-3 0,-1 0 2 15,-3 2 4-15,0 4-3 16,0 0-2-16,0 3 1 16,0 0-2-16,0 0 2 15,0 0-2-15,0 3 2 0,0 0 1 16,0 0 0-16,4 3 2 16,3-3-1-16,-4 3-1 15,11-3 1-15,3 0 1 16,0 0-1-16,4 0 2 15,0 0-2-15,0 0-3 0,0 0 1 32,-1 0 1-32,1-3 0 15,7 0 2-15,3 3-1 16,-7 0-1-16,1 0 1 16,-12 0-4-16,8 0 2 15,-7 0-5-15,-4 0 5 0,-3 0-6 16,-3 3 6-16,-4-3-8 15,0 0 6-15,0 3 2 16,-11 3 1 0,4 0 0-16,1 4 0 15,-8-1 0-15,3 0 0 0,1 3 0 16,0 1 0-16,3-1 0 16,0 6-3-16,3 4 2 15,1 0-2-15,3-1 2 0,0-2 6 16,10-1-4-16,-3 1 0 15,7-1 0-15,0-6 1 32,0-2-1-32,-1-1 5 15,1-3-5-15,0-6 0 16,0 0 0-16,0 0 4 0,0-3-4 16,-4-3-3-16,1 0 2 15,-1-10 8-15,0 1-6 16,-3-7-1-16,0 4 0 15,-3-1 1-15,-1 4-1 16,1-1-1-16,-4 4 1 0,0 3-1 16,0 0 0-16,0 3-3 15,0 2 2-15,0 4 1 16,0 4 0-16,0 2-6 16,0 6 5-16,0 0 6 15,3 7-5-15,4-4 1 0,0 4 0 16,0-4-4-16,-4-3 2 15,11 4 4-15,-3-7-3 32,-1 0-2-32,4 0 1 0,-4-2 6 15,7-4-4-15,-3-3 0 16,-3 0 0-16,-1-3-1 16,-3 0 0-16,7-7 2 15,-4 1-1-15,-3-6 5 16,-3-10-5-16,6 4-8 0,-3-1 5 15,-4-3 7-15,1 1-5 16,-4-1 4-16,7 0-3 16,-4 1-1-16,-3-13 1 15,0 6 4-15,0 0-4 16,-3 0 3-16,3 4-3 0,0-1-3 16,0 3 1-16,-7 1 9 15,7 5-6-15,0 4-4 16,0 0 2-16,0 5-6 15,-4-5 5 1,4 9 0-16,0 3-2 16,0 0 2-16,-3 3 1 0,3 6 0 31,0 0-3-31,0 6 2 16,0 4 1-16,0 2 0 15,0 4-6-15,0 5 5 0,0 4 3 16,3 3-2-16,1 0 3 15,-4 0-2-15,10-3-3 16,-3 5 1-16,0-5 1 16,0 3 0-16,-3-6 2 0,6-4-1 15,-3-2-1-15,0-3 1 16,3-4 4-16,-3-3-4 16,10-3 0-1,1 1-3-15,3-10 1 0,-4 0 1 16,0-13 0-16,-6 4 0 15,6-6 0-15,-3-1-3 32,-4 1 2-32,1-4 1 15,-5 1 0-15,8-4 2 16,-7 4-1-16,0 0 2 16,0-1-2-16,0 4-9 0,-4 2 6 15,1 4-4-15,-4 3 4 16,0 3-5-16,0 3 6 15,0 6 0-15,0 3 1 16,0 4 0-16,0 2 0 0,0 0 0 16,3 1 0-16,1 5 0 15,-1 7 0-15,8-3-3 16,-1-4 2-16,1-2 4 16,-1-4-3-16,4-3 6 0,-4 1-5 15,7-7 6-15,4-6-6 16,-7 0 0-16,7-3 0 15,-7 0-4-15,0-13 2 32,-4-2 6-32,4-1-4 15,-4 1 3-15,-3-1-3 0,-7 19 13 32,4-27-10-17,6 5-2-15,-3 4-1 16,-4 2-4-16,1 7 2 15,-4 3 1-15,0 3 0 0,0 3-3 16,0 0 2-16,10 6-2 0,-6 3 2 16,-1 4-2-16,1-1 2 15,-1 6 4-15,8 4-3 16,-11-1 0-16,10-2 1 16,-3-1 1-16,0-2-1 0,7-1 2 15,3-3-2-15,0 4 8 16,4-10-7-16,-7 0 5 15,7-3-6-15,-7-3 6 0,10-3-6 32,-7-9 9-32,0-4-8 0,1 1-4 0,-4-3 2 31,-1-1 0-31,1 1 0 16,-3-1 2-16,-1-2-1 15,0-1 2-15,1 4-2 16,-4-1-1-16,0 4 1 0,-4-1-1 15,-3 4 0-15,0 0-3 16,0 2 2-16,0 1-2 16,-3 3 2-16,-1 3-8 15,-3 0 7-15,-3 0-2 0,6 0 3 16,-2 3-5-16,-1 3 5 16,0 0 0-16,-4 3 1 15,1 3-6-15,3 4 5 16,0 2 6-16,-3 3-5 0,10 4 1 15,-4 3 0-15,4 5-4 16,0-2 2-16,0-3 1 16,4-4 0-16,3 1 0 31,-4-4 0-31,7 1 5 16,1-7-4-16,-1 0 3 0,1-2-3 15,-4-4 5-15,10-3-5 16,-3-3 0-16,-4-3 0 15,7 0 1-15,-6-3-1 16,3-1 2-16,13-11 1 16,-9-7-3-16,-4 4 8 15,6-1-7-15,-6 1 2 16,-3-1-3-16,2 1 2 16,5 2-2-16,-4 1-3 15,-1-1 1-15,-2 4 1 16,-1 2 0-16,1 4-3 15,-1 0 2-15,-3 3 1 0,10 3 0 16,-3 3-3-16,3 3 2 16,1 3 4-16,-4 3-3 31,-1 4-2-31,1 2 1 0,-3 0-2 16,6 1 2-16,-10 5 4 15,3 7-3-15,4 0-2 16,-7-4 1-16,-3-2 6 15,-4-1-4-15,0 1 0 16,0-7 0-16,-7 1 1 0,0-4-1 16,-14-3-12-16,-3-3 9 15,-1 1-56-15,5-4 46 16,-5-3-120-16,-2-3 102 16,-1-7-290-16</inkml:trace>
  <inkml:trace contextRef="#ctx1" brushRef="#br1" timeOffset="234388.1449">-3652 12028 312 0,'14'-3'141'0,"-28"0"-111"0,24-1-38 0,-3 4 45 0,-3 0-31 16,-1 0 0-16,1 0-3 15,-4 0 6 1,0 0-7-16,0 0 16 0,3 7-14 16,1 2 7-16,-1 3-8 15,1 4-2-15,-1-1 0 16,0 10-15-16,1 5 11 16,-1 1 6-16,1 0-3 15,-1 0-2-15,1 0 2 16,-1-1 8-16,1-5-6 0,-1 3-21 15,1-7 16-15,-4-2-45 16,3-4 37-16,-3-6-85 16,0-3 74-16,0 1-173 15,0-20 88 1</inkml:trace>
  <inkml:trace contextRef="#ctx1" brushRef="#br1" timeOffset="235073.6479">-3645 12188 220 0,'-21'0'98'0,"25"21"-77"0,-4-11-26 31,0-10 33-31,0 0-23 0,0 0 12 16,10 6 18-1,0 0-26-15,1-3 19 0,-1 0-21 16,1-3 2-16,-1 0-7 15,4-9-4-15,0 3 2 16,0-4 11-16,3-5-9 16,-3 3 0-16,0-1-1 0,-1 1 10 15,1 0-9-15,-3-1-3 16,-1 1 1-16,0 0 3 16,-3 0-3-16,0-1-2 15,-3 1 1-15,-1 0 4 16,1 2-3-16,-4 1 0 0,0 3 1 31,0 3-4-31,0 0 2 16,0 3-2-16,3 9 2 15,4 6 1-15,-7 1 0 16,7 8-3-16,0 7 2 0,0 3 4 16,0 0-3-16,3 0 9 15,-3-3-7-15,0-1 16 16,-7-8-14-16,3-4 7 0,-3-2-8 15,4-4 4-15,-1-3-6 16,1-2 6-16,-4-7-6 16,3-4 11-16,1-2-9 15,3-3 2-15,-4-3-4 16,4-4-1-16,0 1 1 16,0 0-1-16,0 2 0 0,0-8 0 15,0 11 0-15,3 7-3 16,1 0 2-16,-5 6-2 15,1 0 2-15,0 7 6 16,0 2-4-16,0 0 0 16,0 4 0-16,-3 2-13 15,-1 1 10 1,0 2 9-16,1-2-6 0,-4 2-36 16,0-2 27-16,0-4-56 15,0-3 49-15,0-2-108 16,0-10-96-1</inkml:trace>
  <inkml:trace contextRef="#ctx1" brushRef="#br1" timeOffset="235721.4016">-3035 12351 236 0,'0'9'105'0,"3"-9"-83"0,0 6-28 16,-3-6 21-16,4 3-13 15,-1-3 24-15,4 0-20 16,-3 4 31-16,3-4-28 16,0 0 19-16,0 0-21 0,-1-4 4 15,1 1-7-15,0 0 0 0,0-3-3 16,0-3-1-16,0 0 1 0,0-1-4 15,0 1 2-15,-4-3 4 16,4 3-3-16,-3-1 0 16,-4 1 1-16,0-9 1 15,0 2-1-15,-4 4-3 16,1 3 1-16,-1 3-5 16,-2-1 5-16,-1-5 0 0,0 9 1 15,0 3-3-15,0 0 2 16,0 9 1-16,0 1 0 15,0-1 2-15,0-3-1 16,0 3-3-16,4 0 1 16,-1 4 1-16,1 2 0 31,-1-3 5-31,4 1-4 0,0-1 11 16,0 0-9-16,0 1 10 15,4-1-10-15,-1-3 4 16,4 10 7-1,4 2-11-15,-1-2 10 16,0-4-10-16,1-3-1 0,3 1-1 16,-4-1-4-16,7-3 2 0,4 1 9 15,0-4-6-15,0 0-4 16,-4 0 2-16,-3 0 3 16,0-3-3-16,0 0-25 15,-4 0 20-15,0-3-83 16,1 0 69-16,-1 0-226 31,-3-3 189-31</inkml:trace>
  <inkml:trace contextRef="#ctx1" brushRef="#br1" timeOffset="233519.1126">-4317 12129 160 0,'-3'-3'72'0,"3"3"-57"0,0-6-19 0,0 6 45 0,0-3-33 15,0 0 11-15,0 0-13 16,0 0 18-16,0 0-18 15,0 0 19-15,0 0-18 0,0-1 7 0,-4 1-10 16,1 0-2-16,-1 3-1 16,1-3 1-1,-4 3-1-15,3 0 5 0,-3 3-5 16,0 0-3-16,0 0 2 0,4 4 0 16,-11-1 0-16,4 0 2 15,-1 0-1-15,4 0-9 16,1 10 6-1,-1 8 7 17,-4 1-5-32,8-4-2 0,-1 1 2 15,4-4 0-15,0 4 0 0,0-7 2 16,0 1-1-16,11-4 8 16,-4 0-7-16,3-5 10 15,-3-1-9-15,0 0 7 16,0-3-7-16,0-3 12 15,0 0-11-15,0-3 12 0,-4-3-12 16,0 0 6-16,1-4-7 16,3-2 1-16,-7 0-3 15,0-1-3-15,0-8 1 16,3 2 4-16,-3-2-3 31,0 2 0-31,0 4 1 16,4 3-1-16,-4-1 0 0,0 1-3 15,3 3 2-15,4 3-2 16,-3-1 2-16,-1 1 1 16,1 3 0-16,3-3-3 0,-1 3 2 15,5-3 4-15,-1 0-3 16,4 0 3-16,3-1-2 16,-3-2 8-16,0 0-7 15,3 0 2-15,-6-4-3 0,3 1 11 31,-4 0-10-31,0-1-3 0,-3 4 1 16,-3-9 0 0,-8-7 2-1,1 4 5 1,-7 2-6-16,-1 4 3 0,1 2-3 16,3 4-3-16,0 0 1 15,0 3-2-15,0 0 2 16,4 2 1-16,-4 4 0 15,3 0 0-15,1 4 0 16,-1 2 2-16,1 6-1 0,-1 3-3 16,1 1 1-16,-1-1 9 15,1 1-6-15,-1 2-1 16,1 1 0-16,3-1 1 16,0 4-1-16,0-1-1 0,0 7 1 15,3-4 7-15,4 7-6 16,-3 0-4-16,3 0 2 15,0 0 5-15,3-1-4 16,1 4-3-16,-1 0 2 0,4 3 5 16,-4-3-4-16,1-3 3 31,-1 0-3-31,-3-1 8 16,0 1-7-16,0 0 5 15,-4 6-6-15,1-6 11 16,-4 6 2-16,0-7-10 0,0-5 4 15,0-3-6-15,0-4 2 16,-4-3-3-16,-3 1 8 16,0-4-7-16,0-3-4 15,-6 1 2 17,-1-1 0-32,3-3 2 0,-3-3-1 0,4 0-1 15,0-3 1-15,-1-3-7 16,1 3 5-16,-1 0-8 15,5 0 6-15,-5-3-40 16,1 0 34-16,3-3-98 0,0-4 82 16,0-8-283 15,0-4 238-31,4-11 25 16</inkml:trace>
  <inkml:trace contextRef="#ctx1" brushRef="#br1" timeOffset="233819.0717">-4248 12422 292 0,'-3'9'131'0,"6"-21"-103"0,-6 21-35 0,10-6 15 16,-7-3-8-16,0 0 5 15,0 0-4-15,0 0 34 0,3 3-28 16,8 0 23-16,6 6-13 16,0-2-15 15,1-1 1-31,2-9-20 16,1 6 13-16,0-6-60 0,0 0 50 15,3-7-211 1,-3-2 175-16,3-6-71 15</inkml:trace>
  <inkml:trace contextRef="#ctx1" brushRef="#br1" timeOffset="236406.9633">-2329 12305 240 0,'4'-3'108'0,"16"0"-85"0,-9 0-29 15,-4 3 43-15,-7 0-30 16,3-4 11-16,-3 1-12 16,0 3 29-16,0-3-27 31,-7 3 17-31,0-3-19 0,0 3 14 0,-3 0-15 16,0 0-3-16,-1 0 0 15,1 3-2-15,-1 0 0 16,1 4 0-16,3-1 0 15,-3 0-6-15,3 3 5 16,0 3-3-16,0 4 3 16,3 2 1-16,1 4 0 0,0-1 0 15,3 1 0-15,3-4 0 16,0 1 0-16,1-4 2 16,3 1-1-16,7-4-1 15,0 0 1-15,-1-2 7 16,5-4-6-16,-1-3 13 0,0-3-11 31,-3 0 9-31,4-3-10 0,-5-3 7 16,1-1-7-16,0-2 6 15,-4-3-6-15,4-4 12 16,-7 1-11-16,0-3 0 16,-3 2-2-16,-1-2 1 15,-3 2-2-15,0 1 2 16,-3 0-2-16,-1 2-9 0,-3 1 6 15,-3 0-18-15,-1 2 15 16,1 4-32-16,3 3 29 16,0 0-50-16,-7 6-48 15,4 0 78 1,10 0-213 15,0-3 178-31</inkml:trace>
  <inkml:trace contextRef="#ctx1" brushRef="#br1" timeOffset="236951.8798">-2069 12265 232 0,'3'0'105'0,"-3"0"-83"0,18-3-28 0,-11 3 66 0,-4 0-49 15,1 0 11-15,-4 0-15 16,3 6 17-16,0 3-18 15,-3 3 8-15,0 1-10 0,-6 5 6 16,6 1-7-16,0 5 4 16,0 4-6-16,0 0 0 0,0-4 0 15,0-2-4-15,0-4 2 16,3 1 4-16,-3-7-3 16,3-3 6-16,1-2-5 15,-4-1 0-15,0-6 0 16,3-3-4-16,1-4 2 15,3-2-2 1,0-6 2-16,0-10 1 16,0 4 0-16,3-1-3 15,0 1 2-15,1-1 4 16,-1 4-3-16,1 2 3 16,-1 4-2-16,0 3-1 15,1 2 1-15,-1 7 4 16,0 0-4-16,1 7 9 0,-4-1-8 0,0 3 7 15,7 3-6-15,-4 4 4 16,0 5-6-16,-3-2 11 16,0-1-9-16,0 1-4 15,-3-1 1-15,-1 1 3 16,1-4-3-16,-4-3-19 16,0 1 15-1,0-4-55-15,0-3 46 16,0-6-107-16,0 0 92 15,10-6-207-15</inkml:trace>
  <inkml:trace contextRef="#ctx1" brushRef="#br1" timeOffset="237602.8713">-1633 12369 264 0,'4'4'121'0,"-1"-1"-95"0,4 3-33 0,-3-3 3 16,3 3 2-16,-1-3 37 16,8 0-28-16,-3 6 37 0,-1-9-33 15,-3 7 26-15,7-1-28 0,-4-9 12 32,1-4-15-32,-1 1-12 15,0 0 5-15,1-3 11 0,-1 0-8 16,1-1 0-16,-4-2-1 0,-1 0 1 31,-2 0-1-31,-1-1-1 0,-3 1 1 0,0 0-1 16,0 2 0-16,-3 1-9 31,-1 0 7-31,1 3-10 0,-4 3 9 16,-3 0-10-16,-1 3 10 15,1 3 4-15,-4 0-1 16,0 3-2-16,4 6 1 0,-1 0 1 0,1 1 0 15,0-1 0-15,3 0 0 32,0 1 2-32,0-1-1 15,3 0 2-15,4 7 12 16,0-1-12-16,0 1 5 16,0-4-6-1,4 1 13-15,6-1-11 0,1-3 6 16,-4 1-7-16,6-1 6 15,1-3-6-15,0 0 1 0,0 1-3 16,0-1 8-16,0-3-7 16,0 0 5-16,3-3-6 15,-3 0-3-15,0 0 2 16,-1-3 3-16,1 0-3 0,-3 0-11 16,-1 0 9-16,-3 0-42 15,0-3 35-15,-4 0-65 31,1 0 57-31,-4-3-163 0,0 0 138 16,0-3-136 0</inkml:trace>
  <inkml:trace contextRef="#ctx1" brushRef="#br1" timeOffset="238384.1408">-1110 12286 232 0,'11'0'105'0,"-8"0"-83"0,4-6-28 0,-3 3 43 31,2 0-30-31,8-3-3 0,-3 0-1 0,-1 3 27 16,-3 0-23-16,0 3 39 0,-7 0-34 15,0 0 13-15,-7 0-18 32,0-4-4-32,0 4 1 15,-3 0-3-15,-1 4-6 16,4-1 4-16,1 3 6 16,-5 3-5-16,1-3-2 15,-1 0 2-15,4 4 0 0,-3-1 0 16,0 0 2-16,-1 0-1 0,4 4-3 15,0-4 1-15,4 0 4 16,0 0-3-16,-1-3 0 16,1 1 1-16,3-4 4 31,0-3-4-31,0 0 6 0,7 3-6 0,-1 0 14 16,5-3-11-16,-1 3 3 15,1-3-5-15,-1 0 2 0,0 0-3 16,1 0 5-16,10 0-5 15,3 0 0 1,-3 0 2-16,-4 3-2 31,0 6-1-31,-3 0 1 16,-4 7-1-16,1-4 5 16,-4 1-4-16,-4-4 3 15,1 0-3-15,-4 0 8 16,0 0-7-16,-4 1 5 15,-6-4-6-15,-1 0 6 16,-6 0-6-16,0 0 6 0,3 0-6 16,0 1-3-16,0-1 2 15,-3 0 0-15,3-3 0 16,0 0 2-16,-3-3-1 16,0 0-9-16,3 0 6 0,0 0-7 15,-3 3 6-15,-1 0-15 31,4 0 14-31,4 0-15 16,-4-3 14-16,7 4-34 16,0-4 30-16,4 0-83 0,3 0 71 15,0 0-246 1,14-4 184 0</inkml:trace>
  <inkml:trace contextRef="#ctx1" brushRef="#br1" timeOffset="241286.819">-382 12274 212 0,'-7'-6'98'0,"7"12"-77"0,0-6-26 15,0 0 22-15,0 0-15 16,3 3 14-16,4-3-12 15,0 0 34-15,3 0-29 16,4 0 18-16,0 0-19 0,3 0 1 0,4-3-7 16,7-6 8-16,0 6-8 15,-1-3 2-15,-2-1-3 16,-1-5-1-16,-3 0 1 16,-1 3 4-16,-2-7-4 15,-1 1 6-15,-3 2-6 31,-4 1 0-31,1 0 0 0,-4-1 4 16,0 4-4-16,-4 0 11 16,-3 0-9-16,0 3 4 15,0-1-5-15,0 1 5 16,0 3-6-16,-3 3 3 16,-1 3-3-16,1 3-1 15,3 4 1-15,0 8-4 0,0 7 2 16,0-1 1-16,0 1 0 15,0 3 11-15,0-1-9 16,0 4 11-16,0-6-10 0,0-4 16 16,0 4-15-16,0-13 7 15,0 4-8-15,0-4 1 32,0-3-3-32,0-9 2 15,3 0 6-15,1-3-6 16,3-3-2-16,-1-3 0 15,8-3 1-15,0-1-1 16,3 1-1-16,1 0 1 16,-4-4 1-16,-1 7-1 15,1 0-6-15,-3 6 4 0,-1 0 0 16,4 6 1-16,-4 3 2 16,-3 3-1-16,4 0 2 15,-4 4-2-15,0 8 2 16,-1-2-2-16,-2 2-3 15,-1 1 1-15,1-4 1 16,-1 1 0-16,1-1-6 0,-1 1 5 16,1-4-34-16,-1 0 28 15,-3-2-60-15,0-1 52 16,4-3-123-16,-1-3 106 16,1-9-193-16</inkml:trace>
  <inkml:trace contextRef="#ctx1" brushRef="#br1" timeOffset="240565.9872">-254 12028 228 0,'0'-3'105'0,"0"3"-83"0,0 0-28 16,7 0 27-16,-7 0-18 0,0 0 1 15,0 0-2-15,0 0 15 16,0 0-13-16,0 3 26 0,0 3-22 15,0 0 7-15,0 0-11 16,-4 0 9-16,4 4-10 16,-3 2-1-16,3 0-1 15,-4 10-1-15,4 5 0 0,0-2-3 0,0 3 2 16,0-4 1-16,0 1 0 31,0 3 0-31,0 3 0 0,0-1 0 0,0 7 0 16,4-3 0-16,-4-3 0 15,3-3 0-15,1-1 0 16,3-5-3-16,0-4 2 16,-4-2-50-16,1-4 40 15,-1-6-158-15,-13-12 18 32</inkml:trace>
  <inkml:trace contextRef="#ctx1" brushRef="#br1" timeOffset="242350.7394">473 12326 260 0,'-3'3'118'0,"6"1"-93"0,-6-4-32 15,3 0 23-15,0 0-14 16,-4-4 7-16,1 4-6 16,-1-3 26-16,1 3-22 15,-4 0 27-15,0 0-25 0,0 0 1 16,0 0-7 0,0 0-2-16,-3 3-3 15,-1-3 1 1,5 7-2-16,-8-1 2 15,3 3 1-15,1 0 0 16,3 7 0-16,-7-1 0 0,11 7-3 16,-8-1 2-16,11 1 4 15,0-4-3-15,0 1 0 0,4-1 1 16,6-3-1-16,1-2 0 16,-1-4 2-16,0-3-1 15,1-3 8-15,-1-3-7 16,0-3-1-16,1-3 0 15,-1 0 7-15,1-3-6 16,-1-1 5-16,-3-2-6 0,3-3-3 16,-3-1 2-16,0 1 5 15,-3 0-4-15,-1-1 0 16,1 7 0-16,-4 0-1 16,0 2 0-16,0 4 0 15,0 3 0-15,3 10-3 31,1 2 2-31,-1 0 1 0,0 1 0 16,1-1 2-16,10 0-1 16,0 1-1-16,3-4 1 15,0 0-4-15,1-3 2 16,-1-3 4-16,0-3-3 0,1 0-2 16,-1-3 1-16,0-3 4 15,-3-6-3-15,0-7 0 16,0 1 1-16,0-4 4 0,-4 4-4 15,0-4 0-15,-3-2 0 16,0-1 18-16,0-6-15 16,-3-6 13-16,-1 0-12 31,-3 3-1-31,0 1-2 16,0-1 10-16,0 6-10 0,-3 0 8 15,-1 4-7-15,1 2 4 16,-1 7-6-16,1-1 3 15,3 7-3-15,0 0 2 16,-4 3-2-16,4 3-1 16,0 6 1-16,-3 3-4 15,3 3 2-15,0 6 1 0,3 4 0 16,1 2-3-16,-1 10 2 16,1 3 1-16,3 3 0 15,0-3-6-15,-1 0 5 16,-2-7 11-16,3 13-8 0,0-9-9 15,7 9 9 17,3-6-2-32,-3-6 2 0,0-3-1 15,0-4-1-15,-4-6 1 16,0-2-4-16,1-4 2 16,-1 0-13-16,0-3 11 15,-3-3-33-15,0-3 28 16,0 0-45-16,0-3 41 15,0-3-99-15,-3 0 86 0,-4-12-192 32,0-4 116-32</inkml:trace>
  <inkml:trace contextRef="#ctx1" brushRef="#br1" timeOffset="242736.7432">619 12231 228 0,'-4'-3'101'0,"4"-16"-79"0,-3 7-28 0,-4 9 49 15,3 0-35-15,8 0 22 16,-1 3-22 0,-3 0 24-16,4 0 6 0,3 0-27 15,0 0 15-15,0 0-20 0,3 0 17 16,4 0-18-16,3 0 7 16,4 0-9-16,0 0 4 15,-1 0-6-15,12 0-3 0,-5 0 2 16,-2 0-34-1,-5 0 27-15,-2 0-132 0,-4 6-139 47</inkml:trace>
  <inkml:trace contextRef="#ctx1" brushRef="#br1" timeOffset="245033.5747">1301 12308 312 0,'0'0'138'0,"0"0"-109"0,0-3-37 15,0 3 56-15,0-3-40 16,0 0-2-16,0 0-3 16,0-1 5-16,0 4-6 15,0 0 13-15,0 0-11 0,3 7 0 0,1 2-2 16,-1 0-2-16,1 0 1 16,-1 4-7-16,4-1 5 15,0 6 3-15,4-2-2 16,6-4 3-16,-3 4-2 15,0-7-1-15,-1 3 1 16,1-6-10 0,-3-3 7-16,3 4 10 15,-4-7-7-15,0-7 6 16,1-2-6-16,-1 0 0 16,-3 0 0-16,0-1-7 15,0-2 5-15,-4 0 3 16,1-1-2-16,-1-2 0 15,-3 0 1-15,0-1 1 0,0-2-1 16,0 2-1-16,0 7 1 16,0 3-7-16,0 0 5 15,0 3-6-15,0 3 6 0,4 9 6 16,-1 3-5-16,4 1 7 16,0-1-6-16,0 3 3 15,3 1-3-15,-3-4 8 0,7 0-7 16,0 4 5-16,7-4-6 15,-4-3 6-15,0 1-6 16,-3-4 6-16,0-3-6 16,0-12 3-16,0 2-3 15,-4-2 2-15,1 0-2 32,-4 0-12-32,-1-4 9 0,1-2 3 15,0 0-1-15,-3-4-2 16,-1 4 1-16,1-7-8 15,-4 1 7-15,0 8 4 16,3 1-2-16,1 3-2 16,-1 3 1-16,1-1-5 15,-1 11 5-15,4 2 6 0,0 0-5 16,0 0-2-16,3 0 2 16,1-3 5-16,-1 3-4 15,0-3-3-15,4 1 2 16,0-1-3-16,3-3 2 0,-3 0 4 15,4-3-3-15,-5-1 0 32,5 1 1-32,-8-3 4 15,1-6-4-15,-1-3 0 0,-3 2 0 16,-4 1-1-16,-3 0 0 16,0 2-12-16,0 1 10 15,-3 0 0-15,-1 3 2 16,-3 0-3-1,-6-1-1-15,-8 4 3 0,7 0-2 16,0 3 2-16,4 0 4 16,-1 3-3-16,1 0 3 15,3 10-5 1,0 8 2 0,4-2 0-16,-1-1 0 15,4 1 0-15,0-1 5 0,0 1-4 16,7 2 0-16,0-2 0 15,0-1 4-15,7 1-4 16,0-4 0-16,0 3 0 16,-4 1 7-16,7 2 2 15,1-5-7-15,-1-4 5 32,-3 1-7-32,3-7 3 15,-3-6-3-15,-4-3 2 0,4 0-2 16,-3-10 2-16,-1 1-2 15,0-4-1-15,8 1 1 16,-5-3-1-16,1 2 0 16,4-2 5-16,-4 2-4 15,-4 4 0-15,0-3 0 0,1-7-1 16,-4 10 0-16,0-1 0 16,-1 10 0-16,1 3-3 15,0 3 2-15,0 4 1 16,0 2 0-16,0 3-6 15,0 0 5-15,0 1 8 16,0 2-5 0,0 1 2-16,0 5-3 15,0 4-1-15,0-4 1 16,0-5 10-16,-1-1-9 16,-2-3 0-16,-1-2-1 15,1-1-1-15,-1-3 0 0,1-3 2 16,-4-3-1-16,0 0 8 15,3-6-7-15,1 0 5 16,-1-16-6-16,1 4 0 16,-1-4 0-16,1 1-1 15,2 2-6-15,1 1 5 16,0-1 0-16,0 7 1 16,0 0-6-16,0 2 5 15,4 4 0-15,-1 0 1 0,0 3-6 16,4 3 5-16,-3 3 3 15,2-3-2-15,1 3 0 16,0 3 1-16,0 4-1 16,0-4 0-16,0 3-3 15,0-3 2-15,3 0 4 32,-3 0-3-32,0-2 0 0,-1-4 1 15,-2 3 1-15,6-6-1 16,-3-1 2-16,0-2-2 15,3-3-1-15,-3 0 1 0,-4 0-1 16,1-4 0-16,-4-8-9 16,-11-1 7-1,1 4-2-15,-1-1 3 0,1 1 1 16,-8 2 0 0,1 4-6-16,0 0 5 0,3 2 3 15,0 4-2-15,0 3-5 16,0 0 4-16,-3 3-3 0,3 3 3 15,0 10 4-15,0 5-3 16,0 1 0 0,0-4 1-16,0-3-1 15,4 4 0-15,-1-4-3 16,1 0 2-16,-1 1 6 0,4 5-4 16,0-6 9-16,4 1-8 15,-1-1 5-15,4-3-6 16,0 4 6-1,0-4-6-15,0 3 6 0,0-3-6 16,10-3-3 0,7 1 11-16,-3-4-2 15,0 9-5-15,0-3 2 16,-1 0-3-16,1-2-1 31,-3-1 1-31,-1-3-4 0,0 0 2 0,-3 0-19 16,-4-3 16-1,1 3-47-15,-4 0 40 0,3-3-114 16,-10 0 97-16,-3 3-300 16</inkml:trace>
  <inkml:trace contextRef="#ctx1" brushRef="#br1" timeOffset="245880.4481">3154 11865 312 0,'0'0'138'0,"0"0"-109"0,4 6-37 0,-4-6 17 16,0 21 2-16,3 1-9 16,-3 6 11-16,3 2-10 15,1 1 2-15,-1 6-4 0,-3 6-1 16,4-3 1-16,-4-3-1 15,3 0 0-15,-3-3 2 16,0-6-1-16,0 2-1 16,4-8 1-16,-4-7 15 15,0 1-12-15,0-4 7 16,0-3-8-16,7-6 9 16,-7 4-9-16,7-4 7 15,-4-3-7-15,1-3 6 16,-8-4-3-1,8-2-5-15,-1-3 6 16,0-4-6-16,4-2 3 16,4-7-3-16,-1-5 2 15,1 2-2-15,-1 3-9 16,0 4 6-16,1 2 1 0,-1 4 1 0,1-1 2 16,-1 7-1-16,0 0-3 15,1 6 1-15,-1 0 1 16,0 6 0-16,1 0 0 15,-4 3 0-15,0 9 2 16,0 7-1-16,0 0 2 16,-4-1-2-16,1 1 2 0,-1-1-2 15,0-2-1-15,1 2 1 16,-1-2 1-16,-3-1-1 16,0-2 2-16,0 5-5 15,0-2 2 1,0-7-6-16,0 0 5 31,0-3-20-31,0-2 17 0,0-1-66 16,0-12-92-1,0-10-72 1</inkml:trace>
  <inkml:trace contextRef="#ctx1" brushRef="#br1" timeOffset="246281.5924">3577 12105 280 0,'0'3'128'0,"3"-3"-101"0,-3 0-34 31,0 0 48-31,0 0-34 0,0 0 15 16,0 0-16-16,0 0 44 15,0 0-39-15,0 0 24 0,0 0-25 16,0 0-1-16,0 0-6 16,0 0-2-16,0 6 0 15,0 0 1-15,4 0-1 16,-1 0-3-16,-3 7 1 0,3 5 1 16,-3 1 0-16,4-1 0 15,-1 1 0-15,-3 2-3 16,0-2 2-16,4 2 1 15,-1 1 0-15,-3-4-3 16,4 1 2-16,-4-4-19 16,0 4 16-16,0-4-27 0,3-3 24 0,-3-12-53 15,0 0-72 1,4-3 99-16,-1-9-195 31</inkml:trace>
  <inkml:trace contextRef="#ctx1" brushRef="#br1" timeOffset="247102.7544">3899 12117 240 0,'3'0'108'0,"-3"0"-85"0,4 0-29 15,-4 0 60-15,0 0-44 16,0 0 36-16,0 0-34 16,0 0 27-16,0 0-29 15,-4 0 1-15,1 0-8 0,-4 0 7 16,0 0-8-16,0 0-7 16,0 0 5-1,0 0-4-15,-3 3 3 0,-1 0-2 16,4 0 2-16,-6 19 1 15,-1-4-9 1,3 4 7-16,1-1-7 16,3 1 6-16,0-4 5 15,0 1-2-15,4-1 3 16,17-5-8-16,-4-4 5 16,0 0-4-16,1-3 3 15,-1-3 6-15,0-6-4 16,1 0 9-16,-1-3-8 15,1 0 5-15,-1-3-6 16,0-1 9-16,1 1-8 16,-4-9 19-16,0 2-17 0,0-2 13 15,-4-1-12-15,1 4-1 16,-1 3-2-16,0 2 1 16,1 4-2-16,-4 0-6 15,3 3 4-15,-3 9 0 16,4 10 1-16,-1-1 0 31,1 0 0-31,-1 4-3 0,1-1 2 16,-1 4 4-16,1-1-3 15,-1-2 3-15,1 9-2 0,-1 2-6 16,0-2 4-16,-3 0 3 16,0-4-2-16,0-2 0 15,0 0 1-15,-3-4 1 16,0-3-1-16,-1 1-3 0,-3-4 1 15,0-3 1-15,-3 1 0 16,-1-4 0-16,1-3 0 16,0-3 5-16,-4 0-4 31,0-3 0-31,0 0 0 0,0-3-10 16,-7-1 7-16,4 1-10 15,-4-3 9-15,4 0-24 16,0 3 21-16,3-1-40 15,3 1 36-15,1 0-94 0,3 0 80 16,0-13-234 0</inkml:trace>
  <inkml:trace contextRef="#ctx1" brushRef="#br1" timeOffset="247802.9589">4079 11852 260 0,'0'-3'118'0,"0"0"-93"0,0-6-32 0,0 9 51 0,0-3-36 16,0 3 3-16,0 0-8 15,0 0 21-15,3 6-19 16,1 3 12-16,-1 7-12 0,1 8-1 16,-1 4-2-16,4 0-4 0,-3 2 1 15,2 4 6-15,-2 3-4 16,3 6 6-16,-4-6-6 15,4-3 9-15,-3-3-8 16,-1-6-1-16,1-7 0 0,-4-3 7 16,3-2-6-16,1-7 13 31,-1 3-11-31,-3-9 9 16,4-3-10-16,-4-6 2 15,3 0-4-15,0-7-3 16,1-2 1-16,3-4 12 0,-4 1-9 15,1-4 5-15,3 3-5 16,0 1-1-16,0 2 0 16,6 4-7-16,-9 3 5 15,6 2 0-15,1 4 1 0,-4 3-6 16,-1 3 5-16,8 3 0 16,0 7 1-16,-3-1 2 15,-1 3-1-15,-3 10-3 16,0-4 1-16,0 10 4 15,0-4-3-15,-4 1 3 0,1-3-2 16,-1-1-3-16,1-2 1 16,-1 2 1-16,-3-5 0 15,0-4-23-15,0-3 18 16,0-3-51-16,0-6 43 31,0 0-115-31,0-9-126 16</inkml:trace>
  <inkml:trace contextRef="#ctx1" brushRef="#br1" timeOffset="248835.3199">4443 12185 236 0,'6'0'108'0,"1"0"-85"0,4 0-29 16,-4 0 13-16,0 0-7 16,0 0 30-16,-1-6-23 15,8 6 62-15,-3 3-53 16,6-3 24-16,-3 0-29 0,0-6 5 16,0-1-12-1,-1 1-8-15,-2 0 4 16,3 0 10-16,-7 0-8 15,0 0 0-15,-1-4-1 0,1 1-4 16,-3 0 2-16,3 0 1 16,-7-4 0-16,3 4-6 15,-3 0 5-15,0 0 0 16,-3-1 1-16,-1 1-3 0,1 0 2 16,-4 3-5-16,3 0 5 15,-2 2 3-15,-1 1-2 16,0 3 3-16,-7 3-10 15,-3 1 5 1,3 2 4-16,0 3-2 16,0 0 0-1,4 4 1-15,-1-1 1 16,1 0-1-16,3 0-1 16,0 7 1-16,0-1 7 15,4 10 2 1,3-3-7-16,0-4 5 15,3 1-7-15,0-4 11 16,4 1-9-16,4-1 7 0,-1-2-7 16,8-4 9-16,-5 0-9 15,5-6 4-15,-4 4-5 16,-1-7 8-16,1 0-8 0,0-3 5 16,0-3-6-16,3-3 3 15,-3-1-3-15,3-2-3 16,-3-3 1-16,0 0 9 15,7-1-6-15,3-8-1 0,-3-4 0 16,-4 4 7-16,1-1-6 16,-5 4-1-16,1 2 0 15,0 4 1-15,-3-1-1 16,-1 4 2-16,0 3-2 31,1 3-9-31,-4 6 6 0,0 3 4 16,0 10-2-16,-1 5-2 15,1 1 1-15,0-1 4 16,0-2-3-16,0 2-2 16,-3-2 1-16,-1 2 4 15,1-5-3-15,-4-1 3 16,0-3-2-16,0 1-1 0,0-4 1 16,0 0 4-16,0-9-4 15,0 0 17-15,0 0-14 16,3-3 4-16,0-6-6 0,1 0 2 15,3-4-3-15,0-5 16 16,0-7-13-16,0-9-16 16,0 7 11-16,-1 2-10 31,5 4 8-31,3 2-12 0,-4 4 12 16,1 2-13-16,-1 1 12 15,4 6-46 1,-4 6-59-16,1 3 81 15,-5 0-185-15,-2 0 164 16,-4-3-111-16</inkml:trace>
  <inkml:trace contextRef="#ctx1" brushRef="#br1" timeOffset="249450.9198">3476 11865 432 0,'-10'-7'194'0,"20"14"-153"0,-3-7-52 0,-7 0 51 16,4 0-34-16,-1 0 12 16,0-4-13-16,-3 4-1 15,0 0-2-15,0-3-21 0,0 3 15 16,0 0-100-16,0 0 81 0</inkml:trace>
  <inkml:trace contextRef="#ctx1" brushRef="#br1" timeOffset="252189.1945">5606 11815 176 0,'0'-6'82'0,"4"3"-65"0,-4 0-21 0,3 3 34 16,-3-3-25-16,0 3 41 31,0 0-35-31,0 0 25 0,0 0-26 16,0 0 11-16,0 0-15 0,0 0 5 15,0 0-8-15,0 6 4 16,0 0-6-16,0 3 6 16,0 1-6-16,0 8 3 15,4 10-3-15,-1 0-3 16,1 2 1-16,3 1 1 0,-1 6 0 15,1 0 0-15,0 6 0 16,0-6 2-16,-3 0-1 0,-1-6-3 16,1 0 1-16,-4-7 4 15,0-5-3-15,3-1-11 16,-3-6 9-16,0-2-53 31,0-4 43-31,0-6-138 0,0-6 115 16,4-4-106-1</inkml:trace>
  <inkml:trace contextRef="#ctx1" brushRef="#br1" timeOffset="252901.7867">5540 12006 212 0,'-3'0'95'0,"3"0"-75"0,3 3-25 15,-3-3 36-15,0 0-26 16,7 3 7-16,0 3-8 16,4-2 25-16,-1 2-22 0,7-3 19 0,1 0-19 15,-4-3 4-15,-1 0-7 16,1 0 0-16,4-3-3 16,-1 0-1-16,0-3 1 0,-3-1-1 31,0-2 0-31,0-6-3 15,0 2 2-15,-4-5 1 16,4 0 0-16,-7 2 2 0,0 1-1 16,0-1-1-1,0 4 1-15,-7 0 1 0,3-1-1 16,-3 4 16-16,0 0-13 16,0 0-2-16,0 6 0 15,0 3-2-15,-3 3 0 16,3 3 0-1,-4 6 0-15,1 7 0 0,3 5 0 16,0 1 5-16,0 0-4 16,0 2 14-16,0 1-11 15,3 0 0-15,1-4-2 16,-4 1 1-16,0-4-2 16,3-2 2-16,-3-4-2 15,0-2-1-15,0-4 1 0,4-12 13 16,6-3-3-1,0-4-7-15,4-2 4 16,0-3-7-16,0-1 0 0,0 1 0 16,0 0-7-16,-1 2 5 15,1 4 0 1,0 3 1-16,0 3-6 0,0 6 5 16,-4 3 3-16,1 3-2 0,-1 4 3 31,0 2-2-31,-3 0-1 15,0 7 1-15,0 6-1 16,0-1 0-16,0-2 0 16,0-7 0-16,-3 1-23 15,-1-4 18-15,0-2-51 0,1-4 43 16,-1 0-115-16,1-3 98 16</inkml:trace>
  <inkml:trace contextRef="#ctx1" brushRef="#br1" timeOffset="254031.8092">6517 12034 208 0,'-14'0'95'0,"14"0"-75"0,-7 0-25 0,4 0 27 0,0 0-18 15,-1-3 26-15,1 0-22 16,-1 0 29-16,-3 0-28 16,4-1 7-16,-4 1-11 0,3 0-6 15,-6 0 4-15,0 3-3 16,-1 0 0-16,-6 0 1 15,3 0-7-15,4 0 5 16,-1 0 3-16,1 3-2 0,3 3 3 16,0 1-2-16,0 2-6 15,4 3 4-15,-1 4 0 32,1-1 1-32,3 7 2 15,0-4-1-15,3-3 8 16,-3 7-7-16,11-4 13 0,-1-2-11 15,0-1 9-15,-3-6-10 16,7 1 7-16,0-4-7 16,-4-3 6-16,1-9-6 15,-1 0-2-15,1-10 0 0,-1 1-1 16,0-1 0-16,1 1 0 16,-4 0 0-16,0-1-3 15,-1 1 2-15,-2-1 4 16,-1 4-3-16,1 3 3 15,-1 0-2-15,-3 3-6 16,0 2 4-16,0 4-3 0,0 10 3 16,7 2 1-16,-3 0 0 15,-1 10-6-15,1-4 5 16,-1 7 8-16,4-3-5 31,0-4-1-31,0 0 0 0,0-2-4 16,0-4 2-16,0-3 4 15,-4-2-3-15,4-4 3 16,0-3-2-16,0-3 11 16,0-1-10-16,0-8-3 15,7-6 1-15,-1-1-3 16,-2 1 2-16,-1 2 1 0,8 1 0 16,-5 6 0-16,1-1 0 15,-3 4-6-15,-1 3 5 0,-3 6 3 16,0 0-2-16,0 7 3 15,0 5-2-15,0 4 2 16,-4-4-2-16,1 0 11 16,-4 1-4-1,3-4-5-15,1-3 1 16,-4-3-3 0,0-6-1-1,6-6 15 1,1-6-12-16,0 0-1 15,0-7 1-15,0 1-2 16,0-1-3-16,4 4 1 16,-1-1 1-16,0 4 0 15,1 3-3-15,-4 3 2 0,0 6 1 16,3 3 0-16,0 3-14 16,1 0 11-16,-1 0 17 15,-3 10-11-15,3 5-1 16,1-2 0-16,-1-1-2 0,-3 1 0 15,0-4-3-15,0 3 2 16,0-2-22-16,-4-1 18 0,1-2-65 16,-1-1 54-16,1-3-139 15,-1-3 119-15,4-6-150 16</inkml:trace>
  <inkml:trace contextRef="#ctx1" brushRef="#br1" timeOffset="255182.7826">7456 12037 256 0,'0'0'115'0,"17"3"-91"0,-3-3-30 15,-7 0 29-15,0 0-19 0,3 0 26 16,1 0-22-16,-1 0 12 15,4 0-14-15,0 0-1 0,3 0-3 16,0-3-4-16,1 0 1 16,-1 0 1-16,4-3 0 15,7-4-3-15,-8 1 2 16,-2 0 4 0,-1-3-3-16,-3-1 0 15,0-5 1-15,-4-1 4 16,0 1-4-16,-3-1-3 15,0 4 2-15,0 3-3 16,-3 2 2-16,-1 1 1 0,1 6 0 16,-4 0 11-16,0 3-9 15,0 6 5-15,0 10-5 0,0 5 2 16,0 4-3-16,3-1 2 16,1 4-2-16,-1 3 11 15,0 0-10-15,1 3 11 16,-1 3-10-16,1-7 13 15,-1-2-12-15,1-3 9 16,-1-7-10-16,1-2 4 0,-1-4-5 16,1-6 13-16,-4-6-11 15,7-3 0-15,0-6-2 16,3-7 1-16,-3 1-2 16,0 0 2-16,10-4-2 15,0 4-6-15,4-1 4 16,-3 4-3-1,-1 3 3-15,0 6 1 16,-3 3 0-16,0 3 0 16,0 3 0-16,0 3 2 15,-4 6-1-15,0 7-1 16,1 0 1-16,-1-4-4 16,1 1 2-16,-5-4-27 0,1-3 22 15,-3 1-110-15,-1-7 90 0,-3-3-276 16</inkml:trace>
  <inkml:trace contextRef="#ctx1" brushRef="#br1" timeOffset="254535.2484">7594 11812 340 0,'-3'0'151'0,"6"0"-119"0,1 0-41 15,-4 0 16-15,3 6-8 0,1 1 4 16,-1 2-3-16,1 0 0 16,-1 19 12-16,1-1-10 15,-1 4 3-15,1 0-4 16,-1 3-3-16,1-3 1 15,-1 15-5-15,0-6 5 16,1-3 0-16,-1-6 1 0,1-4-28 16,-4-5 22-16,0-4-68 15,0-5 57-15,0-4-122 16,-4 0 106-16,-3-18-128 16</inkml:trace>
  <inkml:trace contextRef="#ctx1" brushRef="#br1" timeOffset="255735.7344">8304 12126 288 0,'4'9'131'0,"-1"-9"-103"0,1 4-35 0,3-1 31 16,0-3-20-16,3 6 12 16,4-6-11-16,-4-3 22 15,-3 0-21-15,4 0 12 0,-1-1-13 0,0-2-1 16,-3 0-2-16,0-3-4 16,0-3 1-16,0-1-5 15,0 1 5-15,-3 0-6 16,-1 2 6-16,0 1-17 15,-3 0 14-15,-3 0-18 0,0 3 17 16,-4-1-6-16,0 4 7 16,-4 0 0-16,1 3 3 0,0 0 4 15,-1 3-3-15,4 0 3 16,0 4-2-16,0-1 2 31,0 3-2-31,1 0 2 16,2 0-2-16,-3 1 11 15,7 2-10-15,0 0 14 0,7 1-12 16,-3 2 12-16,2 7-12 16,1-4 12-16,0 1-12 15,0-4 9-15,4 0-10 16,-1 1 10-16,0-1-10 16,1-6 10-16,-1 4-10 15,7-4-1-15,8 0-1 0,-4-3-13 16,-1-3 10-16,1 0-50 15,-4-3 40-15,1-3-107 16,-1-3 92-16,0-6-236 16</inkml:trace>
  <inkml:trace contextRef="#ctx1" brushRef="#br1" timeOffset="260601.6897">10708 12015 232 0,'-3'0'105'0,"6"0"-83"0,8 3-28 16,-4 1 27-16,-1-4-18 16,5 0 13-16,3 0-12 15,3 0 9-15,0 0-10 16,1 0-15-16,2-4 10 0,8 1 14 0,-7 0-10 16,0-3 2-16,-4 0-2 15,0 0-2-15,-3-6 1 16,0-7-1-16,-4 4 0 0,-3-1 5 15,0 1-4-15,-3-1 9 16,-1 4-8-16,1 0 16 16,-1 0-14-16,-3 2 4 15,0 4-6-15,0 6-4 16,0 3 2-16,0 6 3 16,-3 7-3-1,3 2 6-15,0 4-5 16,0 3 11-16,0-1-9 15,3 4 10-15,-3-4-10 16,4 1 10-16,-1-3-10 0,1 2 7 16,-1-5-7-16,1-4 4 15,-1-3-6-15,0-2 6 16,1-4-6-16,-1-9 11 16,4-3-9-1,0-4-1-15,4-2-4 16,-1-3 1-16,-3-1 6 0,3 4-4 15,11 0-8-15,-7 2 5 16,7 7-2 0,-4 0 6-16,0 6-2 15,-3 4 6-15,0 2-5 0,-4 0 9 16,1 3-8-16,-1 1-4 31,-3 5 2-31,0 7 0 16,0-4 0-16,-4-2-17 15,1-4 13-15,-1-3-37 16,1-2 31-16,-1-1-85 0,1-6 73 16,-4-3-249-1</inkml:trace>
  <inkml:trace contextRef="#ctx1" brushRef="#br1" timeOffset="259917.5069">10764 11748 256 0,'-4'-4'115'0,"4"8"-91"0,0-11-30 15,0 7 21-15,0-6-13 16,4 3 2-16,-4 0-3 15,0 3 25-15,0 0 10 0,0 0-26 16,0 0 2-16,0 0-9 16,0 0-2-16,3 3 0 0,1 6 1 15,-1 1-1-15,1-1 2 16,-1 6-2-16,0 1-1 16,1 11 1-16,-1 7-1 15,1 0 0-15,3 0 0 16,-4 3 0-16,1-3-3 31,-1 0 2-31,1 9 4 0,-1-6-3 16,-3 0 0-16,4-7 1 15,-4-5-4-15,0-3 2 16,0-7-24-16,0-3 19 16,3-2-79-16,-3-4 66 15,0-9-236 1</inkml:trace>
  <inkml:trace contextRef="#ctx1" brushRef="#br1" timeOffset="261665.3102">11588 12059 232 0,'-3'-7'105'0,"3"4"-83"0,0 0-28 0,0 3 21 16,0 0-13-16,0-3 33 15,-4 0-28 1,4 0 21-16,-3 0-21 16,-1 0-7-16,1 0 1 0,-1 0-1 15,1 0 0-15,-1-1-3 0,1 4 2 16,-1 0-2-16,-3 4 2 16,1 2 1-16,-1 3 0 15,0 3 0-15,0 4 0 16,3-1 0-16,1 4 0 0,-1-1 0 15,1 4 0-15,-1-4 14 16,4 1-11-16,0-4 13 16,0-3-12-16,0-3 14 15,7 1-13-15,-3-4 3 16,3-3-6-16,0 0-1 16,3-12 2-1,0 0-2 1,-3-4 2-16,0-2-2 15,0 3 2-15,4-1-2 16,-4 1 5-16,-1 3-5 16,-2-1-5-16,-1 4 3 15,1 0 0-15,-1 3 1 16,4 3-3-16,-3 3 2 0,-1 0-2 16,4 3 2-16,7 0 1 15,-4 4 0-15,1-1 2 0,6 0-1 16,0-3-1-1,-3-3 3-15,0 1-2 16,-4-1-1-16,4-13-2 16,0 1 1-16,-3 0 12 15,-1-3-9-15,0-1-3 16,-3 1 1-16,0-3 3 16,0-4-3-16,0 1 6 15,-3-1-5-15,-1-9 17 16,0-2-14-16,1 2 10 31,-4 0-11-31,7 4 4 0,-4-1-5 16,-3 3 10-16,0 4-9 15,0-1 4-15,0 4-5 16,0 0-1-16,4 2 0 16,-4 4-1-16,0 3 0 15,0 0 2-15,0 3-1 0,0 0-1 16,0 3 1-16,0 0-4 15,3 6 2-15,-3 3-2 16,4 3 2-16,-1 1 1 16,1 2 0-16,-1 7-3 0,1 5 2 15,2 1 4-15,1 0-3 16,0 3 0-16,-3-1 1 31,6-2-1-31,-3 0 0 0,4 3 0 16,-1-4 0-16,4 4 0 15,0-6 0-15,3-4-3 16,-3-2 2-16,3-7-22 16,-7 0 18-16,1-6-31 15,-1 1 27-15,-3-4-60 16,0-9 52-16,0-1-118 0,-3-8 104 16,-8-7-164-1</inkml:trace>
  <inkml:trace contextRef="#ctx1" brushRef="#br1" timeOffset="261981.3633">11574 11966 236 0,'0'-6'105'0,"4"-6"-83"0,3 2-28 15,-4 10 38-15,4 0-27 16,0 4 55-16,10-8-46 16,7 11 24-16,1-10-27 15,2-1-1-15,1 8-7 0,3-1-5 16,0-6 2-16,1-1-14 0,-1 11 11 15,7-7-75-15,-3-3 61 16,-4-1-271 0</inkml:trace>
  <inkml:trace contextRef="#ctx1" brushRef="#br1" timeOffset="256415.4543">9274 12068 244 0,'0'-3'108'0,"0"0"-85"0,-3-4-29 0,3 4 32 16,-4 0-22-16,1-3 2 0,-7 0-4 31,3 0 18-31,0 3-16 0,-4 0 10 0,1 3-10 16,-1 0 1-16,1 3-4 15,0 0-6-15,-4 3 4 16,3 6 8-16,1 1-5 0,0 2 7 16,-1 7-6-16,4 8 6 15,0-2-6-15,4-3-2 16,3-1 0-16,0 1 13 16,3-7-11-16,4 1 18 15,4-4-16-15,-1-2 12 0,4-4-12 16,0-3 8-16,3-3-10 15,0-3 4-15,4-3-5 16,0-3 8-16,3-3-8 16,-3-4 5-16,-4-8-6 15,-3-1 3-15,0 1-3 16,-4-4 2 0,-3 3-2-16,0 1-3 15,-7-1 1-15,0 4-5 16,0 2 5-16,-7 4-3 15,0 3 3-15,-6 3-2 16,-1 6 2-16,0 3-2 0,-3 3 2 16,3 0 1-16,0 3 0 15,-3 1-26-15,3-4 21 16,3 0-49-16,1 0 41 16,3-3-106-16,0-3 92 0</inkml:trace>
  <inkml:trace contextRef="#ctx1" brushRef="#br1" timeOffset="256952.0673">9475 12018 272 0,'7'7'121'0,"-3"-4"-95"0,-4 6-33 16,3-3 17-16,1 3-9 15,-4 4 25-15,3 2-21 16,-3 0 38-16,3 13-33 16,-3-3 21-16,0-1-23 0,0 1-1 15,0-6-5-15,0-1 1 16,0-3-2-16,0-2-3 0,0-1 1 16,0-6-2-16,0-6 2 15,0 0-10-15,4-3 8 16,-4-6-10-16,3 0 10 15,1-7 1-15,6-5 2 0,1-1 0 16,-1-2 0-16,7-1 8 16,-3 0-6-16,0 4-4 15,0-1 2-15,0 7-3 32,0 2 2-32,-1 4 4 0,1 3-3 15,0 3 9-15,-3 6-7 16,-1 3 5-16,0 7-6 15,1-1 6-15,-4 3-6 16,0 1 14-16,-1 2-11 16,1 10-8-16,0-4 4 15,0 1-1-15,-3-3 1 0,-1-4 2 16,1 1-1-16,-1-1-34 16,1-6 26-16,-4-2-48 15,0-4 41-15,0-6-102 16,3 6 89-16</inkml:trace>
  <inkml:trace contextRef="#ctx1" brushRef="#br1" timeOffset="257552.699">9936 12148 264 0,'7'15'121'0,"0"-12"-95"0,3 0-33 0,-3-3 3 16,0 0 2-16,3-3 42 16,1 6-31-16,-1 0 39 15,1-6-36-15,6 0 5 0,7-3-12 16,-3 0-3-16,-4 0-1 16,0-3 1-16,-3-1-1 0,-3 1-3 15,-1-3 1-15,-3-1-10 16,0 1 8-16,-4-3-15 15,-3-1 13-15,-3 4-11 16,-7 0 12-16,-1-1-10 16,-6 4 11-16,0 3-7 15,-1 3 7-15,4 0 5 0,1 3-2 32,-1 3 3-32,0 3-2 15,0 3-1-15,4 1 1 16,3 2 13-16,-4 0-11 15,1 4 10-15,3-1-10 0,0 7 7 16,4-4-7-16,-1 4 15 16,4-4-14-16,0 1 7 15,4-1-8-15,-1-3 9 16,0 1-9-16,4-4 24 0,0 0-21 16,0-2 9-16,4-1-11 15,-1 3 9-15,0-6-10 16,11 0 2-16,3 1-4 15,1-7 2-15,-1 3-2 16,0 0-1-16,-3-3 1 0,3 0-7 16,-3 0 5-16,-4 0-42 15,-3 0 34-15,0 0-67 16,-4 0 58-16</inkml:trace>
  <inkml:trace contextRef="#ctx1" brushRef="#br1" timeOffset="263735.5809">12558 11991 328 0,'0'-3'148'0,"0"3"-117"0,3-3-39 0,-3 3 17 0,0 0-9 15,4 3-3-15,-4-3 2 16,0 6 12-16,7 0-9 16,-4 6 0-16,1 1-1 0,3 2-4 0,-1 0 2 15,1 4 1-15,0 2 0 16,0 4 0-16,4-3 0 0,-1-1 16 15,0-5-12-15,1-1 4 16,-1-3-6-16,8-6 5 16,9 1 6-1,-6-14-10-15,-4-5-1 16,1 0-1-16,-5-4-4 31,1 1 2-31,-7 0-2 0,7-4 2 16,-3 1 9-16,-5-1-6 15,1 1 10-15,0-1-9 16,0 4-4-16,0 3 1 16,-7-1 0-16,7 4 0 15,-3 6-6-15,-4 3 5 16,3 6 0-16,0 3 1 0,1 4 0 16,3 2 0-16,0 0 5 15,0 1-4-15,3-1 14 16,7 7-11-16,-3-7 0 15,4 1-2-15,-5 2 4 0,8-6-5 16,-3-9-3-16,-1 1 2 16,-3-4-20-16,0-7 16 0,-1-2-10 15,-2 0 10-15,-4-3 2 16,0-4 2-16,3 1-3 31,-3-1 2-31,-4 1 6 16,1 0-4-16,-4-1 6 15,7 4-6-15,-4 0-8 16,1-1 5-16,3-2 4 16,0 9-5-16,0 3 3 15,6 0-6-15,8 3 5 16,0 0 0-16,7 3 1 16,-1 0 0-16,1 0 0 15,-4 0 0-15,1-3 0 16,-1 0 0-16,-3 0 0 0,-1 0 0 15,-2 0 0-15,-1 0 0 16,-3-3 0-16,-4 0-6 16,-3 0 5-16,-7 0 0 15,0-1 1-15,0 4-3 0,0-3 2 16,-7 3-2-16,0 0 2 31,-3 0-2-31,-4 3 2 0,0 4 1 16,0-1 0-16,-3 6 0 15,-4 0 0-15,4 4 2 16,-7 2-1-16,3 1-1 16,4-4 1-16,-1 1-1 15,11 2 0-15,0-3 2 16,11-2 7-16,3-4-6 16,7-3 4-16,0 0-6 15,-1-9 0-15,1-3 0 16,0 0 1-16,0 0-1 15,3-4 5-15,-3 1-5 16,0 0-5-16,0-3 3 0,-4-1 11 31,1 1-8-31,-4 0 5 16,0-1-5-16,-4 4-1 16,-3 0 0-16,7 3-10 15,-7 3 7-15,0 3 1 16,0 6 1-16,0 3-3 15,0 3 2-15,3 1 4 0,1 2-3 16,-1 7 0-16,4-4 1 0,0-2 7 16,0 5-6-1,0-5 5-15,7-4-6 16,-4-3 3-16,4-3-3 16,3-9-1-16,-3 0 1 15,0-6 7-15,-3 0-6 0,2-1-4 16,-2 1 2-16,-1-3 19 0,-6-1-15 15,9-2 10-15,-2-3-10 16,-4-1 1-16,3 1-4 16,-3-1 2-16,4-2-2 15,-1 2-1-15,0 4 1 16,1 2-7-16,-1 1 5 16,7 6 3-1,-3 0-2-15,-3 9-5 16,9 3 4-16,-6 0 0 15,4 3 1-15,-1 1-3 16,-7 2 2-16,1 3 1 16,-1 4 0-16,0-1 2 0,-3 1-1 15,4 5-3-15,-4-5 1 16,-4 9 4-16,-3-4-6 16,-3-5 3-16,-1-4 0 15,-3-3 0-15,-7-2-31 16,-13-4 24-16,-1-3-76 15,-3 0 64-15,-4-6-283 16,-13-9 234 0,-1-16-30-1</inkml:trace>
  <inkml:trace contextRef="#ctx1" brushRef="#br1" timeOffset="265467.5057">-4068 13308 160 0,'0'-3'72'0,"4"3"-57"0,-1-3-19 0,-3 3 65 16,4-3-49-16,-1 3 15 15,-3-3-19-15,0-6 15 16,0 9 8-16,0-9-23 0,0 3 11 16,0-1-14-16,0 1 8 15,0 3-10-15,-3-3 4 16,-1-6 4-1,1-1-9-15,-1 4 0 16,1 0-1 0,-1 0 1-16,1-1-1 15,0 1-1-15,-4 0 1 16,3 3 4-16,-3 0-4 16,0 3-5-16,0-1 3 15,-7 4-3-15,1 0 3 16,2 4 4-16,-6 2-3 0,3 0 0 15,0 6 1-15,0 7-4 16,1-1 2-16,2-2 1 16,1 5 2-1,3 1-1-15,0-1-1 0,3 1 1 16,1-4-7-16,3 7 5 16,0-1-3-16,0 1 3 15,0-3 4 1,0 2-3-16,3-5 6 15,-3-1-5-15,4-2 0 16,-1-1 0-16,1-3 4 16,-1-2-4-16,8-4 3 15,6-6 8 1,0 0-3 0,-3-3-6-16,0 0 4 0,0-4-6 15,0-5 0-15,-4-6 0 16,0 2 4-16,1 1-4 15,-4-1 0-15,0 1 0 16,0 0-1-16,-4-1 0 0,1 4 0 16,-4 0 0-16,0-1 0 15,0 4 0-15,0 3 0 16,0 0 0-16,0 0 11 0,0 3-9 16,-4-1 0-16,1 4-1 15,-1 4 4-15,1 2-4 16,-1 3 3-16,1 0-3 15,3 0-3-15,0 1 1 32,0 8 4-32,0 4-3 0,0-4 0 15,3 1 1-15,1-1-4 16,-1-3 2-16,4 1 1 16,0-1 0-16,0 1-17 15,0-4 13-15,0 0-60 0,3-2 50 16,1-7-90-1,-1-3 79-15,0-3-201 16</inkml:trace>
  <inkml:trace contextRef="#ctx1" brushRef="#br1" timeOffset="266049.4559">-3600 13284 228 0,'7'-3'101'0,"-4"-22"-79"0,4 10-28 16,-3 12 24-16,-1 3-16 15,-3 0 31-15,0 0-26 0,0 0 28 16,-3 0-26-16,-1 0 15 0,1 0-18 31,-4 12 0-31,-7-3-4 16,0 0-2-16,4 1 9 15,-8 2-4 1,1-3-4-16,3 4 6 16,0-1-6-16,4 0 6 15,0 4-6-15,3-4 0 16,0 0 0-16,0 1-1 0,0-1 0 16,3 0 0-16,1 4 0 15,3-4 0-15,0 6 0 16,3-2 0-16,1-4 0 15,-1 0 2-15,4 1-1 0,7-4 5 16,-3 0-5-16,6 0-5 16,0-2 3-16,-3-4-28 15,3-3 23-15,1-3-77 16,-1-1 64-16,0-8-199 16,1-9 168-1,-1-1-30 1</inkml:trace>
  <inkml:trace contextRef="#ctx1" brushRef="#br1" timeOffset="266449.6776">-3323 13312 236 0,'-7'3'105'0,"4"0"-83"0,-4-6-28 0,0 3 27 15,0 0-18-15,0 0 24 16,-7 3-21-16,4 0 20 16,-1 3-19-16,1 0 16 0,3 3-18 15,-3-6 1-15,3 4-4 0,0-1-2 16,0 0 1-16,0 0 1 16,0 0-1-16,0 3 5 31,4 1-5-31,-1-1 6 15,1 6-6-15,3 7 9 16,0-4-8-16,0-2-1 16,3-1 0-16,4 1 7 0,0-1-6 15,0-3-4-15,7 1 2 16,0-4 3-16,3 0-3 16,0-3-5-16,1-3 4 0,-1-3-59 15,0-3 47-15,1-3-107 16,-5 0 92-16,1-13-179 15</inkml:trace>
  <inkml:trace contextRef="#ctx1" brushRef="#br1" timeOffset="267119.6444">-3126 13367 208 0,'0'6'95'0,"0"-3"-75"0,18-3-25 0,-11 0 55 0,0 3-40 15,0-3 24-15,0 0-24 16,3 0 16-16,0 0-19 16,1 0 13-16,3-3-15 0,-1 0 20 15,1 0-19-15,0-3 0 16,0 0-4-16,0-3-2 16,-4-4 1-16,1 7 1 0,-4-12-1 15,-1 2-1 1,-6-8 3-1,0 2-8-15,-3 7 5 16,0-1-1-16,-1 4 1 16,-3 3-6-16,0 3 5 0,-3 2-8 15,-1 4 6-15,1 10 2 16,0-1 1-16,-1 9 2 16,1-2-1-16,-1 2-1 15,5 1 1 1,-1-1 4-16,0-2-4 15,0-1 0-15,0 3 0 16,3-2 1-16,1-1-1 16,-1-2 2-16,4 8 1 15,4 1-3-15,-1-4 16 16,4-2-13-16,0-1 7 16,0-3-8-16,4 1 6 15,-1-4-6-15,4 0 1 16,0-3-3-16,-1 0-9 15,1 0 6-15,0-2 7 0,0-1-5 16,3-3-38-16,-3-3 30 16,7-4-96-1,0-5-135 1,0-6 179-16,-1-4-23 16</inkml:trace>
  <inkml:trace contextRef="#ctx1" brushRef="#br1" timeOffset="267650.0343">-2461 13167 232 0,'-3'3'105'0,"3"0"-83"0,0 0-28 15,0-3 35-15,0 0-24 16,-3 0 12-16,-1 3-12 15,-3 10 13-15,0-4-13 16,-3 0 17-16,-1 6-17 0,1-2 4 16,0-1-7-16,-4-3-1 15,-7 4 0-15,11-1-7 0,-8-3 5 16,1 0 3-16,3 4-2 16,4-1 3-16,-4-3-2 31,7 4-3-31,0-4 1 15,0 0 1-15,7-3 0 0,0-6 8 16,0 6-6-16,0-6 5 16,14 6 0-1,7-6-5-15,-4 0 2 16,0 0-3-16,1-3 8 0,-1 3-7 16,0 0 7-16,1 0-6 15,-1 0-5-15,-3 0 2 16,0 0 3-16,0 0-3 15,-4 0 0-15,-3 3 1 0,0 1 1 16,-7-4-1-16,0 0-1 16,-4 6 1-16,1-3 7 15,-4 3-6-15,-3 0 2 16,-1 0-3-16,-3 0 2 16,0-3-2-16,-3 4-1 15,0 2 1 1,-7 0-4-16,6-3 2 15,-3 0-16 1,4 1-20-16,0-1 27 16,3 0-24-16,4-3 26 15,-1 0-78-15,4 0 67 16,7-3-203 0,0-9 163-16</inkml:trace>
  <inkml:trace contextRef="#ctx1" brushRef="#br1" timeOffset="268250.2734">-2131 13167 184 0,'6'-3'85'0,"-2"0"-67"0,17-3-23 16,-14 2 53-16,-4 1-39 15,1 0 44-15,-1 0-40 32,0 3 25-32,-3 0-28 15,-10 0 11-15,0 0-4 0,-1 3-12 16,1 0-5-16,0 4 0 16,-1 8 3-16,1-3-3 15,-1 7 0-15,4-1 1 16,-3-2 1-16,3-1-1 0,4 0 2 15,-1 1-2-15,1-4-3 16,3 0 1-16,0 1 6 16,3-4-4-16,1 0 11 0,3 0-9 15,0-2 10-15,3-1-10 16,0 0 2-16,8-3-4 16,-5 0 5-16,5 0-5 31,-1 0 0-31,-3-3 0 0,0 3 1 15,-4 0-1-15,1 0-3 16,-4 1 1-16,-4-1 6 16,-3-3-4-16,0 6 11 15,-7 0-9-15,0 3 4 16,-7 0-5-16,0 1-1 16,-3 2 0-16,3-3-1 0,-3 0 0 15,0-2 0-15,-1-1 0 16,4 0-26-16,1-3 21 15,-1 0-32-15,3-3 28 16,4 0-74-16,0-6 63 16,4 0-192-1,3-3 163-15,3-4-50 0</inkml:trace>
  <inkml:trace contextRef="#ctx1" brushRef="#br1" timeOffset="269581.2446">-1851 13355 256 0,'4'3'115'0,"-1"-3"-91"0,18 3-30 15,-14-3 29 1,7 0 9-16,-1 0-24 15,1 3 31-15,0-6-30 0,-3 0 16 0,2 0-19 16,1-3 3-16,4-1-7 16,-5-5-4-16,-2 3 2 15,3 0 5-15,-4-7-4 16,-3 1 0-16,-4-4 0 16,1 1 1-16,-1 2-1 15,-3 1-3 1,0 0 1-16,-3 2-2 15,-1 1 2-15,-2 3-5 16,-1 3 5-16,0-1-3 16,-4 4 3-16,4 0 1 15,0 3 0-15,0 3-3 0,-3 4 2 16,-7-1-5-16,3 0 5 16,4 9 3-16,-1 4-2 0,-3 2 0 15,0-2 1-15,4-1-1 16,0 1 0-16,3-1 5 15,0-2-4-15,3 2 6 16,1 1-6-16,-1-4 6 16,4 0-6-16,7 4 6 15,0-1-6-15,0 4 9 0,7-7-8 16,0 1 7-16,0-4-6 16,0 0 1-16,-1-3-3 15,1 1-1-15,4-4 1 16,-5-3 1-16,5 0-1 15,-1-3-3-15,-3 0 1 16,0-3-2 0,17-3-12-1,-3-3 12-15,-4-4-5 16,0 1 6-16,-3 0 18 16,0-1-13-16,-4 1 5 15,0 0-6-15,1-1 8 0,-4 1-8 16,-4 0 5-16,0-1-6 15,-3 1 11-15,-3 0-9 0,-4-1 2 16,0 1-4-16,-4 6-3 16,1-3 1-16,-4-7 1 15,0 13 0-15,0-9-9 16,-3 12 7-16,-1 3-4 16,1 0 4-16,3 3 4 31,0 3-2-31,0 1-5 0,0 2 4 15,-3 7 0-15,3-4 1 16,7-3 0-16,0 1 0 16,0 5 0-16,3-3 0 15,4-2 2-15,0-1-1 16,0-3-1-16,3-3 1 0,1-2-1 16,3-11 0-16,0 1 2 15,-1 0-1-15,1-3 8 16,0-4-7-16,0 1 2 15,-4-3-3-15,1-1 13 16,-4 1-10-16,0-10 6 16,0-12-7-16,-4 7 6 0,-3 2-6 15,0-3 4-15,0 0-6 0,-3 4 9 16,-1-1-8-16,1 3 2 16,-1-5-3-16,1 5 2 15,-1 3-2-15,1-2-3 31,-1 2 4-31,1 7-2 0,-1 12-2 32,4 0 1-32,0 3-2 0,0 12-1 15,0 0 3 1,0 4 1-16,0-1 0 16,0 3 2-16,0 4-1 15,0 0-3-15,0 8 1 16,0 13 1-16,0-6 0 15,4-3 0-15,-1 0 0 0,1-6-6 16,-1 0 5-16,4-4 6 16,0 7-5-16,0-6 1 15,3-1 0-15,1-2-1 16,6-7 0-16,0 1 0 16,1-4 0-16,3-3-26 0,-1-3 21 31,1 0-80-31,0-6 66 0,0-9-309 15,10-3 254 1,-21-3-21-16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9:02:24.08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2869 87 200 0,'14'-12'92'0,"-28"12"-73"0,3-3-24 15,11-3 41 1,-3-4-23-16,0 4-8 16,-1-12-5-1,-3 5 31-15,-3 1-25 0,-1 0 15 16,-3 3-15-16,-3-1 13 15,0 1-14-15,0 0 9 0,-1 3-11 16,-6-1 4-16,-7 1-5 16,3 3 2-16,0 0-3 15,1 0 2-15,2 3-2 16,1-3 2-16,0 3-2 0,3 0 2 16,0 0-2-16,-3 3-3 15,3 3 1-15,-3 0 1 16,0 1 0-16,7-4 0 15,-1 3 0 1,4 0 2-16,1 0-1 16,-1 6-3-16,3-2 1 15,1 5 6-15,-1-3-4 16,1-2-5-16,0-1 3 16,-1 3 3-16,4-3-2 15,0-2 9-15,1-1-7 16,-1 0 2-16,0 3-3 0,0 0 2 15,0 1-2-15,0-1-3 16,3 0 1-16,1 3 6 16,-4 1-4-16,0-1 9 15,4 0-8-15,-1 4-1 16,-3-1 0-16,4 7 4 0,-1 8-4 16,1-2 3-16,-1-3-3 0,1-1 2 15,-4-2-2-15,-3 0 5 16,-1-1-5-16,4 1 3 15,-7 2-3-15,4 4 2 16,0 0-2-16,-1-1 2 16,4-2-2-16,0 6-6 31,0-4 4-31,1 1 3 0,2 0-2 16,1 15 0-16,-1-3 1 15,-3-3 1-15,0-3-1 16,0 0-1-16,4 0 1 15,-1 3 10-15,1-1-9 16,0-2-3-16,-1 0 1 16,1 0 5-16,-1 0-4 0,1 3 0 15,-1-3 0-15,1 12-1 16,-1-6 0-16,1 0 0 16,3-3 0-16,-4 0 0 15,4 0 0-15,0 6 0 16,-3 0 0-16,3 0 0 15,0 0 0 1,0 0 0-16,0 10 0 0,-4-4 2 16,4 0-1-16,0-3-1 15,-3 1 1-15,0 2-4 16,-1 0 2-16,4-3 1 16,0 0 0-16,-3 4 0 15,3-4 0-15,0 12 2 16,0-5-1-16,0-4-1 0,0 0 1 15,0-3 1-15,-4 1-1 16,4-1 11-16,-3-3-10 16,3 0 3-16,0 0-4 15,0 0 2-15,0-3-2 16,0 9-1-16,0-2 1 16,0-1-1-16,0 0 0 0,-4 16 0 15,1-7 0-15,3-6-3 16,-4 4 2-16,1-4 6 15,-1 0-4-15,4 3 9 16,-3 4-8-16,-1-7-1 16,1 4 0-16,-1-4 4 0,1 3-4 31,0-3-5-31,-1 1 3 0,4-1 8 16,-10 0-5-16,10-6 2 15,0 13-3-15,0-16 2 16,0 6-2-16,0-3-1 15,-11 0 1-15,4 3 4 16,4 4-4-16,-1-7 0 16,1 0 0-16,0 0 4 0,-1 0-4 15,1-3-3-15,3 12 2 16,-4-6 0-16,4-2 0 16,0-4 0-16,0 0 0 15,0 3 2-15,0 3-1 16,-7-3-6-16,7 0 4 15,0-3 6 1,4 0-5-16,-4-3 4 16,3 6-3-16,8 3-6 15,-1-2 4-15,-3-4 6 16,0 3-5-16,0 3 1 16,-4 0 0-16,4 0-1 15,-3 0 0-15,2 1 0 16,-2-4 0-16,-1 0-3 0,1 6 2 15,-1-3 4-15,1-6-3 0,3 0-2 16,0-6 1-16,-4-3 1 16,4 12 0-16,-3-3 0 15,2-3 0-15,-2 0 2 16,3-3-1-16,0-3-3 16,0-1 1-16,0-2 1 0,0 6 0 15,-1 6-3-15,1-6 2 16,0-3 4-16,0-1-3 15,0 1 0-15,-3 0 1 16,9 6 1-16,-2 0-1 16,-4-3-3-16,0-3 1 31,7 2 4-31,-4-2-3 0,0-3 0 16,-3 0 1-16,4-4-1 15,-4 7 0-15,0-6-3 16,-1 12 2-16,5-10 6 15,-1-2-4-15,1-4-3 0,-1-2 2 16,0-1-3-16,1-2 2 16,3-4 6-16,-4 0-4 15,4 1-3-15,0-1 2 16,0-3 0-16,-1 1 0 0,-2-4-3 16,6 3 2-16,-3-3 4 15,7 3-3-15,-4-3 0 16,0 7 1-16,4-4 1 15,-7 0-1 1,0-3-3-16,0 7 1 16,3-1 1-16,-6-3 0 15,2 1 0-15,1-4 0 16,-3 0-3-16,2-3 2 16,8 3 1-16,-3-3 0 15,6 0 2-15,-3 0-1 16,-4-3 2-16,0 0-2 0,1 3-3 0,-1 0 1 15,0-3 1-15,-3 0 0 16,0 0 0-16,0 0 0 16,0 0-3-16,-1 0 2 15,1-3 4-15,0 0-3 16,0 0 0-16,0 0 1 16,-4 0-4-16,8-9 2 15,6 3 4-15,-3-7-3 16,-4 1 0-16,-3 2 1 0,0-2-1 15,-1 3 0-15,-2-1 0 16,3-2 0-16,0 0 0 16,-1-1 0-16,1-2 0 31,-3 2 0-31,-1-2 0 0,0-7 0 16,-3 1 2-16,4-1-1 15,-1 0-1-15,-3 1 1 16,7-1-4-16,-4-6 2 15,1 4 4-15,6 2-3 16,-3-9-2-16,-4-6 1 16,1 6 4-16,-1 0-3 0,-3 0 0 15,0 1 1-15,0-7-1 16,0-7 0-16,0 7 2 16,3 0-1-16,-3-3-3 15,3-3 1-15,1 0 4 0,-1-3-3 16,1 2 0-16,-1 4 1 31,0 6-1-31,-3-3 0 16,4-12 2-16,-1 6-1 15,-3 3-3-15,0-3 1 0,0-1 4 16,0 1-3-16,0-12 0 16,0 8 1-16,0 1-1 15,0 3 0-15,-1-3 2 16,5-4-1-16,-1 4-1 0,1 0 1 15,-4 0-1-15,-1-1 0 16,8-11 2-16,-3 5-1 16,-4 4-1-16,0 0 1 15,0-7-4-15,-4 4 2 16,0-1 1-16,1-2 0 16,3 2 0-16,0-5 0 0,-7 5 2 15,3 4-1-15,1 3-1 16,-1-7 1-16,4 1-4 15,-3 0 2-15,-1 2 1 16,4-2 0-16,-7-10 2 31,3 4-1-31,-3 2-1 0,4 4 1 16,-4-4 1-16,0-2-1 16,0-1-1-16,0 0 1 15,0-2-4-15,0 2 2 0,0-2 4 16,0 5-3-16,-4-2 0 15,1-4 1-15,-4 3 1 16,4 1-1-16,-4 2-3 16,0-5 1-16,0 5 4 0,3 1-3 15,-3 2 3-15,-3 1-2 16,0-4-1-16,3 4 1 16,0 2-4-16,0 4 2 15,3 3 4-15,1-9-3 16,-1 5-5-16,-6 7 4 0,10 0 3 31,-10 3-2-31,3-9 0 16,0-3 1-16,0 2-1 15,3 4 0-15,-3 0 2 16,4 3-1-16,0 0-1 16,-4-7 1-16,3 4-4 15,-3 6 2-15,0 3 6 16,0 0-4-16,0-15-3 0,0 9 2 15,1 3 8-15,-1 3-6 16,-4 0-7-16,8 0 5 0,-4 3 2 16,0 3-2-16,3-9 3 15,1 3-2-15,-4 0-6 16,4 4 4-16,-1 5 3 16,1 0-2-16,-1 0-2 0,-3-18 1 15,4 9 4-15,-1 3-3 16,1 1 3-16,-4-1-2 15,0 3-1-15,4 3 1 16,-1 1-1-16,-3 2 0 16,4-3 2-16,-4-6-1 31,3 4-1-31,1 5 1 0,-8 0-1 16,1 4 0-16,3 2-3 15,0 1 2-15,4-1 6 16,-1 4-4-16,1 0-5 15,-8-4 3-15,5 7 6 16,-5-19-7-16,1 6 2 16,3 4 3-16,0 2-3 15,0 4 0-15,0 0 1 16,0-1-4-16,4 4 2 16,-1-1 4-16,1 1-3 0,-4 3 0 15,3 0 1-15,-3-1-1 16,0 1 0-16,4 0 2 31,-4 0-1-31,0-4-3 0,0 4 1 16,0 0 1-16,0 0 0 15,0-1 2-15,-3 1-1 16,3 0-1-16,0 0 1 16,-3-4-7-16,-4 4 5 15,0-9-8-15,-7 2 6 16,1 1-26-16,2 0 23 0,1-1-77 15,0 4 64-15,-4 6-249 16,-3 6 207-16,-39-6-105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8:30.45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45 174 88 0,'-8'-10'42'0,"5"7"-33"0,-1-21-11 0,4 18 52 0,-4 2-40 15,0 1 53 1,0-10 0-16,1-1-45 16,-1 4 38-16,0 0-43 0,4 3 33 15,0 1-35 1,0-1 26-16,0 0-28 15,0 4 12-15,0 0-15 16,0-1 13-16,0 1-14 16,0 0 14-16,0-1-14 15,0 1 3-15,0-1-6 16,0 1 8-16,0 0-8 16,0-1-1-16,0 1 0 0,0 0 1 15,0-1-1-15,-4 1 2 16,4 3-2-16,0 0-1 0,0 3 1 15,0 4-4-15,0 3 2 16,0 7 4 0,0 10-3-16,0 0-5 0,0-1 4 15,0 4 3 1,0-3-2-16,-3-3 0 16,3 3 1-16,0 3 1 15,0-3-1-15,0 3-6 16,0-7 4-16,0-6 8 15,0-4-5-15,0-3-1 16,0 0 11-16,0-10-10 16,0 0 8-16,3-13-7 0,1 0-2 15,0-1 0-15,0 4-1 16,-1-7 0-16,1 1 0 16,-4-1 0-16,4-3 2 15,-4 0-1-15,4-7 2 16,0-3-2-16,-1 3-1 15,1 3 1 1,0 1 4-16,0 6-4 16,-1 4 3-16,1-1-3 15,4 4 2-15,-5 0-2 16,5 4-3-16,0 2 1 16,-1 4 1-16,4 4 0 15,1 9-3-15,3 10 2 0,7 4 1 16,1-3 0-16,0 6-26 15,-5-3 21-15,5-4-139 0,0 1 113 16,-4-8-289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56:15.63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-2173 4954 168 0,'0'-22'78'0,"-3"16"-61"0,3-16-21 0,0 16 34 0,0 0-25 16,0 0 18-16,3 0-17 15,-3 0 11-15,3 0-12 32,-3-1 16-32,4 1-16 0,-1 0 21 0,1 0-20 15,-1 0 8-15,4 0-10 16,0-1 6-16,0 1-7 15,3 3 1-15,1 0-3 16,-4 0 5-16,7 0 7 16,-1 0-10-1,1-3 7-15,-3 3-7 0,-1 0 6 16,1 3-6 0,-1 0 1-16,0 3-3 15,1 0 5-15,-1 6-5 0,0-3 0 16,-3 3 0-16,0 4 7 15,0-1-6-15,0 0 2 16,0 7-3 0,0-4 2-16,-3 7-2 0,-1-1 8 15,-3-2-7-15,0-1 7 0,0 1-6 16,-3-1 1-16,-1-2-3 16,-3-4 16-16,0 0-13 15,0 0-2-15,0-2 0 16,0-1-2-16,0 0 0 15,1 0 2-15,-5-2-1 0,4-1 2 16,0 0-2-16,-3 0 2 16,0 6-2-16,3-2-1 15,0-1 1-15,0 0-1 16,3 3 0-16,1-2 2 16,-1-1-1-16,-6 0-6 31,3 0 7-31,0 1-3 15,0-1-1-15,0 3 1 0,4-3 4 16,-1 4-3-16,1-4 3 16,-1 3-2-16,1-3 2 15,-1 4-2-15,1-4 2 16,3 0-2 0,0 3 5-16,0-2-5 0,-3-4 6 15,3 0-6-15,0 0 9 16,0-3-8-16,0-3-1 0,0 0 0 15,0 0 4-15,0 0-4 16,10 0 3 0,4 0 0-1,0 0 0 1,-1 0-3-16,1 0-6 16,0 0 4-16,4 0 0 15,-5 0 1-15,1 0 0 16,4 3 0-16,-5-3 2 15,1 3-1-15,0 1-3 0,0-4 1 16,-4 0 4-16,1 0-3 16,-1 3 0-16,-3 0 1 15,0 0-91-15,-7-3 71 16,0 0-218-16,0 6 183 0,-3 6-110 16</inkml:trace>
  <inkml:trace contextRef="#ctx0" brushRef="#br0" timeOffset="1466.311">-2183 6742 192 0,'0'0'88'15,"0"-6"-69"-15,0-9-24 0,0 12 41 16,3-4-26-16,1 1-5 15,-1 0 9-15,0 0-12 16,1 0 22-16,-1 0-18 0,1-1 14 16,-1 1-15-16,1 0 11 0,3 0-11 15,0 3 5-15,0 0-7 16,3-3 1-16,0 3-3 16,4-4 11-16,0 4-10 0,0 3 14 15,0-3-12-15,0 3 0 16,-1 0-2-16,5 0 4 15,-1 0-5-15,-3 0-3 16,0 3 2-16,0 3 5 16,0 1-4-16,-1 2 0 15,-2-3 0 1,-1 3-1-16,-3 7 0 16,0 2 14-16,-4-2-11 15,1-1 7-15,-4 0-7 16,-4 1 1-16,1 2-3 0,-4 1 5 15,-3-1-5-15,-1 1 14 16,-3-1-11-16,1 1-2 16,-1-1-1-16,0-3-1 15,0-2 0-15,-3 8 8 0,3-5-6 16,0-4-1-16,-3-3 0 16,3 0-1-1,3-2 0-15,4-1 0 16,1-3 2-16,2-3-1 15,4 0 2-15,0 0-2 0,4 0-3 16,-1 3-2 0,7 0 3-1,1-3 1-15,3 3-3 16,0-3 2-16,-1 3-2 16,1 0 2-16,0 10 4 31,0-4-3-31,0 3 0 0,0-3 1 15,0 4 1-15,-1-4-1 16,-2 3-1-16,-1 0 1 16,1 1-4-16,-1-1 2 15,0 0 4-15,-3 4-3 0,0 2 3 16,-3-2-2-16,-1 5 2 16,-3-2-5-1,0-4 2-15,-3 0 3 16,-1-2-3-16,-3-1 9 0,-3 0-7 15,-1 1 7-15,-2-4-6 16,-1 0 4-16,0 0-6 16,-3 1 0-16,3-1 0 31,-4 0 1-31,5-3-1 0,-5 0-3 16,1 1 1-16,-4-1 1 15,4-3 0-15,3 0 0 16,0 0 0-16,4 0-17 15,-1-3 13-15,1 0-60 16,0 0 50-16,3 0-143 16,0 0 120-16,-4-3-191 15</inkml:trace>
  <inkml:trace contextRef="#ctx0" brushRef="#br0" timeOffset="-2566.7929">-1934 1715 108 0,'3'-3'52'0,"-3"0"-41"0,4 0-14 16,-4 3 15-16,3-3-10 15,1 0 5-15,-4 0-6 16,0 0 28-16,3-3-22 15,-3 0 27-15,0-1-25 16,0 1 21 0,0 0-23-16,0 0 11 0,0 3-13 15,0 0 11-15,0 0-12 16,-3 0 6-16,-1-4-7 0,1 4 4 16,-1 0-6-16,1 0 11 15,0 0-9-15,-1 0 2 16,1 0-4-16,-4 0 11 15,0-6-10-15,0 3 0 16,0-4-1-16,0 4 13 0,0 3-11 16,0 0-1-16,0 0-1 15,0 0-4-15,0 0 2 0,4 3 6 16,-1 0-4-16,-6 0 0 31,0 0 2-31,3 0-2 0,-7 0-3 16,3 0 4-1,1 6-2-15,0 0 3 16,3 0-2-16,0-3-3 16,0 3 1-16,0-2 4 15,3 2-3-15,1 0-2 16,0 0 1 0,-1 0 4-16,1 0-3 15,-1 0 0-15,-3 4 1 16,0-1-1-16,4 0 0 15,-4 3 0-15,0 1 0 0,4-1 0 16,-4 0 0-16,3 1-3 16,1-1 2-16,-1 7 4 15,1-4-3-15,-1 6 0 16,1-2 1-16,-1-1-4 0,1-2 2 16,3-1 1-16,0 1 0 15,0-1 2-15,0 0-1 16,0-2-3-1,0 2 1-15,0-3 1 16,3 1 0-16,1-1 2 16,-1 0-1-16,1-2-3 15,-1-1 1-15,-3 0 1 16,4 0 0-16,-1-3 2 16,1 7-1-16,-1-4-1 15,1 0 1-15,-1 4-1 16,4-4 0-16,0 0 0 0,0-3 0 15,0 0 0-15,0 0 0 0,-4-2 0 16,4-1 0-16,3 0 0 16,-3 0 0-16,0 0 0 15,0 3 0-15,4-3 0 16,-1-3 19 0,0 0-15-16,-3 0 5 15,0 0-7-15,0-3-1 0,0-3 0 16,0 3-1-16,0-3 0 15,3-1 0-15,-3 1 0 16,0 0 5-16,4-6-4 16,-1 3 0-1,-3-1 0-15,0 1-1 32,3 0 0-32,-3 3 0 0,0 0 5 15,0-4-4-15,0 4 0 16,0-3 0-16,0 0 7 15,0 3-6-15,0-4 5 0,0 4-6 16,-1-3 6-16,1 0-6 16,-3-1 6-1,-1 4-6-15,1-3 9 0,-1 3-8 16,1 0 7 0,-4-10-6-16,0 4 12 15,0-9-11 1,0 2-2-16,0 1 7 15,0 2-7-15,0 1-1 16,0-1 0-16,0 1-1 16,0 0 0-16,0-1 0 15,-4 1 0-15,1-1 2 16,-1 4-1-16,1 0-3 0,-1-1 1 16,1 4 1-16,-1 0 0 15,1 0-6-15,-4 3 5 16,0-1-31-16,0 1 25 15,-3 3-106-15,-1 0 87 0,-2 3-250 16</inkml:trace>
  <inkml:trace contextRef="#ctx0" brushRef="#br0" timeOffset="-1381.5205">-1979 3113 204 0,'-4'-3'92'0,"8"0"-73"0,-4 3-24 16,3-6 47-16,1-1-15 0,-1 4-17 16,1 0 9-16,-4 0-14 15,0 3 25-15,0-3-23 0,0 0 22 16,3 0-22-16,-3 3 16 31,0 0-17-31,0 0 6 0,0 0-9 16,0 6 4-16,0 0-6 15,0-6 0-15,0 3 16 0,0 0-13 16,0 4 7-16,0-7-8 16,0 0 6-16,0 0-6 31,0 0 12-31,0 0-11 0,0 0 12 16,0 3-12-16,-3-3 3 15,3-6-5-15,0 2-4 16,-4 1 5-16,1 6-3 15,-1 1 6-15,1-11-5 16,-1 4 3-16,1 0-3 16,3 0 5-1,0 3-5-15,-3-3 3 16,-1 3-3-16,1 6-3 16,-1 0 1-16,4 1 1 15,-3-1 0-15,3 3-6 16,0 3 5-16,0 1 3 0,0-1-2 15,0 0 0-15,0 10 1 16,0 5-7-16,0-2 5 16,0 9 3-16,0 6-2 15,0 0 0-15,3-3 1 16,1-3-1-16,-4 0 0 0,0 3 2 16,0 0-1-16,3-7-6 15,-3-2 4-15,0-3 0 16,0-7 1-16,0-3 5 0,4 1-4 15,-1-4-3 1,0-3 2-16,1-2-9 0,-1-1 7 16,-3-6-97-16,0 0 78 31,0 0-245-15,0 0 205-16</inkml:trace>
  <inkml:trace contextRef="#ctx0" brushRef="#br0" timeOffset="-26116.9312">-2873 6114 160 0,'0'0'75'0,"0"-3"-59"0,0 0-20 0,0 3 59 0,0 0-44 16,11 0 44-16,-1 0-42 15,-3-3 25-15,0 3-28 16,0-3 8-16,0 3-12 0,3 0 4 0,1 0-7 16,-1 3 6-16,0-3-6 15,1-3 4 1,3 0-6-16,-1 3 3 0,1 0-3 16,4 0 2-16,2 0-2 0,1 0-3 15,3 0 1-15,8-3 6 16,-5 3-4-16,1 0-3 31,0 0 2-31,3 0 3 16,4 0-3-16,3-3 3 15,0 3-2-15,0 0-6 16,0 0 4-16,0-3 0 0,4 3 1 16,-4 0 5-16,0 0-4 0,0-4-3 15,0 4 2-15,0-3-3 16,0 3 2-16,4 0 1 15,3 0 0-15,0 3 5 16,-4-3-4-16,-2 0 0 16,-1 0 0-16,-4 0-4 15,8 4 2-15,-4-4 1 16,-3 3 0-16,-1 0 0 0,-3-3 0 16,1 0 0-16,-1 0 0 31,-4 0 0-31,1 0 0 0,3 3 2 0,-3-3-1 15,3 3-1-15,0-3 1 0,-3-3-4 16,0 0 2-16,-1 0 1 31,1 0 0-31,-4-1-23 16,-3 1 18-16,7 0-107 16,-4 3 87-16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9:04:19.511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-4 149 52 0,'0'-6'26'0,"0"3"-21"0,3-3-6 0,-3 6 56 16,0-6-2-16,0-4-36 15,0 4 9-15,0 0-19 16,0 0 1-16,0 3-6 16,4 0 19-16,-4-3-17 0,0 6 24 15,0-7-21-15,0 7 28 16,0 0-27-16,0 0 16 16,3 4-18-16,-3-4 22 15,7 3-21-15,3 0 14 16,1 0-16-16,-1-3 14 0,7 12 0 31,-3-3-14-31,0-3 10 16,3-9-12-16,1 10 7 0,-1-4-7 0,0 3 4 15,1-3-6-15,-1 0 11 16,0 0-9-16,1-3 2 31,-1 0-4-31,14-3 2 16,-3 0 4-16,-4-3-6 15,0 0 3-15,1-1-3 16,-5 1 5-16,1 0-5 16,0 3-5-16,0 0 3 15,-1-6 6-15,5 3-5 16,2-1 4-16,-2 1-3 0,-1 3 8 16,-3 0-7-16,3 0-1 15,0 0 0-15,0 0 4 16,-3 0-4-16,0 3 6 0,0 0-6 15,0-3 9-15,3 3-8 16,4 0 5-16,-4 0-6 16,-3 0 6-1,-1 0-6-15,1-3 3 16,0 3-3-16,0-4-1 0,-1 4 1 16,1 0 1-16,0 0-1 0,3-3 2 15,7 0-2-15,-3 3 2 16,-4 0-2-16,1 0-1 31,-1 0 1-31,0 0 1 0,0 0-1 16,1 0-1-1,-5 0 1-15,1 0-1 16,7 0 0-16,-4 0 0 0,4 0 0 16,0 0 0-16,-4 0 0 15,0 0 2-15,-3 0-1 16,0 0-1-16,-1 0 1 0,-2 0-1 15,13-3 0 1,-7 3 2-16,4-3-1 16,-4 0-3-16,0 3 1 0,1-3-2 15,-1 3 2-15,-3 0 6 16,3 0-4-16,-7 0-5 0,7-3 3 31,-6 3 0-31,3-3 1 0,6 3 2 16,-3 0-1-16,4 0-1 15,-4 0 1-15,4 0 1 16,0 0-1-16,-4 0 5 16,-3 0-5-16,0-3-3 15,-4 3 2-15,4 0 8 16,-4 0-6-16,-3 0-1 0,17 0 5 31,-3 0-5-31,-4 0-3 16,-3 0 2-16,0 0 3 0,-1-3-3 15,1 3 6-15,0 0-5 16,0 0 3-16,-4-3-3 16,0 3-1-1,1 0 1-15,-1-3-1 16,-3 3 0-16,3 0 0 16,7 0 0-16,1 3 5 0,-8-3-4 0,-3 0-5 15,0 0 3-15,0 0 3 16,-1 0-2-16,-2 0 3 15,-1 0-2 1,1 0-1-16,-1 0 1 0,0 0 1 16,1 0-1-16,-4 0 2 15,3 0-2-15,0 0-3 16,-3 0 1 0,0 0 1-16,0 0 0 15,0 0 2-15,7 0-1 0,0-3-3 16,-4 3 1-16,8-4 4 31,-5 4-6-31,1 0 3 0,-3 0 0 16,-1-3 0-16,0 3 2 15,1 0-1-15,-1 0-6 16,1 0 4-16,-1 0 3 16,0 0-2-16,4 0 0 15,0 0 1-15,0 0-1 16,0 0 0-16,0 0 2 15,0 0-1-15,-1 0-1 16,5 0 1-16,-1 0-4 0,4 3 2 16,-4-3 1-16,0 0 0 15,-3 4 2-15,0-4-1 16,0 0-3-16,0 3 1 0,0-3 4 31,3 0-3-31,-3 0-2 16,0 3 1-16,0 0 1 0,-1-3 0 15,12 0 0-15,-8 0 0 16,11 0 2-16,-4 3-4 16,0 0 2-1,-3 0 0-15,0-3 0 16,0 3-3-16,-1 0 2 16,8 0 1-16,-7-3 0 0,3 3 5 0,4 0-4 15,-4-3-3-15,7 3 2 16,-3 1 0-16,0-4 0 31,-4 0 2-31,4 0-1 0,-4 3-1 16,0 0 1-1,7 6-1-15,0-12 0 0,-3 0-6 16,0 3 5-16,0 0 3 16,3 0-2-16,-4 0 0 15,1 0 1-15,0-3-1 16,7 6 0-16,3-3 0 0,-7 0 0 0,3 6 0 15,-6-6 0-15,0 6 0 32,0 0 0-32,-4-3-3 15,7-6 2-15,7-3 6 0,-7 3-4 16,4 0 3-16,-4 0-3 16,0 3-3-1,0 0 1-15,-3 0 4 0,0 0-3 16,3 0 0-16,7 3 1 15,-3-3 1-15,-4 6-1 16,0-9 2-16,-3 0-2 16,-1 9-1-16,1-9 1 15,14 0 1-15,-4 0-1 16,0 3-1-16,-3 0 1 0,-1 0 1 16,1 0-1-16,0 0-1 15,3 0 1-15,3 9-1 16,-3-3 0-16,0-3 0 0,-3 0 0 31,0 1 8-31,-1-4-6 16,4 3-4-16,7-3 2 15,-3-7 5-15,0 1-4 0,-1 12-3 16,-3-2 2-16,0-4 3 0,7 3-3 16,-3-3 3-16,-4 3-2 15,0 6-3-15,-3-9 1 16,-1 0 1-16,8 9 0 0,3-9 2 31,-3 9-1-31,3-2-3 0,-4-1 1 16,1 0 1-16,-1-3 0 15,4-3 5-15,0 3-4 16,-3 0-3 0,-4 0 2-16,0 0-3 15,7 0 2-15,7 0-2 0,-7 4 2 16,0-4 4-16,0 0-3 0,-3-3 0 15,-4 3 1-15,3-3 1 16,4 3-1 0,-3 3 2-16,-4-3-2 0,-3-3-3 15,-1 3 1-15,8 0 1 16,3-3 0-16,-4 0 0 16,-2 3 0-1,-1-3 0-15,3 3 0 0,-3 0 0 16,0-3 0-16,4-3 2 15,-4 3-1 1,-3 0-1-16,3 0 1 16,-4 0-4-16,1 3 2 0,7-3 4 15,3 0-3-15,-4 0-2 16,1 4 1-16,-1-4 1 0,1 3 0 16,3-3 2-1,0 0-1-15,-3 0-9 16,-4 3 6-16,0-3 10 15,0 0-7-15,-3 0-3 0,16 0 2 16,-2-3-6-16,-4 3 5 16,-3 0 11-1,-1-3-8-15,1-1-3 16,-1 4 1-16,1-3-3 16,-1 0 2-16,-3 0-2 15,1 0 2-15,-5 0 6 0,8 0-4 16,3 3 0-16,0-6 0 15,-4 3-1-15,1 3 0 16,0-3-3-16,-4 3 2 0,3 0 1 16,1 0 0-16,-4-3 2 15,-4 3-1-15,5 0-1 16,-5-3 1 0,-3 3-1-16,7 0 0 15,4 0 0-15,-4-4 0 0,0 4 0 16,0 0 0-16,-3 0 5 0,0 0-4 15,-4 0 3-15,3-3-3 16,1 0-1-16,-4 3 1 16,-3-6-1-16,0 3 0 15,-1 3 0-15,5 0 0 16,-5-6 0-16,8 3 0 0,0 3-3 31,6-9 2-31,-6 2 4 16,-1 1-3-16,-2 3-2 15,-1 0 1-15,0 0-2 16,-3 0 2-16,10 0 1 0,-7 0 0 16,-3 0 5-16,-4-3-4 15,7 6-3-15,-3 0 2 16,3-7-3-16,-7 4 2 0,4 0 6 16,13-3-4-16,-6 3 0 15,-4 0 0-15,-3 0-7 16,0 0 5-16,-1 0 6 15,1 0-5-15,0 3-2 16,-4-3 2-16,0 3 0 16,0 0 0-1,8 0 5-15,-8 0-4 16,-3 0 0-16,-4 0 0 16,4 0 1-16,-7 0-1 15,6 0 2-15,-6 0-2 16,0 0-9-16,-3 0 6 15,6 0 7-15,-10 0-5 16,7 0-2-16,-4 0 2 0,7 0-9 16,-3 0-21-1,-3-4 23-15,-5 1-76 16,-19-6-123-16,-5-6 154 16,1-7-215-1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9:02:33.76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4899 370 120 0,'-4'-6'55'0,"1"9"-43"0,6-6-15 0,-3-6 51 0,0 0-38 15,0 3 36-15,0-1-35 16,0-8-2 0,-3 3 11-16,-1-1-16 0,1 4 7 0,-1 0-8 31,1 0 6-31,-1-1-6 0,1 1 15 0,-4 0-14 15,0 0 10 1,0-1-11-16,-3 1 16 16,-1 0-15-16,1 0 10 15,-1 0-11-15,-2-1 7 0,-1 1-7 16,-10-3 6 0,3-1 2-16,3 4-8 15,1 0 2 1,0 0-4-16,-1 3-1 0,1-1 1 15,0 1 1-15,3 0-1 16,-3 0-3-16,3 0 1 16,0 0 9-16,-3 3-6 0,3-1 2 15,-4-2-3-15,1 6 5 16,0 0-5 0,3 0 3-16,-3-6-3 0,3 0 5 15,0 3-5 1,-3 0-3-16,-1 0 2 15,1 0 5-15,3 3-4 16,0 0 0-16,0 0 0 16,1 0 7-16,-1 0-6 15,0 0-4-15,3 6 2 16,-6 0-3-16,3 3 2 0,-3-6 6 16,-4 0-4-16,4 0-3 0,3 4 2 15,0-1 3-15,0 0-3 16,0 0 3-16,1 3-2 15,2 1-1-15,1-1 1 16,-1 0 4-16,1 3-4 16,0 4 0-16,-1-1 0 0,1 4-1 15,-1 5 0-15,1 7 0 16,3-6 0-16,-7-1 5 16,4 1-4-16,0 3 3 15,-4-4-3-15,7 1-1 16,-4 0 1-16,1 2-1 31,0 4 0-31,-1-3 0 0,4-4 0 16,0 4 11-16,0 3-9 15,0-3-9-15,1-1 6 16,-1 1 9-16,0 6-7 16,0 6 6-16,0-3-6 0,0 0-3 15,0-3 2 1,0 0 0-16,0 2 0 0,0 1 0 15,0-3 0-15,0-3 2 0,4 0-1 16,-4 0-1-16,3 6 1 16,1-4-1-16,0 7 0 15,-1 4 0-15,1-1 0 16,-1-3 5-16,1-3-4 31,-1-3 0-31,1 6 0 0,-1 0 4 16,1-3-4-16,-1-1-3 15,1 1 2-15,-1 3 0 16,1 4 0-16,0 8 2 16,3-3-1-16,0 0-3 15,0-2 1-15,-4 2-2 16,1 0 2-16,3-6 6 16,-4 0-4-16,1 3 3 15,3-2-3-15,0 11-3 16,-4 0 1-16,4-5 9 15,-3-1-6-15,-1-3-1 16,1 3 0-16,-1 1-1 16,1-4 0-16,-1-3 8 15,1 0-6-15,3 0 2 16,-4 9-3-16,-2 4-1 16,6-4 1-16,0-3-1 0,0-2 0 15,0 5 2-15,-4-6-1 16,4 0 2-16,-3 1-2 15,-1-1 2-15,1 0-2 16,-1 15-1-16,1 7 1 0,3-6 4 16,-4-10-4-16,4 0 6 0,0 1-6 15,0-4-5-15,7 0 3 16,0-2 3-16,-3-4-2 16,-1 9 3-16,1 3-2 31,-1-5-3-31,0-1 1 0,1-3 6 0,-4 13-4 15,0-10-3 1,3-3 2-16,-3 3 3 16,4-6-3-16,-1 0 0 15,1 19 1-15,-4-10 10 16,3-2-9-16,1-7 3 16,-1-3-4-16,4 12 5 15,0-6-5-15,0-3-3 16,0 1 2-16,0 2 3 0,0-3-3 15,0 15 0-15,0-8 1 16,0-4-1-16,-1-3 0 0,5-3 2 16,-1 3-1-16,1 0-3 31,-1-3 1-31,0-3 6 0,-3 0-4 0,0 0 0 16,0 0 0-16,0-3-1 15,4 18 0-15,2-9 5 16,-2-3-4-16,-1-6-3 15,1 3 2-15,2-3 0 16,1 3 0-16,-3-3 2 16,-1-4-1-1,0 1 2-15,1 0-2 16,-1 0-3-16,1 0 1 16,-1-1 4-16,0-2-3 0,-3 12-2 15,4-3 1-15,-4-3 9 16,3-3-6-16,0-4-4 0,1 1 2 31,-4-3 3-31,3-1-3 0,-3 1 0 0,0 0 1 16,0 2-1-16,7-2 0 15,-4 0 2-15,-3-4-1 16,0 1 5-16,7-1-5 16,-4-2 0-1,1-1 0-15,3 1 1 16,-8-4-1-16,1 1-1 0,4-1 1 0,-1 0-1 15,1-2 0-15,-1 8 0 16,0-5 0 0,-3 5 2-16,4-5-1 15,-1-1 2-15,-3-3-2 16,3-3-3-16,-3 1 1 16,0-1 1-1,0 0 0-15,0 0 2 0,0 1-1 16,0-4-3-16,0 0 1 15,3 3 4-15,-3 0-3 16,0-2-2-16,0 2 1 0,0 0 4 16,0-3-3-16,3 3-2 15,1 1 1-15,-1-4 4 16,4 0-3 0,0 0 0-16,-4-3 1 15,1 3 1-15,-5-3-1 16,5 7 5-1,-1-10-5-15,1 9 0 16,-1-12 0-16,0 0 4 16,-3 0-4-16,4 3-3 15,-4 0 2-15,0-3 0 16,3 0 0-16,-3-1-12 16,0 1 10-16,0 0 17 15,3 0-12-15,1 0-6 16,-5 0 3-16,1 0-4 15,7-6 12-15,0 3-7 16,3-1-3-16,1 1 2 0,-4 0-3 16,-1 0 2-16,-2-3 4 15,-1 0-3-15,1-1-19 32,-1 1 15-32,0 0 23 15,1 0-15-15,-1-1-1 16,1-5-1-16,-1-7 0 0,0 4-1 0,1-1-6 0,-1 4 4 31,1 0 6-31,-1-4-5 16,0-2-2-16,1 2 2 0,-4-2 5 15,0-1-4-15,-1 4 0 16,1-1 0-16,4-6-4 16,-1-5 2-1,1 5 1-15,-4 0 0 0,6-2 2 16,-9 2-1-16,6-3 5 15,-3 1-5-15,0-7 3 0,0-6-3 16,-4 3-1-16,4-3 1 16,-3-3 1-16,3-3-1 15,0 9-1 1,0-10 1-16,-4 1 4 16,1 6-4-16,2-3 0 15,1 3 0-15,0-9 1 16,-3 3-1-16,-1-1-1 15,-3 1 1-15,0 3 4 16,0-6-4-16,4 3 0 16,-1 0 0-16,1-1 1 15,-1 1-1-15,-3 3-3 0,0-12 1 16,4 5 4-16,-4 1-3 16,3 0 0-16,1 3 1 15,2-7 1-15,-6 1-1 16,4 3-1-16,-1-1 1 15,4 1-4-15,-3-12 2 16,3 2 4-16,-7 1-3 0,3 2 0 16,1 1 1-16,-1-1-1 15,1 4 0-15,-1 0 0 16,0 2 0-16,1-2 0 16,-1 0 0-1,1-1 0-15,-1 4 0 16,8 0 2-16,-1 3-1 0,-3-13-6 0,-7 7 4 15,7 3 3 1,0-1-2-16,3-2-2 16,-3-6 1-16,0 2 4 15,0 7-3-15,-3 0 3 16,-1 6-2-16,0-4-3 16,1-8 1-16,-4 9-2 15,0 0 2-15,0 2 1 16,0-14 0-16,0 6 2 0,0 2-1 15,0 1-1-15,0 3 1 16,3 6 4-16,-3-12-4 0,4 2-3 16,-4 10 2-16,0 0 3 31,0 3-3-31,0-18 3 0,0 6-2 0,0 6-3 16,0-1 1-16,0 4 4 15,0 3-3-15,0 0 0 16,0 1 1-16,-7-11 1 15,7 10-1-15,-7 4-1 16,4-1 1-16,6 0-1 16,-6 0 0-1,3-3 0-15,0-6 0 16,0 3 0-16,-4 3 0 16,1 0-3-16,6 3 2 15,-6 3 4-15,-1 4-3 16,8-4 0-16,-8-9 1 0,1 9-1 15,3 0 0-15,-4 0 0 16,4 4 0-16,-3-1 2 16,3 0-1-16,-4-12-1 0,1 3 1 15,3 7-1-15,0-1 0 16,-7 0-6-16,0 3 5 16,0 1 6-16,4 2-5 15,-1 0-2-15,1 4 2 16,-4 2 0-16,3-2 0 0,1-10 2 31,-1 9-1-31,1 1-6 16,-1-1 4-16,1 1 6 15,-1 2-5-15,-2-2-2 16,-1-1 2-16,3 1 3 16,-3-4-3-16,4-6-5 15,-4 3 4-15,3 4 6 0,1 2-5 16,-1 4-2-16,-2-4 2 15,2 4 0-15,1-1 0 16,-1 1 0-16,-3-1 0 16,4 1 0-16,-4-1 0 0,3 4 0 15,1 0 0-15,-1-1 0 16,1 1 0-16,-1-7 2 16,1 7-1-16,0 0-3 0,-1-1 1 15,1 4 1-15,-1 0 0 16,-3-4 2-16,0 4-1 15,4 3-6-15,-8-4-13 16,-2 1 14 15,-1 0-22-31,0-4 20 0,0-8-53 16,4-7 46-16,-1 0-141 16,1 0 119-16,-1 0-319 15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9:04:21.674"/>
    </inkml:context>
    <inkml:brush xml:id="br0">
      <inkml:brushProperty name="width" value="0.53333" units="cm"/>
      <inkml:brushProperty name="height" value="1.0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-7 436 132 0,'0'-6'62'0,"4"3"-49"0,-1 0-16 15,-3 3 21 1,4-6 4-16,-4-4-16 16,0 1 23-16,3 0-22 15,1 3 22-15,-4 0-22 0,0-1 19 0,0 1-19 16,0 0 18-16,0 0-18 16,3 3 13-16,-3-3-15 0,4 0 11 15,-4 2-11-15,0-2 11 16,3 0-12-16,8 0 6 15,-5 0 7 1,1 3-13-16,4 0 13 16,-1 0-13-16,1 0 0 31,-1-1-2-31,0 1 4 0,1 3-5 16,3 0 0-16,3 0 0 15,0 0 4-15,4 0-4 16,0 0 3-16,0 3-3 15,6 1 5-15,4-1-5 16,4 0 0-16,0 0 0 16,-4 0-1-16,0-3 0 0,7 0 0 15,4-3 0-15,-1 3 5 16,4-3-4-16,0 0 0 16,-3-4 0-16,6 4-4 0,1 0 2 15,-4 0 6-15,0 0-4 16,-4-3 3-16,8 3-3 15,-1-3-1 1,-3 0 1-16,1-1-1 16,-1-2 0-16,0 3 2 15,3 0-1-15,4 0-1 16,-3-4 1-16,-1 4 1 16,-3-9-1-16,4 3 5 15,-1-7-5-15,-3 4 6 16,0-1-6-16,4 4 0 0,-8 0 0 15,1 3-4-15,3-1 2 16,3 4 6-16,-6 0-4 16,-1 0-8-16,-3 0 5 15,1 3 7-15,2-4-5 16,1 1 4-16,-4 0-3 16,-4 3-3-16,4 0 1 0,1 0 1 15,-5 0 0-15,1 0 0 16,3 0 0-16,4 3-3 15,-4 0 2-15,0 0 4 0,-4 0-3 16,-2 0 0-16,2 0 1 16,1 0-1-16,-4 0 0 31,0-3 0-31,0-1 0 0,-3 1 2 16,0 3-1-16,-1 0-1 15,1 0 1-15,0 0 1 16,-4 0-1-16,4 0-3 15,6 0 1-15,-6 0 1 16,7 3 5 0,-4-3-4-16,-7 0 9 0,0 0-8 15,-3 0-1-15,0 0 0 16,-7-3 1-16,3 0-1 16,-3 0-3-16,0 0 1 15,0 0 1-15,7 0 0 16,-4 0-3-16,4 3 2 15,-4 0 4-15,0 0-3 0,-3 0 0 16,-3 0 1-16,-1 0-1 16,0 0 0-16,1 0 2 15,-4 0-1-15,0 0-15 16,-1 0 12-16,1 0-54 0,0 0 44 16,0 0-77-16,0 0 68 31,4 0-63-31,-1 3 62 0,0 0-190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9:18:55.45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 4 244 0,'-3'-7'111'0,"3"11"-87"0,0-4-30 0,0 0 55 16,0 0-40-16,0 0 2 15,0 0-7-15,0 0-6 16,0 0 2-16,0 0-9 0,0 0 7 16,0 0-164-16,3 3 130 0,0-3-122 15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9:19:58.41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0 238 96 0,'0'0'46'0,"0"0"-37"0,0 0-11 0,0 0 52 16,0 0-40-16,0 0 17 15,0 0-20-15,0 0 10 16,0 0-12-16,0 0 16 0,0 0-16 0,4 3 23 15,6 0 7 1,-3 0-25-16,0 0 21 16,7 1-7-1,0-4-17-15,0 0 9 16,0 0-13-16,-1 0 4 16,5 0-5-1,3 0-1-15,-4 0 0 16,0 0 1-16,1 0-1 15,2 0-1-15,5 0 1 16,-1 0-1-16,0 0 0 16,4 0 0-16,-1 3 0 15,5-3-3-15,-1 3 2 16,7 0 6-16,3 0-4 0,-2 6 17 16,-1-3-14-16,-4 0 4 15,4 1-6-15,4-1 5 16,3-3-6-16,-3 3 0 0,3-3 0 15,0 0-4-15,0 0 2 16,10-3 6-16,-6 0-4 16,3 9 3-16,-4-2-3 0,7-1-1 15,1-9 1-15,-1 0 1 16,1 9-1-16,-1-9-1 16,4 9 1-16,3 0-4 15,1-12 2-15,-4 0 4 16,10 3-3-16,-3 0 0 31,-1-1 1-31,1 1 1 0,10 0-1 16,-6 0-1-16,-4 0 1 15,3 3-4-15,4-9 2 16,-1 3 1-16,1 0 0 16,10-1 2-16,-7 1-1 15,-3 3 13-15,10-3-10 0,-3 0 0 16,3 3-2-16,11-3-2 15,-11-1 1-15,-4 4-1 16,8-3 0-16,-4 0 0 16,0 3 0-16,0 0 8 0,0 0-6 15,-3 0-4-15,3-3 2 16,4-1 5-16,-4 1-4 16,0 0 6-16,4 3-6 0,17-3 3 15,-14 0-3-15,3 0 5 16,-6-1-5-16,-4 4 3 31,0 0-3-31,0 0-1 0,-3 0 1 0,-8-3-7 16,5 6 5-16,-5-3 8 31,-2 0-5-31,-1 0 2 0,4 0-3 16,-4 3 2-16,-3 0-2 15,-4-3 2-15,11-1-2 16,-4 1 2-16,-3 0-2 15,3 0 5-15,0 0-5 16,-6 0 0-16,-1 0 0 0,-6 0 1 16,13 3-1-16,-7 0-1 15,-3-3 1-15,0 3-4 16,-4-3 2-16,8 0 4 16,-4 3-3-16,0 0-2 0,-4 0 1 15,0 0 4-15,11 0-3 16,-4 0 3-16,1-3-2 31,-8 3-3-31,11-3 1 0,0-1-2 16,-7 4 2-16,-4 0 4 15,11 0-3-15,-7-3 0 16,0 0 1-16,0 3-1 16,3 0 0-16,4-3-3 15,-7 3 2-15,0 0 6 16,3-3-4-16,0 3-3 0,-3-3 2 15,0-6 5-15,-4 9-4 16,1 0-3-16,3 0 2 16,-4 0 3-16,-3 0-3 15,-7-3 0-15,17 0 1 16,-6 6 7-16,-4-9-6 0,0 9-4 31,0-6 2-31,7-4 8 16,0 4-6-16,-8 3 5 15,1-3-6-15,-3 3-5 16,3-3 3-16,0 3 6 0,-4-3-5 16,-3 0-2-16,0-6 2 15,0 0 3-15,0 5-3 16,0 4 3-16,-3 0-2 0,-11 0-3 16,7-3 1-16,-3 0 4 15,0 3-3-15,6 0 3 16,1 6-2-16,-8 1-1 15,4-4 1-15,-3-9 4 16,-4 2-4-16,0-2-3 16,1 12 2-16,-5-9 3 0,4 3-3 15,1 0-2-15,-1 0 1 16,-3 0 6-16,-1 0-4 16,-3-3 3-16,1 3-3 15,-1 6 5-15,-3-6-5 16,0 7 0-16,6-4 0 0,4-9-1 31,-6 9 0-31,-5-10 0 16,1 4 0-16,0-3 0 15,0 6 0-15,0 6 0 16,-1-9 0-16,1 0 2 16,0 0-1-16,-4 0-1 0,1 3 1 15,-1 0 1-15,-3 0-1 16,0-3 2-16,-4 3-2 0,4 3-1 15,0-3 1-15,3 9-1 16,-3-3 0 0,0 1 0-16,-4-10 2 15,4 9-1-15,-4-3-1 16,1-6 1-16,-4 0-1 16,7 0 2-1,-4 9-1 1,0-3-1-16,1-6 1 0,-1 0 1 0,-3 9-1 15,3-3-1-15,-3-3 1 16,0 0-4-16,0 0 2 16,-3-3 4-16,3 6-3 31,-7-3-5-31,0 0 4 0,0-6-64 16,0 3 50-16,-7-4-167 15,-4 1 140-15,-3-3-232 16</inkml:trace>
  <inkml:trace contextRef="#ctx0" brushRef="#br0" timeOffset="-2848.0514">-34-907 76 0,'-4'0'36'0,"1"0"-29"0,3 3-9 0,0-3 27 15,0 0-20-15,0 0 29 0,0 0-26 16,0 0 24 0,0 0-23-16,0 0 20 15,0 0-22-15,0 0 22 16,0 0-22-16,0 0 28 0,0 0-27 0,0 0 10 16,0 0-12-16,0 0 12 15,0 0-13-15,0 0 3 16,0 0-6-16,0 0 13 15,0 0-11-15,0 0 9 16,3 3-10-16,-3-3 10 16,0 0-10-16,4 3 10 15,3 0-10-15,-4-3 7 16,4 0-7-16,0 3-8 16,0-3 5-16,3 0 2 0,1 0-2 15,-1 0-2-15,8 0 4 16,-5 0-2-16,5 3 0 15,-4-3 1 1,-1 3-1-16,1 0 0 0,0 1 2 16,3-1-1-16,-3-3 2 15,4 0-2-15,-1 3 2 16,4-3-2 0,3 0 5-16,-3 0-5 15,0 0 0-15,-1 0 0 16,5-3 4-16,2 0-4 15,1 3 0-15,0-4 0 16,-1 4-1-16,5 0 0 16,2 0 0-16,1 0 0 15,-1-3 2-15,1 3-1 0,0 0-3 16,3-3 1-16,3 3 4 16,-3-3-3-16,1 0 0 15,-1 0 1-15,3 0-1 16,-3 0 0-16,11 0 0 0,-8 0 0 15,4 3 0-15,-6 0 0 16,-1 0 2-16,0 0-1 0,3 0-1 16,1 3 1-16,-1-3-4 15,1 0 2-15,0 3 4 16,-1 0-3-16,4 0 0 16,4 0 1-16,-4 0-1 15,-4 0 0-15,1-3-3 31,-1 0 2-31,1 0 4 0,6 0-3 0,-3 0 3 16,0-3-2-16,0 0-1 31,4 0 1-31,-4 3-4 0,3-3 2 16,-2 3 1-16,-5 0 0 16,1 0 14-16,-1-3-11 15,1 3 1-15,3 0-2 0,-4-3 1 16,1 3-2-16,-1-3-3 15,1 3 1-15,3-6 4 16,4 3-3-16,-4-1 3 16,-4 4-2-16,-3 0-3 15,-3 0 1-15,0 0 6 16,3 0-4 0,3 0-3-16,1 0 2 0,-4 0 5 15,0-3-4-15,0 3 3 16,0 0-3-16,4 0-1 15,-1-3 1-15,1 3-1 16,10 0 0-16,-7 0 2 16,-4 0-1-16,4 0 2 15,0 0-2-15,-3 0 2 0,0-3-2 16,3 0 5-16,-4 0-5 16,1 3 3-16,6-3-3 15,-3 0-1-15,0 3 1 16,-3-3 1-16,3 0-1 15,0 3 2-15,7 0-2 16,-7 0-3-16,0 0 1 0,0-3 4 16,0 3-3-16,3 0 0 15,4-3 1-15,-3 3-1 16,-4 0 0-16,-4 0 0 16,8 0 0-16,3 0-3 15,-4 0 2-15,1 0 1 0,-1 0 0 31,1 0 0-31,3 0 0 0,7 0 2 16,-7 0-1-16,-4 0-3 16,-3 0 1-16,11 0 1 15,-4 0 0-15,0 0 2 16,-1 0-1-16,1 0-1 16,11-4 1-16,-8 4-1 15,1 0 0-15,-4 0-3 0,3 4 2 16,4-4 4-16,-4 0-3 15,1 0 6-15,3 0-5 16,-4 0-3-16,4 0 2 16,-4 0 0-16,-3 0 0 15,-3-4 0-15,13 4 0 16,-6-6 2 0,-5 6-1-16,5-6-1 15,-4 3 1-15,7 0-4 0,-4 0 2 0,1 0 4 16,-4 0-3-16,3 3 0 15,4-3 1-15,-4 3-1 16,1-3 0-16,-4 0 0 31,0-7 0-31,10 4 0 0,-7 3 0 0,1 0 0 16,-8 0 0-16,4 0 0 16,0 0 0-16,0 0 0 15,0 0 0-15,0 0 0 16,-3 3 0-16,6 0 2 15,-3 0-1-15,3 0-1 16,-3 0 1-16,4-7-1 0,-1 4 0 16,1 0 0-16,-1 0 0 15,0 3 0-15,1-3 0 16,3 3 0-16,0 0 0 16,-4-3 0-16,4 0 0 15,3 0-3-15,-3 3 2 31,-4 0 6-31,1 0-4 0,10 0-3 16,-4 0 2-16,-7 0-3 16,1 0 2-16,-1 0 4 15,1 0-3-15,-4 0 0 16,0 0 1-16,0 0-1 16,0 0 0-16,-1 0 0 15,1 0 0-15,0 0 0 0,-3 0 0 16,-4 0 0-16,7 3 0 0,0-3 2 15,-4 0-1-15,1 0-3 16,-4 0 1-16,0 3 1 16,0-3 0-16,0 0 2 15,0 0-1-15,-3 3-1 32,-4-6 1-32,0 0-1 0,-7 6 0 15,7-3 0-15,0 0 0 16,-7 0 0-16,-3 0 0 15,-4 0-3-15,0 0 2 16,-3 0 4-16,-3 3-3 16,-1-3 3-16,-3 0-2 15,0 0-3-15,-4 0 1 0,0 0 4 16,-3 0-3-16,0 0 9 16,0 0-7-16,0 0-1 15,-7 0 0-15,7 0 4 16,-7 0-4-16,7-3-3 15,-7 3 2-15,7-3 3 16,-7 3-3-16,0 0 3 0,0 0-2 16,7 3 2-16,-7-3-2 15,0 0-1-15,0 0 1 0,0 0-4 16,0 0 2-16,0 0 9 16,0 0-9-1,7 3 2-15,-7-3-1 31,0 0 0-31,3 6 2 0,1 0-1 16,-1 7-3 0,1-4 1-16,-1 0 1 15,0 7 0 1,1-4 5-16,-1 3-4 16,-3 1-3-16,4-1 2 15,-1 0 0-15,1 7 0 0,-1-4 0 16,8 1 0-16,-4 2 0 15,0-2 0-15,6 12 0 16,-9 3 0-16,6-4 0 16,-3 1 0-16,0 0 2 15,-3-3-1-15,-1 2-3 16,-3-5 1 0,3 3-2-16,1 3 2 15,-4-4 1-15,3 1 0 0,1-6 5 16,-4 5-4-16,3-2-3 15,1 3 2-15,-1-4 0 16,1-2 0-16,-1 6 0 16,-3-4 0-16,0 7-3 15,0-6 8-15,4-1-4 16,-4-5-1-16,0-1 3 16,3 1-2-1,-3-1-6-15,0-6 4 16,0-2 3-16,0 2-2 15,0-3 0-15,0 4 1 16,0-4 1-16,0 0-1 0,0 3-9 16,0-6 6-16,0 1 7 15,-3-1-5-15,3 0-4 16,0-6 3-16,0 0-25 16,0 6-39-1,0-6 49-15,0 0-168 16,-4 0 143-1,-3-3-174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9:20:07.67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6719 3581 72 0,'-4'-3'36'0,"4"6"-29"0,0 0-9 0,0-3 44 16,0 0-34-16,0 0 23 16,0 0-23-16,0 0-7 15,0 0 0-15,0 0 2 16,0 0-3-16,0 0 0 0,0 0 1 16,0 0 4-16,0 0-4 15,0 0 3-15,0 0-3 16,0 0 8-16,0 0-7 0,0 0 10 0,0 0-9 15,0 0 7-15,0 0-7 16,0 0 15-16,0 0-14 16,0 0 1-16,0 0-3 15,0 0 1-15,0 0-2 16,0-3 5-16,0 3-5 16,0-3 6-16,0 3-6 15,0 0 9-15,0 0-8 16,0 0 5-16,0 0-6 0,0 0-5 15,0 0 3-15,0 0 3 16,0 0-2-16,0 0 0 16,0 0 1-16,0 0 7 31,0 0-6-31,0 0 5 0,0 0-6 16,0 0 11-16,0 0-9 15,0 0 7-15,0 0-7 16,0-9 9-1,0 2 5-15,0 1-12 16,0 0 6-16,0 3-8 16,0 0 12-16,0 0-11 0,0 0 12 15,0 0-12-15,0 0 9 16,0 0-10-16,0 3 10 16,0 0 1-1,0 0-10-15,0 0 10 0,0 0-11 16,0 0 4-16,0 0-5 31,0 0 2-31,0 0-3 0,0 0 2 16,0 0-2-16,0 0 2 15,0 0-5 1,0 0 2-16,0 0 3 16,0 0-3-16,0 12-2 15,0-3 1 1,0 3 1-16,0 4 2 0,4-4-1 15,-4 3-6-15,3 1 4 16,1 2 0-16,-1 1 1 16,1 2 5-16,-4 7-4 15,0-3 0-15,3-4 0 0,1 1-4 16,-4-1 2-16,3 1 1 16,1-1 0-16,-4-2 0 15,3-1 0-15,0 1 2 16,-3-4-1-16,0 1-1 15,0-4 1-15,0-3 1 16,0 0-1-16,0-2-1 0,0-1 1 16,0-6-1-16,0 0 0 31,0 0 2-31,0-3-1 0,0 0 5 16,-3-7-5-16,0 1-3 15,-1-6 2-15,1-7 3 16,-1 4-3-16,4-7 0 15,0-6 1-15,-3 4-4 16,3-4 2-16,-4 0 1 16,4 3 0-16,-3 4-3 0,-1-1 2 15,1-3 15-15,3-6-11 16,0 7-10-16,0 5 6 16,0 4-5-16,0 2 4 15,0 4 4-15,3 3-2 16,1 0-2-16,-1 2 1 15,1 1-2 1,3 3 2-16,0 0 1 16,-1 3 0-16,5 0 0 15,-1 3 0-15,1 6-6 16,-1 1 5-16,4 8 0 16,0-2 1-16,-4 2 2 15,7 0-1-15,-3 1-1 0,4-1 1 16,-1 1-1-16,-3-1 0 0,0 1 0 15,3 2 0-15,-3 4 0 16,0-3 0-16,0-4 0 16,-4 0 0-16,4 1 0 15,-4-4 0-15,1 1 2 16,-5-1-1-16,1-3 2 16,0 1-2-16,-3-1 13 0,-1-3-10 15,-3 1-5-15,0-1 1 16,-3 0 5-16,-1 0-4 15,1 4-3-15,-4-4 2 16,0 0 3-16,-3 0-3 16,-1-3 0-16,1 1 1 15,-7-1-24 1,-4-3 18-16,3 0-34 16,1 3 29-16,0-3-40 15,3 0 38-15,0 0-87 16,0-3-128-1</inkml:trace>
  <inkml:trace contextRef="#ctx0" brushRef="#br0" timeOffset="1432.4226">7391 1863 104 0,'0'-3'49'0,"0"6"-39"0,0-6-12 0,0 3 49 16,0 0-37-16,0-3 16 0,0 0-19 15,0 0 13-15,0-1-15 16,0 1 17-16,0 0-17 0,0 3 29 15,0 0-26-15,0 0 16 16,0 0-18-16,0 0 8 16,0 3-10-16,0 4 12 15,0-1-12 1,0 0 0-16,0 3-2 16,0 3 7-16,0 7-7 15,0 12-1-15,3-4 0 16,-3 4-1-16,4 0 0 0,-1 6 2 15,1 3-1-15,3-3-1 16,-1 0 1-16,1 3-1 16,-3 3 0-16,-1-3-3 15,1 12 2-15,6-5 4 0,-3-4-3 16,4-6 0-16,-5 0 1 16,-2-1-1-16,-1-5 0 15,1 3 2-15,-1-3-1 16,1-3 2-16,-4-4-2 15,0 1-1-15,0-1 1 16,-7 1-4 0,7-3 2-16,-4-1 1 15,1-2 0-15,-1 2 2 16,1-5-1-16,0-4-1 16,-1 0 1-16,1 1-4 0,3-4 2 15,0 0 6-15,0-3-4 16,0 0-3-16,0 1 2 15,0-1 3-15,0-3-3 0,0 0 3 16,-4 0-2-16,1 0 5 16,3 6-10-1,0-9 3-15,0 0 12 16,0 0-9-16,0 0 5 16,0 6 4-1,0 1-9-15,0-1 0 0,0-9-4 16,0 0 1-1,0-1-2-15,0 1 2 16,0 0-44-16,-4 0 35 16,-3-3-167-16,7 0 137 15,0-3-102 17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16-04-30T19:18:38.973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6-04-30T19:18:41.405"/>
    </inkml:context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0 0 0</inkml:trace>
  <inkml:trace contextRef="#ctx1" brushRef="#br0">131 0 92 0,'-3'-3'42'0,"6"-3"-33"0,-3 0-11 15,0 6 63-15,0 0-48 16,0 0 26-16,0-3-28 16,0 3 16-16,0-3-20 15,-3 0 13-15,3 0-15 0,-4 3 11 16,4-4-11-16,-3 1 8 0,-1 3-10 16,1 0 21-16,-1-3-18 31,-3 3 5-31,4 0-7 15,-1 0-9-15,-3 0 5 16,-3 6 13-16,0-2-10 0,-4 2 4 16,0 0-5-16,4 0 8 15,-1 0-8-15,1 0 5 16,-1 0-6-16,1 1 9 16,0-1-8-16,-1 0 2 15,4 3-3-15,0 3-3 0,0-2 1 16,0-4 9-16,1 12-6 15,-1 1-1 1,3-1 0-16,1-2-1 16,-1-1 0-16,1 0 0 15,3 7 5-15,0-7-4 0,0 4-3 16,0-4 2-16,0 4 0 16,3-4 0-16,1 1 0 31,-1-1 0-31,1 10 5 15,-1-13-4-15,4 6 3 0,0-2-3 16,0-4 5-16,0-3-5 16,0 10 3-16,7-7-3 15,-4-3 5-15,7-3-5 16,1-9 0-16,2 10 2 16,-2-4-2-16,-1-10 2 15,0 4-2-15,1 0 5 16,-1 0-5-16,0 0-5 15,1 0 3-15,-5 0 3 16,1 0-2-16,4-6 0 16,-4 3-2-16,-4-1-32 15,0 1 26 1,4 12-81 0,-3-3-172 15,2-12 197-31</inkml:trace>
  <inkml:trace contextRef="#ctx1" brushRef="#br0" timeOffset="855.4701">630 219 96 0,'-4'-3'42'0,"4"0"-33"0,4 0-11 0,-4 3 58 16,0 0-45-16,0 0 14 0,0 0-18 0,0 0 21 16,0-4-22-16,0 1 43 0,0 0-38 15,0 0 21-15,-4 0-24 31,4 3 10-31,-10 0 1 16,3 0-14 0,0 0 0-16,0 0-3 0,0-3-2 15,-3 3 6 1,-1 0-5-16,4 0 3 16,1 3-3-16,-1 0-1 15,0 0 1-15,0 0-1 16,0 0 0-16,0 1 2 0,0-1-1 0,0 3 8 31,0 0-7-31,0 0 2 0,0 0-3 16,0 0-1-16,0 4 1 15,1-1-1-15,-1 0 0 0,0 0 0 16,3 1 0-16,1-1 2 16,-1 0-1-16,1 0-1 15,3 1 1-15,0-1-1 31,0 0 0-31,0 10-3 16,3 5 5 0,4-2-2-16,0-4 0 15,0-2 1-15,0-4-1 16,0 0 2-16,3-3-1 16,1-2 2-16,-1-1-2 15,4-3-6-15,3-3 4 0,1 0 6 16,-1 0-5-16,-3-3-2 15,0 0 2-15,-1 0 5 16,1-10-4-16,-3 1-3 16,-1-7 2-16,0 4 0 0,1 0 0 15,-4-1 2-15,0 4-1 32,0 0 5-32,0-1-5 0,-4 1-5 15,0 0 3-15,1-4 0 16,-4 4 1-16,-4 0 2 15,4-1-1-15,0 4-3 16,-3 0 1-16,0 3-19 16,-4 0 16-16,0-1-47 15,0 4 40-15,0 0-49 0,0 3 45 16,0 0-82-16,0 0 74 16,4 0-110-1</inkml:trace>
  <inkml:trace contextRef="#ctx1" brushRef="#br0" timeOffset="1648.1">855 234 160 0,'0'-3'72'0,"3"3"-57"0,-3 0-19 16,0 0 14-16,0 0-9 16,0 0 28-16,0 0-22 15,0 0 11-15,0 0-13 0,0 3 5 0,0 3-7 16,-3 1 9-16,3 2-9 15,0 0 2-15,-4 3-4 16,4 1-3-16,0-1 1 16,0 13 4-16,0-7-3 15,0 13 6-15,0-7-10 32,0-2 3-32,0-4 4 15,0-2-3-15,0-4 14 16,0-3-10-16,0 1 0 15,0-4 1-15,0 0-4 16,0-3 16-16,0-3-13 16,0-3 10-16,0 0-11 15,0-12 2-15,4-7-4 0,-1 0-3 16,1 4 1-16,-1-1 1 16,1 1 0-16,3 0 5 15,0-1-4-15,0 1-5 16,-1-1 3-16,1 4 0 15,4-1 1-15,-1 4 5 16,1 0-4-16,-5 2-5 0,1 4 3 16,0 3-3-16,0 0 3 15,0 3-5-15,0 3 5 16,0 3 6-16,-3 4-5 16,-1-1 1-16,0 3 0 31,1 0 4-31,-1 1-4 0,1-1 3 15,-1 0-3-15,1 1-1 16,-1-1 1-16,-3 7 1 16,4-4-1-16,-4 6-1 15,0-2 1 1,0-4-1-16,0-2 2 0,0-4-1 16,0 0-20-16,0-3 15 15,0 0-52-15,3-2 43 0,-3-4-104 16,0 0 90-16</inkml:trace>
  <inkml:trace contextRef="#ctx1" brushRef="#br0" timeOffset="2519.9635">1426 250 116 0,'4'-7'55'0,"-4"4"-43"0,3 0-15 0,-3 3 49 16,0-3-37-16,0 0 39 15,0 0-36-15,0 0 24 16,0 0-26-16,0 0 25 0,-3 0-26 15,-1 3-2-15,1-3-4 16,-4 3 17 0,0 0-16-16,0 3 5 15,-3-3-7-15,-1 3 5 16,1 0-6-16,3 0 0 16,-7 0 0-16,0 3 4 15,4 0-4-15,-4 1-3 16,4-1 2-16,-1 0-3 15,1 0 2-15,0 3 1 0,-1 0 0 16,1 1 2-16,3-4-1 16,0 3-1-16,0-3 1 15,0 0 1-15,4 1-1 16,-1-1-1-16,-3-3 1 16,7 0-1-16,0 0 0 15,0-3 2-15,0 0-1 0,0 0 2 0,0 0-2 16,11 0-3-16,-4 0 1 15,-1 0 4-15,1 0-3 16,0 0-2-16,4 0 1 16,-4 0 1-16,3 3 0 15,4-3-3-15,-4 3 2 32,4 0 4-32,0-3-3 0,0 3-2 15,-4 0 1-15,1 10 4 16,-4-1-3-1,-1-3 0-15,-2 0 3 16,-1 10 1 0,-3-4-3-16,0-5 11 15,0-1-10-15,-7 0 0 0,1 0-1 16,-1-3 4-16,0 1-4 16,-4-1 6-16,-3 0-6 15,1-3 3-15,2 0-3 16,-3 3 2-16,0-3-2 15,1 0 2-15,-1-3-2 16,0 0-1 0,4 3 1-16,-1 1-1 15,1-4 0-15,-1 0-9 0,8 0 7 16,-1 0-10-16,1 3 9 16,-1-3-35-16,4 0 29 15,0 0-63-15,0 0 55 16,0 0-119-1,0 0 105-15,7 0-88 16</inkml:trace>
  <inkml:trace contextRef="#ctx1" brushRef="#br0" timeOffset="3194.4007">1676 243 80 0,'-4'-6'36'0,"4"6"-29"0,-3 0-9 0,3 0 55 15,0 0-42-15,-4 0 49 0,4 0-45 0,0 0 26 16,-3 0-30-16,-4 0 14 16,4 0-19-16,-1 0 17 15,1 0-18-15,-1 3 18 0,1-3-18 16,-1 0 9-16,1 0-10 15,-1 3 12-15,1 1-12 32,3-4 6-32,0 3-7 0,-7 0 1 15,0 0 3-15,0 0-6 16,0 3 0-16,4 0 0 16,-1 0-7-16,1 4 5 15,-1-1 6-15,-3 3-5 31,4 0-2-31,-4 1 2 0,3 8-3 0,-2 7 2 16,2-3 1-16,1-4 0 16,-1-2 0-1,1-1 0-15,-1-2 2 16,1-1-1-16,-1-3-1 16,1 1 1-16,-1-1-4 15,1 0 2-15,-1-3 4 16,1 1-3-16,3-4-22 15,0 0 17-15,-3 0-71 0,3-6 59 16,0 0-161 0,3 0 137-16,4 0-39 15</inkml:trace>
  <inkml:trace contextRef="#ctx1" brushRef="#br0" timeOffset="4249.4406">2071 296 168 0,'3'-9'78'0,"1"5"-61"0,-4-2-21 0,0 3 42 0,0 0-31 16,0-3 18-16,0 3-19 15,-4-3 31-15,1 3-29 16,-1 0 8-16,-3 0-11 0,0-1 11 15,0 1-12-15,0 0 6 16,-3 0-7-16,0 3 6 16,-1 0-6-16,1 0-2 0,0 0 0 0,-1 3-1 15,1 0 0-15,-1 0 0 16,4 4 0-16,0-1 2 16,-6 0-1-16,-1 0-6 15,3 0 4 1,4 3 3-16,1 1-2 0,-8-1-2 15,3 0 1-15,1 3 1 16,3 7 0-16,0-4 0 16,0 13 0-1,4-6 0-15,-1-1-3 0,1 1 2 16,3-4 4-16,0-2-3 16,0-4-2-16,10 0 1 15,-3-3 1 16,0 1 2-31,7-7 2 16,3-3-3-16,-3-3 2 16,0-3-2-16,3-1-1 15,-3 1 1-15,3-9 10 16,1-10-9-16,-4 1 11 16,-1-1-10-16,1-3 7 0,0 1-7 15,0-4 1-15,0 3-3 16,3-6 2-16,-3 0-2 15,0 3-1-15,3-2 1 16,0 8 7-16,-3 0-6 16,-3 4 7-16,-1-1-6 0,-3 4 4 15,0-1-6-15,0 4 6 16,-4 3-6-16,1 5-3 16,-4-2 2-16,0 3-3 15,-4 3 2-15,4 3-2 16,-7 6 2-16,0 0 1 0,1 4 0 31,2-1 0-31,1 3 0 16,-4 3 2-16,3 4-1 15,-3 6-6-15,0-1 4 16,0 1 3-16,1 3-2 16,-5 2 3-16,8-2-2 0,-1 0-3 15,1-4 1-15,-1 7 4 16,1 6-3-16,3-6-2 0,0-3 1 15,0-4 1-15,0-5 0 16,3-1 0-16,1-2 0 16,-1-1-3-16,4-6 2 15,10 0-8-15,-6-2 7 16,-1-1-52-16,1-3 42 16,-4 0-88-16,3 0 76 0,0-6-202 15</inkml:trace>
  <inkml:trace contextRef="#ctx1" brushRef="#br0" timeOffset="5296.4352">2396 410 160 0,'0'0'75'0,"0"3"-59"0,14-3-20 0,-7 0 59 16,0 0-13-16,-7 0-29 15,7 0 18 1,0-9-10-16,0-1-15 0,0 1-2 0,0 3-3 16,-1-3 7-16,1-1-6 15,4 1 5-15,-1 0-6 31,1 0 3-31,-1-1-3 16,0 1-1-16,-3-3 1 0,0 3-1 16,0-1 0-16,-3 1 8 15,-1 0-6-15,-3 3 2 16,0 0-3-16,-3 0 5 16,-1 2-5-16,-3 1 6 15,0 0-6-15,0 3-3 16,0 0 2-16,-3 0 0 0,0 3 0 15,3 0 5-15,0 1-4 16,0 2 0-16,0 0 0 16,0 0 1-16,0 3-1 15,-3 0-3-15,3 1 1 0,0 2 1 16,0 0 0-16,3 1 0 16,1 5 0-16,-7 10 2 15,10-4-1-15,-7-2-3 16,7 0 1-16,7-4 6 15,-7-3-4-15,7-2-3 0,-1-1 2 16,-2 0 0-16,3-2 0 16,0-4 2-16,0 0-1 31,0 0 2-31,3-3-2 0,0-3-1 16,1 0 1-16,3-3-1 15,0-3 0-15,-1 0 0 16,1 0 0-16,4-4 0 15,-1-5 0-15,4 0 2 16,-4-10-1-16,0 3-3 0,4 4 1 16,0-1 4-16,0 4-3 15,-4 0-2-15,0 2 1 16,1 1 6-16,-5 3-4 16,-2 3-5-16,-1-1 3 15,1 4-3 1,-1 0 3-16,0 3 4 15,1 3-3-15,-4 4 0 16,0 2 1-16,0 6-4 16,-1 10 2-16,1-4 4 0,0-2-3 15,-3 2 0-15,-1-2 1 16,1-4 1-16,-1-2-1 16,-3-1-1-16,4-6 1 15,3-3-1-15,0-3 0 16,-1-3 5-16,1 0-4 0,4 0 0 15,-1-12 0-15,1-10 7 16,-5 3-6-16,1 1 5 16,4-1-6-16,-1 1 3 15,1 2-3-15,-1 4-3 16,0-1 1-16,1 4-2 16,-1 6 2-1,1 3-5-15,2 0 5 16,-2 3-64-16,-1 3 50 15,1 3-285 1,-5 0 233-16,-2-3 25 16</inkml:trace>
  <inkml:trace contextRef="#ctx1" brushRef="#br0" timeOffset="9529.0695">4970 296 88 0,'0'-6'39'0,"0"3"-31"0,7-1-10 0,-4 4 44 0,1-3-34 16,-1 0 23-16,-3 0-23 15,0 0 43-15,0 0-39 16,0 3 26-16,0-3-28 16,-3 0 11-16,3 0-15 0,0 3 8 15,-4-3-11-15,1 0 7 0,3 0-7 16,-4 0 4-16,1 3-6 15,-1-4 17-15,1 4-14 16,-4-3 4-16,0 3-6 16,-3 0 5-16,-1 0-6 0,1 0 3 31,-1 0-3-31,1 0-1 0,-7 3 3 16,-11 1-2-16,7-1-3 15,4 3 1-15,0 0 6 16,3 0-4-1,0 0-3-15,0 0 2 16,0 1 0-16,4-1 0 16,-1 0 2-16,1 0-1 15,3 0 2-15,0 0-2 16,0 0-1-16,4 1 1 0,-1-1 1 16,1 0-1-16,3 0 5 15,0-3-5-15,0-3 3 16,3 3-3-16,4 0 2 15,0 0-2-15,3 10-1 16,1-13 1-16,6 9-1 0,-3-9 0 16,7 0 2-16,-4 0-1 15,4 0-3 1,-4-3 1-16,-3 3 1 16,3 6 2-1,-3 0-1-15,0 0-1 16,-7-3-2-1,0 1 1-15,0-1 9 16,-4 9-6 0,-3-3-1-16,0 0 2 15,0 1-2-15,-3-1 2 0,-1-3-2 16,-3 0-1-16,1 0 1 16,-5 4-1-16,-6-4 0 15,3 3 2-15,-3-3-1 0,-1 0 2 16,1 0-2-16,0 4-1 15,-1-4 1-15,5 0-1 16,-1-3 0-16,0-3 0 16,0 3 0-16,4-3-3 15,-1 0 2-15,4 3 1 16,0-3 0-16,4 0-20 0,-1 0 16 16,1 0-52-16,3 0 43 15,0 0-95-15,3 0 82 16,4 0-162-1</inkml:trace>
  <inkml:trace contextRef="#ctx1" brushRef="#br0" timeOffset="10153.3304">5167 271 140 0,'0'-6'62'0,"0"6"-49"0,4-6-16 15,-4 6 65-15,0-3-49 0,0 0 40 16,0 0-39-16,0 0 26 15,0-1-30-15,0 1 12 0,-4 0-16 16,4 3 5-16,-3 0-8 16,-1 0 6-16,1 0-6 15,3 0 1-15,-4 3-3 16,1 4 2 0,-1-1-2-16,1 3-6 15,-1 3 4-15,1 1 3 16,-1 2-2-16,1 10 0 15,-4-4 1-15,4 13-1 16,-4-6 0-16,-4-4 2 16,8 1-1-16,-4-3-1 15,0-4 1-15,0 0 1 0,0-2-1 16,-3-4-1-16,6 0 1 16,-3-2-7-16,0-1 5 15,1-3-42-15,2-3 34 16,1 0-81-16,-1-3 69 0</inkml:trace>
  <inkml:trace contextRef="#ctx1" brushRef="#br0" timeOffset="10916.0797">5368 265 152 0,'3'-6'69'0,"1"6"-55"0,-8 0-18 0,4 0 37 16,0 0-27-16,0 0 14 15,0 0-14-15,0 0 16 16,0 0-17-16,0 0 18 0,-6 9-6 15,-1 0-12 1,3 1 3-16,1 2-6 0,-1 0 2 16,1 0-3-16,-1 7 8 15,-6-1-7-15,3 7-1 32,0-3 0-32,0-1 4 0,0-2-4 15,0-4 0-15,0 0 0 16,0-2 4-16,4-1-4 15,-1-3 11-15,1-3-9 16,0 1 4-16,3-1-5 16,0-6 10-16,0 0-9 15,0 0 7-15,3-3-7 0,0 0 4 16,1-4-6-16,6-2 0 16,-3-9 0-16,7-7 1 15,0 4-1-15,0-1-1 16,0 0 1-16,0 4-1 15,-1 0 0-15,1-1 5 16,0 4-4-16,0-1 0 0,0 4 0 16,-4 3 1-16,1-1-1 15,-1 4-9 1,0 3 6-16,-3 3 1 16,0 0 1-16,-3 3 0 15,3 3 0-15,-4 1 2 16,1 2-1-16,-4 0 2 15,0 3-2-15,3 7 5 0,-3-4-5 16,0 10 6 0,0-4-3-1,-3 1-2-15,3-4-4 16,0 1 1-16,0-4 4 0,-4-2-3 16,4-1 3-16,0-3-2 15,-3 0-17-15,3-2 12 0,0-1-68 16,0-3 56-16,0-3-162 15,0 0 137 1,3 0-81-16</inkml:trace>
  <inkml:trace contextRef="#ctx1" brushRef="#br0" timeOffset="11886.2844">5922 323 168 0,'4'-6'75'0,"3"3"-59"0,-7 0-20 0,0 0 65 16,3 0-49-16,1 0 32 15,-1 0-32-15,-3 0 13 0,0-3-19 32,0 3 11-32,0-4-12 0,-3 4 5 15,-1 0-7-15,1 0 9 16,-1 0-9-16,-3 0 2 16,4 0-4-16,-15 3 2 15,5 3-2-15,-1 0-1 16,0 0 1-16,0 3-1 15,0 4-3-15,4-1 2 16,-1 3 1-16,1 0 0 16,0 10-3-16,-4 6 2 0,7-1 1 15,0-2 0-15,3-7 2 16,1 1-1-16,3-4-1 16,0-2 1-16,3-4-1 15,4 0 0-15,0-3 0 0,0-3 0 16,7 0 0-16,0-6 0 15,0 0 5-15,3-3-4 16,0 0-3-16,-3-3 2 16,0-7 3-16,0-5-3 15,-4-1 0-15,1 4 1 32,-1 2 1-32,1 1-1 0,-5 3-3 15,1 2 1-15,0 1 6 16,-3 3-4-16,-1 3-3 0,-3 0 2 15,0 3-3-15,0 0 2 16,0 6-2-16,4 6 2 16,-4 10 1-16,0-4 0 15,3 7 0 1,-3 0 0-16,0-1 0 16,0-2 0-16,-3 2 0 0,-1-2 0 15,1 6 0-15,-4-7 2 31,0 7-1-31,0-3 2 16,0-4-2-16,-7-2-3 0,-3-1 1 16,0 1 4-16,3-4-3 15,-4-3-2-15,5 1 1 16,-1-4 4-16,0-3-3 16,0 0 3-16,-7-3-2 15,7 0 8-15,-3-3-7 16,3 0-1-16,-3 0 0 15,3 0 1-15,0 0-1 0,0-3-3 16,0 3 1-16,-3 0 1 16,3-3 0-16,4 0 0 15,-1 0 0-15,1 0-12 16,-4 0-29-16,11 0 31 16,-1 3-97-16,1-3 82 15,3 0-185 1</inkml:trace>
  <inkml:trace contextRef="#ctx1" brushRef="#br0" timeOffset="12673.821">6258 16 176 0,'4'-7'82'0,"-4"7"-65"0,0-3-21 0,0 3 48 0,0 0-36 16,0 0 23-16,0 0-23 16,0 0 18-16,0 0-19 15,0 0 27-15,0 0-26 0,0 3 10 16,0-3-12-16,0 0 4 15,0 10-7-15,0 2-2 16,-4-3 5-16,1 4-5 16,-1-1 0-16,1 6 0 15,-1 4-1-15,1-1 0 16,-1-2 2-16,-3 2-1 16,1 7-3-16,-1-3 1 15,0-1 4-15,-4 1-3 0,4 6 0 16,0-3 1-16,1 5 1 15,-1-2-1-15,-4-3 11 16,1-7-10-16,3-2 8 16,7-1-7-1,-7-2-2-15,7-4 2 16,0-3-2 0,3-2-1-16,-3-1 1 15,0 0 1-15,4 0-1 0,-4 0-3 16,0-6 1-16,3 3 4 15,-3-3-3-15,0 0 0 16,4 6 1-16,-4-6 1 16,0 0-1-16,3 3-1 15,1 1 1-15,3-4 1 0,0 0-1 16,0 0-1-16,-1-4 1 16,1 1-1-16,4 0 0 15,-1 3-23-15,1-3 18 16,2 0-54-16,-2 0 46 15,-1 0-124-15,1-3 105 16,-1 0-151 0</inkml:trace>
  <inkml:trace contextRef="#ctx1" brushRef="#br0" timeOffset="13414.8748">6435 416 172 0,'0'0'78'0,"3"0"-61"0,-3 0-21 0,0 0 65 0,4 0-49 15,3 0 29 1,0 0-30-16,0-9 17 16,-1 9-21-16,1 0 24 0,4-10-23 15,-1 1 7-15,1 3-11 0,-1 0 12 0,0 0-12 16,-3 0 0-16,4-4-2 15,6 1-2 1,-3 0 3-16,-4 0-2 31,1-1-3-31,-4 1 1 16,-1 0 1-16,-2 0 0 16,-1 2 2-16,1 1-1 0,-4 0-3 15,0 0 1-15,-7 0 1 0,0 0 0 16,0 3-3-16,0 0 2 15,0 3-2-15,-3 0 2 16,3 3 4-16,-3 0-3 0,-1 3-2 31,1 0 1-31,-1 0 4 0,1 0-3 0,0 0 0 32,-1 1 1-32,1 2-4 15,3 0 2-15,0-3 1 16,0 3 0-16,0 1-3 15,0-1 2-15,0 6 12 16,4 7-12-16,-8-4 2 16,4 1 3-16,0-4-4 15,4 1-2-15,0-4 1 0,6 0 4 16,-6 1-3-16,6-1 0 16,0-3 1-16,1 0-4 15,3 1 2-15,0-1 6 0,0 0-4 31,0-3 0-31,3 0 0 0,0-3-1 16,4 1 0-16,0-1 0 16,3-3 0-16,8 0 2 15,2 0-1-15,-2 0 5 0,-1-3-5 16,-3-1-3-16,-1 4 2 16,-2 0-3-16,-1 0 2 31,0 0-36-31,-6 0 29 0,-4-3-128 15,-4 3 105-15,-3 0-181 16</inkml:trace>
  <inkml:trace contextRef="#ctx1" brushRef="#br0" timeOffset="6602.1415">3775 314 92 0,'3'-6'42'0,"-3"6"-33"0,4-3-11 16,-4 3 77-16,0 0-59 16,3 0 56-16,1-3-54 15,-1 0 22-15,1 0-29 16,-1 0 13-16,0 0-18 0,-3-4 11 0,0 1-12 16,0 3-1-16,0-3-2 15,0 3 7-15,0-3-7 16,0 3 10-16,0 0-9 15,0-3-1-15,-3-1-1 0,0 4 7 16,-1 0-6-16,4 0 2 16,-3 0-3-1,-8 0 2-15,4 0-2 16,0 0 5-16,-7 3 4 16,4 0-8-16,0 0 6 0,-1 0-7 15,1 3 0-15,3 0 0 16,-3 0-4-16,3 0 2 31,0 3 4-31,0 0-3 0,0 4 3 16,0-1-2-16,0 3-1 15,0 1 1-15,0-1-1 16,0 0 0-16,4 0 0 16,-1 10 0-16,1-3-3 15,-1 5 2-15,1-2 4 16,-1-4-3-16,1-2 3 0,3-4-2 15,0 0-3-15,0-3 1 16,3 1 4-16,1-4-3 16,-1 0 3-16,4-3-2 15,0 0-3-15,0-3 1 0,0 0 4 16,4-3-3-16,-5 0-2 31,5 0 1-31,3-9 4 16,-4-1-3-16,0-5 0 15,4 2 1-15,0 1 1 0,-3 0-1 16,-1-1 8-16,0 1-7 16,1-1 2-16,-1 1-3 15,-3 0 2-15,0 2-2 16,0 1 5-16,0 3-5 0,-4 0 3 16,1 2-3-16,-1 1 2 15,1 3-2-15,-4 0-9 16,0 3 6-16,0 0 4 15,0 0-2-15,0 6-2 16,3 3 1-16,-3 1 4 16,4-1-3-16,-1 0 3 0,1 3-2 15,-1 7-3-15,0-4 1 16,1 7 1-16,3-4 0 16,0-2 2-16,0-4-1 15,3 0-1-15,1-2 1 16,-1-1-1-16,4 0 0 0,0-3 0 31,3 0 0-31,0 1 11 16,-3-4-9-16,0 0-20 0,-4-3 15 15,1 0-39-15,-1 0 32 16,-3 3-108-16,0-3 92 16,0 3-217-1</inkml:trace>
  <inkml:trace contextRef="#ctx1" brushRef="#br0" timeOffset="38843.8348">7502 59 112 0,'-4'-10'52'0,"4"10"-41"0,0-3-14 0,0 3 46 16,0 0-35-16,0 0 34 15,0 0-31-15,0-3 16 16,0 3-19-16,-3 0 9 0,3 0-12 16,-4 0 19-16,1 0-18 15,3 3 19-15,-7-3-18 0,7 0 16 16,-7 0-18-1,3 3 7-15,1 1-9 16,0-1 12-16,-1 3-3 16,-6 0 3-1,-1 0-10-15,1 0 5 16,3 0-7 0,0 7 6-16,0-4-6 0,-3 3 9 15,3 1-9-15,0-4 10 16,0 0-10-16,0 0-1 0,0-3-1 15,-3 7 4-15,-1-4-4 16,1 0 0-16,3 0 0 16,-3 4 1-16,3 2-1 15,-4 1-3-15,4 2 1 0,0 1 1 16,0-1 0-16,1 7 0 16,-1-4 0-16,0 7 0 31,0 0 0-31,3-1 2 15,-3-5-1-15,4-1-3 0,-1-2 1 16,1-1 6 0,0-2-4-16,-1-1-5 0,1 1 3 15,-1-4 3-15,1-3-2 16,3 7-2 0,0-4 4-16,0 0-2 15,0-3 3-15,3 1-2 0,1 2-3 16,-1-3 1-1,1 0 1-15,-1-2 0 0,0-1 0 16,4-3 0-16,-3 0 5 16,3 0-4-16,0-3 9 0,3 0-8 31,0-6 5-31,1 6-6 16,-1-6 3-16,1 3-3 15,-1-10 5-15,0 4-5 16,1 0 3-16,-1 0-3 0,1-1-1 15,6 4 1-15,-3-3 1 16,0 0-1-16,3-1-3 16,-3-2 1-16,3 0 1 15,-3 3 0-15,0-4-3 0,-4 4 2 16,1-3 1-16,-1 2 0 16,0 4 0-16,1-3 0 15,-1 3 2-15,1 0-1 0,-5-7-1 16,1 1 1-16,0 0-4 15,0 3 2-15,-3 2 1 16,-1-5 0-16,1 9-3 16,-1-6 2-16,1 3 1 15,-1-1 0-15,-3 1 5 16,0 3-4-16,0 0 0 16,0 0 0-16,0 0-4 31,0 3 5-31,0 0-2 15,0-3 0-15,0 9 1 0,0 0-4 16,0-3 2 0,0 0 1-16,0-3 0 0,0 7 2 15,0 5-1-15,-3-3-3 16,-1 3 1-16,1-2 4 16,-1 2-3-16,1 0-2 15,-1 1 1-15,1 2 1 0,-1-3 0 16,1 4-3-1,-1-4 2-15,4 0 4 0,0 1-3 16,0-1 0-16,0-3 1 16,0 0 1-16,0 1-7 15,4 2 5-15,-1-9 2 32,1 6-2-32,-1-3 0 0,1 1 1 31,3-1-1-31,0-3 0 15,0-6 0-15,-1 6 0 0,5-6 0 16,-4-3 2-16,3-1-1 16,1 1-1-16,-5 0 1 15,8-3-1 1,0 0 5-16,0-1-4 16,0 1-5-16,0-3 3 0,0 3 0 15,-1-4 1-15,1 4 2 16,0 0-1-16,-3 0-3 15,2-10 1-15,-2 7 1 0,-1 0 0 16,1 12 2-16,-1-10-1 16,0 1-6-16,1 3 4 31,-1 0 6-31,-3 3-5 16,0 0-4-16,0 12 3 15,0 0 0-15,-4 3 1 16,1 1 0-16,-1-1-3 15,1 0 2-15,-1 4 4 16,-3-1-3-16,0-3-2 16,0 1 1-16,0-1 4 0,0-3-3 15,0 7 0 1,0-4 6-16,0-3-5 16,0 0-5-16,0-2 3 15,4-4 3-15,-1-6-2 16,7-4 0-16,-6 1 1 0,3 0 4 15,0 0-4-15,7-3-3 16,0-4 2-16,-1 1 0 16,1 0 0-16,0-1 5 31,0-2-4-31,0 3-5 16,0-1 3-16,-4 4 0 0,0 0 1 15,1-6-3-15,-1 2 2 16,1 4 1-16,-4 3 0 15,3 9 0 1,-3-3 0-16,0 3 0 16,0 0 0-16,-4 3 0 0,1-3 0 15,-1 4-3 1,7 5 2 0,-3 0 1-16,0 4 0 0,0-1 0 15,-3 0-3-15,-1-2 2 16,1 5 1-16,-1-2 0 15,4-1 0-15,0-3 0 16,0-3 2-16,0 7-1 16,0-4-1-16,0-3 1 0,0-2-1 31,3-4 0-31,0-6 5 16,1 6-4-16,3-10 0 15,3-2 0-15,0 0-1 16,4 0 0-16,0 0-3 15,3-4 2-15,0 1 4 16,1 0-3-16,-5-4 0 16,1 1 1-16,0-1 1 0,3 1-1 15,-7 3-3-15,-3-19 7 16,0 6-4 0,-3 1-1-16,-1 5 1 0,-7 1-4 15,1 2 2-15,-4 4 4 16,0 0-3-16,0 2-2 15,-4 4 1-15,1 0-2 0,-4 3 2 16,0 0 1-16,0 3 0 16,0 3 0-16,-3 0 0 31,-4 0 0-31,4 3 0 0,-4 10-6 16,-4 5 8-16,8 1-3 31,0-4 1-31,3 1 1 0,0-4-7 15,3 1 5-15,1-1 3 16,-1 0-2-16,4 1 0 16,0-1 1-16,0 1 1 15,4-1-1-15,3 3-3 16,-4-2 1-16,4-4 1 16,4 4 0-16,-1-4 0 0,4-3 0 15,0 0 0-15,0 1 0 16,3-4 0-16,0-3 0 15,1 0 0-15,-1-3 0 0,7-3 5 16,7 0-4-16,-3 0-28 16,-4 0 22-16,-3-1-81 31,0-5 67-31,-4 0-264 16</inkml:trace>
  <inkml:trace contextRef="#ctx1" brushRef="#br0" timeOffset="39444.6232">7741 185 180 0,'-4'-3'82'15,"4"3"-65"-15,0 0-21 0,0-9 93 16,0-4 15-16,0 7-31 16,0-6-46-16,0 3-9 0,0-1-14 15,0 4 0-15,0 0-3 31,0 0-1-31,0 3 1 16,-3 0-21-16,3 3 16 16,0 9-133-16,7 0-154 15</inkml:trace>
  <inkml:trace contextRef="#ctx1" brushRef="#br0" timeOffset="40576.2362">9885 314 152 0,'0'-3'69'0,"0"0"-55"0,0 3-18 16,0 0 37-16,0 0-27 16,0-3 28-16,0 0-25 15,-4 0 29-15,1 0-29 16,-1 0 35-16,1 0-33 0,-1 0 17 16,-6-1-20-16,-1 1 1 0,-2 0-7 15,-5 0 5-15,4 0-6 16,-3 3 14-16,3 0-11 15,-3 0-2-15,0 3-1 16,3 0 1-16,-4 0-1 16,1 4 2-16,3-1-2 0,-6 3-1 15,-5 0 1-15,5 3 1 32,-1 10-1-32,3 6-1 0,1-1 1 15,3-2-1-15,0 0 0 16,4-4 0-16,0 1 0 15,3-1-3-15,0-2 2 16,3-1 1-16,4-2 0 16,0 2 2-16,4-2-1 0,3-4 2 15,7 3-2-15,-1-2 8 16,8-7-7-16,0 3 2 16,0-6-3-16,0 0 2 15,-1-3-2-15,1 0-1 0,-4 0 1 16,1 0 1-16,-1 0-1 15,0 0-1 1,1 0-11-16,-4 0 9 16,-1 0-100-16,1-6-178 31</inkml:trace>
  <inkml:trace contextRef="#ctx1" brushRef="#br0" timeOffset="41345.8283">10331 351 160 0,'4'-6'75'0,"-4"6"-59"16,0-3-20-16,0 3 51 0,0-3-38 16,0 0 30-16,0 0-29 0,-7 0 26 15,0 0-27-15,0-1 12 0,-3 1-15 32,-1 0 13-32,1 0-14 0,0 0 6 15,-1 0-8-15,1 3 1 16,-1 0-3-16,1 0-1 15,-4 3 1-15,4 3-4 16,-4 0 2-16,3 4-2 16,-6-1 2-16,3 9 1 0,0 10 0 15,4-3 2-15,-4 2-1 16,4 1-6-16,3-6 4 16,0-1 0-16,7 1 1 15,0-4-3 1,3-2 2-16,8 2 4 15,-1-5-3-15,1-1 9 16,2-3-7-16,1-9-1 16,4 0 0-16,-1 0 18 15,0-6-15-15,1 0 8 16,-1-3-9-16,4-4 6 16,-4 1-6-16,-3-4 1 15,3 1-3-15,-3-10 2 0,-4-5-2 16,1 5-3-1,-4 0 1-15,0 7 4 0,-4-1-3 16,4 7 0-16,-7 0 1 0,0 6-4 16,0 3 2-16,-7 3-2 15,7 12 2-15,0 0 1 16,-3 13-3 0,6-1 2-16,4-2 4 15,-3-3-3-15,-1 2 3 16,0-2-8-16,4-4 5 15,0-3-4-15,0-3 3 16,0 1-69-16,0-4 55 16,3-3-127-16,4 0 109 31,0-6-140-15</inkml:trace>
  <inkml:trace contextRef="#ctx1" brushRef="#br0" timeOffset="42292.9471">10813 274 228 0,'-4'-6'105'0,"1"3"-83"0,-1 0-28 16,1 3 49-16,3-3-35 15,0 0 28-15,-3 0-27 16,3 0 21-16,-4 0-23 15,1-1 14-15,-1 1-16 0,-3 3 3 16,0 0-6 0,0 0 2-16,-3 0-3 15,0 3-3-15,-1 4 1 16,1-1 4-16,-1 0-3 16,4 3 0-16,1 0 1 15,-1 4-7-15,0 2 5 16,-4 7 3-16,1-1-2 15,6 4-5-15,-2-1 4 0,6-2 3 16,0 0-2-16,3-1 3 16,4-5-2-16,0-1-3 0,3-3 1 15,1-3 4-15,2 1-3 16,1-4-2-16,0-3 1 31,4 0 4-31,6-6-3 0,7 0 0 0,-3-3 1 16,-1-4-15-16,1-8 11 0,0-10-19 15,-1 4 17-15,1-1-29 16,-4-3 26-16,1 1-16 31,2-4 18-31,-2 3-3 16,-1 0 7-16,-3-2 1 16,-4-4 1-16,-3 3 16 0,-4-3-12 15,-3 6 18-15,0 1-17 16,-3 2 18-16,-4 7-18 15,3 2 9-15,-6 7-10 16,-1 3 3-16,-3 6-5 16,-3 6 2-16,-1 6-3 15,1 10 2-15,0 6-2 0,-1 2 2 16,1 4-2-16,-1 9-1 16,-2-6 1-16,2 16 1 15,1-10-1-15,-1-6 8 16,4-7-7-16,1-2 2 15,-1-6-3-15,3-7 5 16,4-3-5 0,0-2 0-16,4-4 0 15,3-6 10-15,-1-13-9 16,5 1 0-16,-1-9-1 16,1-1-1-16,6-3 0 0,4 1 5 15,0-1-4-15,-4 4 0 16,0 2 0-16,-3 4-1 15,0 5 0-15,-4 4 5 0,1 6-4 16,-4 6-5-16,-1 4 3 16,1 2 0-16,-3 10 1 15,-1 5 5-15,-3 1-4 16,0-3 3-16,0-1-3 16,4-2-1-16,-1-1 1 15,1-2-1-15,-1-4 0 0,1-2-28 16,3-4 22-16,0-3-88 15,3-3 73-15,-3-6-272 16</inkml:trace>
  <inkml:trace contextRef="#ctx1" brushRef="#br0" timeOffset="42930.5629">11485 385 204 0,'3'25'92'0,"1"-44"-73"0,3 32-24 16,-4-7 50-16,4-3-37 15,3 0 48-15,4 0-42 0,0-3 38 16,0-9-39-16,3 3 5 0,1-4-13 16,2 1 8-16,5 0-10 15,-5 0 4-15,-2-1-5 16,-1-2 8-16,-3 0-8 15,-4-1 2-15,1 1-3 16,-1-3 2 0,-3-1-2-16,-4 1-3 15,-3 0 1-15,-3 2 4 16,0 1-3-16,-8 3-2 16,-6 2 1-16,0 1 6 15,-1 3-4-15,1 0 0 16,0 3 0-16,-1 0-1 15,1 6 0-15,0 0-6 0,-1 7 5 16,1-1 0-16,0 4 1 16,3 2 2-16,0 0-1 15,4 10-1-15,-1 9 1 16,4-6-7-16,4 0 5 0,-1-4-3 16,4-2 3-16,0 0 4 15,0-4-3-15,4 1 3 0,3-4-2 16,0-2-1-16,3-4 1 15,0 3-1-15,4 1 0 16,4-4 5-16,2-3-4 16,12 1-3-16,-1-4 2 15,-4-3 5-15,5 0-4 32,-5 0 3-32,1-6-3 0,0-3 2 15,-7 0-2-15,-4 2 2 16,0 1-2-16,-3 0-31 15,-4 0 23-15,1 3-137 16,-4-3 112-16,-7 0-226 16</inkml:trace>
  <inkml:trace contextRef="#ctx1" brushRef="#br0" timeOffset="102598.5861">12621 191 120 0,'3'-3'55'0,"-3"0"-43"0,4 3-15 0,-4 0 65 0,0 0-49 15,0 0 40-15,0-3-39 16,0 3 34 0,0-9-19-16,0 2-19 0,0 4 7 0,0 3-14 15,0 3-1 1,0 4 1-16,0 2-2 15,-4 0 2-15,1 3-2 0,-1 4 2 16,1 2-2-16,-1 4-1 16,-2 2 1-16,-1 7 1 31,3 6-1-31,-3-3-3 16,4-3 1-16,-1-3 6 0,-3-4-4 15,4-2-3-15,-1-4 2 16,1 1 3-16,0-4-3 15,-1-3 0-15,1 1 1 16,3-4-1-16,0-3 0 16,0 0-28-16,0-3 22 0,0-3-66 15,0 0 56-15,3 0-164 16,4-6 138 0,0 0-33-16</inkml:trace>
  <inkml:trace contextRef="#ctx1" brushRef="#br0" timeOffset="103236.2755">12901 234 192 0,'4'-6'88'0,"3"6"-69"0,-4 0-24 0,-3 0 50 15,0 0-37 1,0 0 17-16,0 6-18 15,0 3 13-15,0 4-15 0,-3 2 11 0,-1 1-11 16,1 8 2-16,-1 10-5 16,1-6-4-16,-4-1 2 15,4-2 3-15,-4-3-3 16,3-7 0-16,1 0 1 16,-1-2-1-16,1-4 0 0,-1-3 2 15,4 0-1-15,0-6-1 16,0 0 1-16,4-3 1 15,-1-3-1-15,1 0-3 16,3-13 1-16,0-5 4 16,-1-1-3-16,1-3 0 0,4 1 1 31,3 2-4-31,6 0 2 16,-2 4 1-16,-1 2 0 15,0 4 0-15,-3 0 0 16,0 2 0-16,0 4 0 15,-4 3-3-15,1 3 2 16,-1 0 4-16,-3 3-3 16,0 6 3-16,0 3-2 0,-4 4 8 15,1 2-7-15,-1 0-1 0,-3 4 0 16,0 8 1-16,0 7-1 16,0-6-1-16,-3 0 1 15,-1-7 1-15,1 1-1 16,-1-4-3-16,1-2 1 15,3-1 1-15,0-3 0 0,0-2 5 16,0-1-4-16,0-3-25 16,0-6 19-16,3-3-83 15,1 0-111 1,3-3 149 0,7 0-18-16</inkml:trace>
  <inkml:trace contextRef="#ctx1" brushRef="#br0" timeOffset="103620.9927">13456 206 188 0,'7'-6'85'0,"-1"3"-67"0,-6-3-23 0,0 6 58 0,4-3-43 0,6 3 31 15,-10-3-31-15,0 3 23 16,0 0-24-16,0 0 9 0,0-3-13 15,0 3 11-15,-3 3-12 16,3 0-5-16,-4 3 1 16,1 3 3-16,-1 4-3 31,1 2 6-31,0 4-5 0,-4-1 0 16,0 10 0-16,0-1 1 15,0 10-1-15,0-3-1 16,0-3 1-16,0-3-1 15,0-4 0-15,0 1 0 16,0-3 0-16,-3-4 0 0,3-3 0 16,0 1 2-16,4-7-1 15,-1 0-17-15,1-2 12 16,3-1-60-16,0-6 50 16,-4 0-99-16,4-3 87 15,4-4-157 1</inkml:trace>
  <inkml:trace contextRef="#ctx1" brushRef="#br0" timeOffset="104121.1265">13792-135 228 0,'3'-31'101'0,"14"28"-79"0,-6-3-28 15,-8 3 46-15,-3 0-33 16,4-1 26-16,-1 1-24 16,-3 0 14-16,0 3-17 0,0 0 3 0,0 0-7 15,-7 6-1-15,4 4 0 16,-1 5 1-16,1 13-1 15,-8 3-1-15,5-1 1 16,-1 1-1-16,0 9 0 16,0 3 2-16,0-3-1 0,0 3-1 31,0 1 1-31,0-1 1 0,0 3-1 16,0 3-6-16,4-9 4 15,-1-3 8-15,4-6-5 16,0-3-1-16,4-7 0 15,-1-2-1-15,4-4 0 0,7-3 0 16,-4-2 0-16,8-4 5 16,-1-6-6-1,0 0 1-15,-3 0-45 16,0-3 35-16,0-4-103 16,-4-2 87-16</inkml:trace>
  <inkml:trace contextRef="#ctx1" brushRef="#br0" timeOffset="104768.2694">13594 139 172 0,'-3'-3'78'0,"6"-16"-61"0,-3 28-21 0,0-9 48 16,0 0-36-16,0 0 34 15,0 0-31-15,0 0 28 0,0 0-30 32,0 0 2-32,0 0-8 0,4 4 9 0,3-1-9 0,3 0 16 15,0-3-15-15,8 6 10 16,-1-6-11-16,4 0-1 15,6 0-1-15,5 0-1 16,-1 0 0-16,0 0 2 16,-3-6-1-16,-1 3-3 15,-2 0 1 1,-5 6 4-16,-2-6-3 16,-4-1 3-16,-4 1-2 15,0 10 2 1,-3-4-8-16,-3 0 5 15,-1 3-1-15,-3-6 1 0,0 6 2 16,0 0-1-16,0 0-1 16,0-3 1-16,0-3-1 15,0 0 0-15,0 0 2 16,0 0-1-16,0 0 2 16,0 0-2-16,0 0-3 0,4-3 1 15,-1 0-2-15,1 0 2 16,-1 0 4-16,1-6-3 15,6 3-2-15,0 0 1 0,-3 6 1 16,4-4 0-16,-4 1-20 16,3 6 16-16,0-9-47 31,-3 3 40-31,0 9-35 16,0 1-19-16,0-4 48 15,0 0-86 1,0 0 79-16,0-3-81 15</inkml:trace>
  <inkml:trace contextRef="#ctx1" brushRef="#br0" timeOffset="105222.5389">14259 80 184 0,'4'-3'82'0,"-1"0"-65"0,1 0-21 15,-4 3 76-15,3 0-58 16,-3 0 57-16,3 0-53 16,1 0 19-16,-4 0-26 0,0 0 1 0,0 22-5 15,0-1-6 1,0 4 3-16,-4 6-3 16,1 5-6-16,-4 1 4 15,4 19 6-15,-4-7-5 16,3-6 1-16,-3-6 0 15,4-6-1-15,-1-3 0 0,1-7 5 16,-1-2-4-16,4-7-5 0,0-3 3 16,0-3-67-16,0-6 53 15,4-3-154-15,-1-3 130 16,1 0-124 0</inkml:trace>
  <inkml:trace contextRef="#ctx1" brushRef="#br0" timeOffset="106323.7619">14689 188 204 0,'0'-6'92'0,"3"6"-73"0,-3-22-24 0,0 19 41 16,0 0-29 0,-3-6 28-16,-1 0-1 0,1-1-24 31,-1 1 7-31,1 3-13 0,-1 0-2 0,-3 0-1 16,0 3-4-16,1 0 2 15,-1 3-2-15,-7 9 2 16,0 0-2-16,-3 6 2 15,-1 4 1-15,1 2 0 16,0 7 0-16,3 3 0 16,0 0 2-16,4 12-1 0,-1-3 2 15,4-3-2-15,0-3-6 16,4-7 4-16,3-5 0 16,3-4 1-16,1-2 0 15,3-4 0-15,0-3 5 16,6-2-4-16,5-4 25 15,-1-3-20 1,0-7 3-16,1 1-6 16,-4-9 1-16,-1-10-3 15,-2 1 13-15,-1-1-10 16,1-3 3-16,-1 1-5 16,-3 2-1-16,0 0 0 15,-4 4 1-15,1 2-1 16,-1 4-3-16,-3 3 1 0,0 5-5 0,0 4 5 15,0 3 0-15,0 10 1 16,0 2-6-16,0 3 5 16,4 4 6-16,-1 8-5 15,1 7-4-15,3-3 3 16,3-6 3-16,0-4-2 16,4-2 3-16,0-4-2 0,0-2-1 15,7-7 1-15,3-3-1 16,-3-6 0-16,0-10 0 15,-4 1 0-15,4-10 5 16,-4-2-4-16,-3-4 3 16,0-3-3-16,3 1-3 15,-3-4 1 1,-4-9 4-16,1-1-3 16,-1-2 0-16,0 3 1 15,-3-12 1-15,0 2-1 16,0 4-3-16,-3 6 1 15,-1 3 4-15,1 6-3 16,-1 6-2-16,0 4 1 0,-3 5 4 16,4 4-3-16,-4 3 0 15,0 2 1-15,0 4-1 0,0 3 0 16,0 3-3-16,-4 6 2 16,4 7 1-16,0 2 0 15,-3 13 2-15,3 9-1 16,-3 6-6-16,-1 0 4 15,1 0 3 1,-1 3-2-16,1 0 3 16,3-2-2-16,0-1-6 15,0-3 4-15,3 0 3 16,1-10-2-16,-1 7 0 16,1 3 1-16,-1-9-1 0,4-3 0 15,-4-3 5-15,4-7-4 16,4-3-3-16,-1-2 2 15,1-1 3-15,2-3-3 16,-2-6-8-16,-1 0 6 16,1-15-108-1,-1-9-172 1</inkml:trace>
  <inkml:trace contextRef="#ctx1" brushRef="#br0" timeOffset="106671.7706">15271 185 240 0,'-4'-6'108'0,"8"6"-85"0,-4-19-29 16,0 19 60-16,3-3-44 15,-3 0 3-15,0 0-9 0,0 3 0 16,0 9-3-16,0 4-1 16,0 5 1-16,0 4-1 15,0 2-3 1,0 1 2-16,0 9 4 0,0 6-3 16,0-9 0-16,0-4 1 15,0 1-1-15,0-6 0 16,0-7-146-16,0-3 115 15,0-6-158 1</inkml:trace>
  <inkml:trace contextRef="#ctx1" brushRef="#br0" timeOffset="109163.3328">13262-6 336 0,'-18'-6'151'0,"32"0"-119"0,-7-7-41 0,-10 13 27 16,6-3-16-16,1 0-9 15,-1 0 5-15,11 3-86 16,0 3-205-16</inkml:trace>
  <inkml:trace contextRef="#ctx1" brushRef="#br0" timeOffset="108846.7879">14380-138 272 0,'0'-31'125'0,"4"25"-99"0,-1-4-33 0,-3 7 51 15,4-3-36-15,-4 3-3 16,0 0-2-16,0 0-9 16,-4 0 5-16,4 3-56 0,-3 3 45 15,-1 0-114-15,-6 3 97 0,-11 0-139 16</inkml:trace>
  <inkml:trace contextRef="#ctx1" brushRef="#br0" timeOffset="108029.2997">15447 160 228 0,'11'-15'105'0,"2"24"-83"0,-2-15-28 16,-4 6 77-16,3 0-57 16,4-3 29-16,0-6-32 15,7-1 19-15,6 4-22 16,-2 0 7-16,-1 0-11 0,0 0-2 0,-3 3-1 31,0-3-1-31,-4 3 0 16,0 3 2-16,-3-4-1 0,0 4 2 15,-4 0-2-15,-3 0-3 16,0 4 1-16,-7 8-2 16,-3 6 5-1,-4 1-2-15,-4-1-5 16,-2 10 4-16,-5 0 0 0,-2-1 1 16,-8 10 2-16,4 3-1 15,-1-6 2-15,5 0-2 16,2-6 2-16,4-4-2 15,0-2-1-15,4-7 1 16,3-2-1-16,4-1 0 16,3-3-6-16,0-3 5 0,3-3 8 15,4-3-5-15,10 0-4 16,4 0 2-16,3 0-3 16,1-3 2-1,2-3 6-15,8 0-4 16,0 0-5-1,3-9 3-15,0-7 3 0,0 0-2 16,4 1 3-16,-8 2-2 16,-3-2 2-16,-3 2-2 15,0-2-1-15,3 2 1 16,-7 1-4-16,-3-1 2 16,3 1 9-16,-6 3-6 15,-5-7 2 1,-9 0 0-16,-1 4-3 0,-3-1-3 0,-7 7 1 31,0 3 1-31,-3 9 0 0,0 0-3 16,-1 9 2-16,-3 0 1 15,1 1 0-15,-1 8 0 0,0-3 0 16,0 4-6-16,4 3 5 16,-1-1-3-1,4 1 3-15,4 15 1 16,-1-4 0-16,4-2-3 15,4-3 2-15,3-3 9 16,3-4-6-16,4-2-7 16,3-1 5-16,15-3-1 15,-1-5 1-15,0-1-3 0,3-6 2 16,1-3-2-16,0-3 2 16,-1-3-2-16,1-3 2 15,3-13 1-15,-3-6 0 16,-1 1 0-16,-6-1 0 0,0 0 2 15,-4 0-1-15,-3 4 2 16,-7-1-2-16,0 1 2 16,-8-4-2-16,-2 6 8 0,-4-5-7 15,-4 5 7-15,1 0-6 32,-4 7-19-32,-3 6 13 15,-8 9 4-15,-2 0-2 0,-5 9-1 16,5 3 1-16,-5 10 4 0,1 3-3 31,3 2-2-31,1 1 1 0,6 6-2 16,3 6 2-16,8-3 1 15,3-6 0-15,7-4-3 16,3-5 2-16,1-7 12 16,6-2-9-16,4-7-6 0,-1-6 4 15,1-3-1-15,3-16 1 16,1-5 0-16,-1-7 0 15,-3-3 22-15,-1-3-17 16,1-3 12-16,4-6-12 0,-5-4 5 16,1-2-7-16,0-19 1 15,-4 7-3-15,-3-1 2 16,0 7-2-16,-4 2 5 16,1 10-5-1,-4 3-8-15,-4 6 5 16,1 9 1-16,-4 7 1 0,0 11-6 15,-4 13 5-15,1 7-8 16,-1 8 6-16,-6 13 2 16,-1 31 1-16,-6 5 0 0,3 10 0 31,4 0 0-31,3 0 0 0,3 9-6 16,11-6 5-16,7-12-53 0,0-6 42 15,0-13-71-15,-4-9 63 31,1-9-114-31,-4-10 102 16</inkml:trace>
  <inkml:trace contextRef="#ctx1" brushRef="#br0" timeOffset="108308.3292">15478-249 336 0,'-3'-16'151'0,"3"10"-119"0,0-3-41 0,3 6 47 0,1 0-32 16,-4 0 0-16,3 0-3 0,-3 0-8 15,0 3 4-15,0 0-67 16,-3 3 53-16,-4 3-263 16</inkml:trace>
  <inkml:trace contextRef="#ctx1" brushRef="#br0" timeOffset="110668.4947">17421 206 168 0,'4'-3'78'0,"-1"3"-61"0,1 0-21 0,-4 0 59 0,0 0-44 16,3 0 32-16,1-3-31 16,-1 0 35-16,1 0-35 15,-1-6 13-15,1-3-6 16,-1-4-11-1,-3 1-5-15,0 3-4 0,-3-1 17 16,-4 1-13 0,0 3-6-16,0-1 3 15,-4 1 2-15,-2 3-2 32,-1 3-5-32,0 3 4 0,-3 6-3 15,3 0 3-15,0 10 1 16,0 5 0-16,-7 1-3 0,4 2 2 15,3 7 1-15,0 0 0 16,-3-3 0-16,10-4 0 16,4 7 0-1,-1-6 0-15,4-7 2 0,7-2-1 16,3-4-1 0,1-3 12-16,-1-12-10 15,1 0 8-15,2-3-7 16,1 0 4-16,0-4-6 15,0-2 6-15,0-3-6 0,0-1 9 16,0 1-8-16,-1 0-4 0,1-1 2 16,-3 1 0-16,-1 2 0 31,-3 4-6-31,0 3 5 16,0 3-6-16,-7 3 6 15,3 6-3-15,-3 3 3 16,4 4 4-16,-4 2-3 15,3 4-2-15,1-4 1 0,-1 10 4 16,4-4-3-16,3-5 0 16,-3 5 1-16,7-6-1 15,0-11 0-15,0-1 5 0,0-10-4 16,0-2-3-16,-1 0 2 16,1-3 14-1,0-1-11-15,4-2 10 0,-5-4-10 16,1 1 7-16,0 0-7 15,0-4 1 1,7 4-3-16,-1-1 2 16,-2 4-2-16,-4 2-6 15,0 10 4-15,-4 0-3 16,0 3 3-16,1 3-5 16,-1 3 5-16,-3 4 3 15,0 2-2-15,0 3 0 0,0 4 1 16,-4 2-1-16,1-2 0 15,-4 9 2-15,-4 5-1 16,1-2 2-16,-1-6-2 16,-3-4 2-16,-3-2-2 15,0-4-1-15,-8-2 1 0,4-4 4 16,1-3-4-16,-1-3-3 16,0-6 2-16,0 0-23 15,0-3 18-15,0-10-68 16,4-5 57-16,0-1-129 15,3 1 111-15,7 2-172 16</inkml:trace>
  <inkml:trace contextRef="#ctx1" brushRef="#br0" timeOffset="114103.9388">18485-24 300 0,'21'-10'134'0,"-11"7"-105"0,14-31-37 0,-10 19 53 16,0 0-37-16,3-4 25 15,4 1-24-15,-4-4 6 0,1 1-11 16,-4-1 9-16,-1 0-10 0,-2 1 2 15,-1-4-4-15,-3-2-1 16,-3-1 1-16,-4 3 1 16,0-2-1-16,-4 2-1 15,1 3 1-15,-4 4-7 16,-4 2 5 0,1 4 6-16,0 0-5 15,-4 3-4-15,0 2 3 16,-4 4 0-16,-2 3 1 15,6 0 0-15,0 7 0 0,0-1-3 16,0 3 2-16,0 0 1 16,-3 16 0-1,0-1 0-15,6-2 0 0,-2 3 0 16,2 5 0-16,1 1 0 16,-4 3 0-16,10 15 0 15,-2 1 0-15,2-1 0 16,1 0-3-16,3 0 2 15,0 1 1-15,0-1 0 16,0 0 0-16,0 3 0 0,0 7 0 16,3 3 0-16,1-4 2 31,-1-6-1-31,0-5-1 0,1 2 1 16,-4-3 1-16,7-6-1 15,-7-3-1-15,0 0 1 16,0-6-4-16,0 3 2 15,0-7 6-15,-7 1-4 16,7-6 3-16,-4-4-3 0,-2-3 2 16,-1 7-2-16,0-13-1 15,0 7 1-15,-4-13 1 16,1-3-1-16,0 0-1 16,-1-3 1-16,-3-4-10 15,-6-2 7-15,-1-3-2 16,0-7 3-16,4 1 1 15,-1-1 0-15,4 1 0 0,4-4 0 16,3-5 0-16,4-1 0 16,-1 6 2-16,8-2-1 15,3-1 2-15,6 4-2 32,5-1-1-32,3 4 1 0,3-13-4 15,4-3 2-15,3 3 4 16,0 0-3-16,0 4-2 15,4-1 1-15,3 3-2 16,-4 4 2-16,1-1 6 16,-4 4-4-16,0-1 0 15,-6 4 0-15,-5 0 4 0,1 2-4 16,3-2 0-16,-3 2 0 16,-3 1-4-16,2 3 2 15,-2-10-2-15,-4 13 2 16,-4 0 4-16,-3-3-3 0,-7 3 12 15,0 0-10-15,0-1 0 16,-4 1-1-16,-6 12-4 16,-4 1 2-16,0 5 1 15,0 3-3-15,4 7 2 16,0-4-2-16,-1 7 2 16,4 0-2-16,0-4 2 15,4 10 4-15,3 3-3 31,3-3 0-31,4-7 1 0,4-5 1 16,6-1-1-16,4-6 2 16,-4 1-2-16,4-4 13 15,0-15-10-15,-1 0 9 16,-2-10-10-16,-1 1 7 16,-3 0-7-16,0-4 12 15,-4-2-11-15,-3-1 0 0,-3-3-2 16,-4 1 1-16,-4 2-2 15,1 4-1-15,-4 2 1 16,0 4-7-16,0-3 5 16,0 2 0-16,0 4 1 15,0 9-6 1,4 0 5 0,-1 0 0-16,4 0 1 15,0 0 0-15,7 3 0 16,4 0 0-16,2-3-3 0,1 0 2 15,4 0 6-15,-1 0-4 16,0 0 0-16,0-3 0 16,1-6 1-16,-1-10-1 15,4 4 8-15,0 0-7 0,-4-7 2 16,-3 1-3-16,3-4 8 16,-3-9-7-16,3-6-1 15,-6 0 0-15,3-3 1 16,-4 3-1-16,0 6-1 15,1 3 1-15,-4 3-7 16,0 7 5-16,-7 6-3 0,7 2 3 16,-7 4-5-16,0 6 5 15,0 3-6-15,-7 9 6 16,7 10-3-16,-4 11 3 16,1 17 1-16,-4-1 0 15,-4 3-9-15,1 6 7 0,3-5-7 31,0-1 6-31,7-3 11 16,0-3-7-16,4-3 0 0,-1-6 0 16,4-6-1-16,3-7 0 15,1-2 0-15,-1-4 0 16,1-2 0-16,-1-7 0 16,4-6 5-16,3-3-4 15,4-7-3-15,0-2 2 0,-1-6 3 16,1-4-3-16,-3-3 3 15,2-8-2-15,1-11 2 16,-4 8-2-16,1-20-1 16,-1 4 1-16,0-1-7 15,1 4 5-15,-4 3 6 16,-1 6-5 0,-2 6-2-16,-8 6 2 15,8 7-3-15,-4 2 2 16,-4 4 1-16,-3 6 0 15,0 3-6-15,0 6 5 16,-3 6-6-16,-1 6 6 16,1 7 0-16,-8 5 1 0,8 19-3 15,-4 7 2-15,3-14 1 0,-6 17 0 16,7-13 0-16,-1 9 0 16,1-9 0-16,3 9 0 15,0-6 2-15,3 1-1 16,4-11 2-16,3 4-2 15,1 6-1-15,-1-9 1 16,4-6-1 0,0-6 0-16,3-16 0 15,4 3 0-15,0-9 5 0,3-3-4 16,0-9 0-16,1-4 0 16,-5 1-1-16,1-7 0 15,3-2 5-15,-3-1-4 16,3 0-3-1,-6-2 2-15,2-4 8 0,-6 3-6 16,-3 0-7-16,-4 4 5 16,-4 5-1-16,1 1 1 15,-8 3-3-15,1 5 2 16,-8 7-5-16,1 0 5 16,-1 3-3-16,-2 3 3 15,2 3 4-15,-3 7-3 0,4 5-2 0,-4 1 1 31,4 2 1-31,-1 4 0 16,4-1 0-16,4-2 0 0,3 0 2 16,0-1-1-16,3 1-1 15,4 2 1-15,-3-2-4 0,17-7 2 32,-8-9 4-32,12 7-3 0,-5-13 0 15,-6-3 1-15,7 0 4 16,-4-4-4-1,1-2 0-15,-4-3 0 0,-1-4 1 16,-2-2-1-16,-4-4 2 16,-4 1-2-16,-3-4-3 15,-3-3 1-15,-1 4 4 0,-3-1-3 16,-3 7-5-16,-4 5 4 16,0 4-3-16,-6 0 3 15,2 3 4-15,1 6-3 0,0 0-2 16,3 0 1-16,3 0 1 15,-3 6 0-15,11 0 0 32,0-6 0-32,3 0-3 0,0 6 2 15,3 0 1-15,7-2 0 16,4-1 0-16,7-3 0 16,-4 0 2-16,8 0-1 15,6-7-1-15,-4 1 1 16,8 3-4-16,-11-3 2 15,11 0 4-15,-4 0-3 0,-3 0 0 16,-4-1 1-16,0 1 1 16,-3 0-1-16,-7 6-3 15,-4 0 1-15,-3 6 1 16,0 7 0-16,-7 2-3 16,0 3 2-16,0 1-8 15,0 2 7-15,0 7 7 0,0-3-5 31,0-1 4-31,11 1-3 16,-4-3-1-16,3 5 1 0,-3 4-1 0,10-6 0 16,1-13 0-16,6-3 0 15,0-12 0-15,4 0 0 0,-4-3 2 32,-7-3-1-32,8 0-1 0,-1-7 1 15,-3-2 4-15,-1-4-4 16,-2 1 11-1,-1-1-9-15,0-3 2 16,-3-5-4-16,-3 5 2 0,6 0-2 16,-7 7-3-16,-3 6 1 15,4 2-5-15,-8 4 5 0,0 12 0 32,-3 7 1-32,0-1-3 0,0 3 2 15,0 4 1-15,0-1 0 16,4 1 2-16,-1 2-1 15,-3 1-3-15,7-4 1 16,-3 1 4-16,6-4-3 16,1 7 0-16,-1-4 1 15,7-5 1-15,1-4-1 16,-1-9 2-16,4-3-2 0,-7 0-1 16,10-7 1-16,-7-2 7 15,0-3-6-15,-3-7-4 16,11 1 2-16,-8-1 5 15,0-3-4-15,4-5-3 0,-7 2 2 16,-4-3 0-16,1 6 0 16,-8 1 2-16,-3-1-1 15,0 4-3-15,-3 5 1 16,-4 1-2 0,0 3-1-16,0 2 3 15,0 4-5-15,3 3 5 0,1 3 0 16,10 9-2-1,0 1 2-15,7 2 1 16,-4 0 0-16,11 7 0 16,-7 5 0-16,10-2 0 15,4-1 0-15,-4 1-3 16,0-4 2 0,-7 4 1-16,8-1 0 15,-5 1 0-15,-6-3 0 16,4-1 2-16,-11 0-1 0,3 1 2 15,0 6-2-15,-6-4-3 16,-4 7 1-16,-4-7 1 16,-6-2 0-16,0-1-26 15,-15-2 21-15,1-4-119 0,-11 0 96 16,-13-2-325 0</inkml:trace>
  <inkml:trace contextRef="#ctx1" brushRef="#br0" timeOffset="94324.8568">5261 2288 132 0,'0'-3'59'0,"3"3"-47"0,-3-3-15 15,0 3 37-15,0 0-27 16,0 0 28-16,0 0-26 0,0 0 29 16,0-3-29-16,0 3 24 0,0 0-24 31,0-4 6-31,0 4-11 16,0-3 6-16,0 0-7 15,-3 3-5-15,-1-3 2 0,1 0 8 16,-1 3-6-16,1-3 10 15,-1 0-9-15,1 3 2 16,-4-3-4-16,0 3 2 16,0 0-2-16,0 0-1 0,0 0 1 15,0 0-1-15,0 0 0 16,-3 0 0-16,3 3 0 16,-3-3 2-16,3 3-1 15,0 0 5-15,0 0-5 0,0 3 0 16,0 1 0-16,0-1 1 15,0 0-1-15,0 3-1 16,0 0 1-16,-3 4-1 16,3-1 0-16,0 0-3 15,0 1 2-15,4-1 4 16,-1 3-3 0,1-2 3-16,-1 8-2 15,4 4-6-15,0-4 4 16,0 1 3-16,0-1-2 0,4-2 3 15,-1-1-2-15,-3 1-1 16,4-1 1-16,-1 1 1 16,1-4-1-16,-1 1-1 15,1 2 1-15,-1-3-1 0,0 1 0 16,1 2 2-16,-1-2-1 16,1-4 11-16,-1-3-10 15,4 0 8-15,0-2-7 16,0-1-5-16,0-3 2 15,0 0 3-15,0 0-3 16,0-3 14 0,0 0-10-16,0 0-2 15,3 0-1-15,0-6-4 16,1 0 2-16,-1-7 4 16,1 10-3-16,-1-6 0 15,0 0 1-15,1 0 4 0,-1 2-4 0,-3-2 6 31,7 0-6-31,-4 0-3 0,1 0 2 16,-4-1 5-16,0 1-4 16,3 3 0-16,0-3 0 15,-3-1 1-15,0 1-1 16,0 0 5-16,0 0-5 0,0-1-3 16,-4 1 2-16,1 0 3 15,-1 0-3-15,1-7 0 16,-4 4 3-16,0 0-2 15,0-4-1-15,0 4 1 16,0 0 1-16,0-1-1 16,0 1 2-16,-4 0-2 15,-3-1 2-15,1 1-2 32,-1 0 5-32,-4 0-5 0,1-1-3 15,-1 1 2-15,1 0 0 16,0 2 0-16,-1 1-6 15,1 0 5-15,3 3-17 16,-3 3 14-16,-1 3-96 16,1 3 78-16,-1 6-208 15,1 0 177-15,0 0-37 0</inkml:trace>
  <inkml:trace contextRef="#ctx1" brushRef="#br0" timeOffset="70908.6073">4661 1795 64 0,'0'-3'29'0,"4"3"-23"0,-4-3-7 16,0 3 45-16,0 0-35 15,0-3 44-15,3 3-40 16,-3-3 25-16,0 0-28 16,0 3 22-16,0-6-23 0,0 3 20 0,0 3-22 15,0 0 19-15,0 0-19 16,0 0 18-16,0 0-18 15,0 0 7-15,0 0-10 16,0 0 6-16,0 0-7 0,0 0 9 16,0 0-9-16,0 0 2 15,0 0-4-15,0 0 5 16,0 0-5-16,0 0 9 0,0 0-8 16,0 0 2-16,4 3-3 15,-4 6 2-15,3-3-2 31,-3 0 2-31,0 0-2 16,0 4 2-16,0-1-2 16,0 0 2-16,0 3-2 15,0 1 8-15,0-1-7 0,0 0-7 16,0 10 5-16,0 6 5 16,0-1-5-16,0-5-2 15,0-1 2-15,0 1 5 0,0-1-4 16,0 1-8-16,0 0 5 15,0-4 7-15,0 13-7 16,0-3 2 0,0-4 3-16,0 1-3 15,0-1 0-15,0-2 1 16,0 3-4-16,4-1 2 0,-4 1 4 16,0-4-3-16,0 7 0 15,3-3 1-15,1 6 1 31,-4-1-1-31,0-2-3 0,0-3 1 16,0-1 4-16,0-2-3 16,0-4 0-16,0 4 1 15,0-4-7-15,0 4 8 16,0 6-3 0,0-7 1-1,0-2 6-15,0-1-5 0,0-3-3 16,0 1 2-16,0-1 0 15,0 1 0-15,0-4-3 16,3 0 2-16,-3 1 4 16,0-1-3-16,0 0 3 0,4-3-2 15,-4 1-3-15,0-4 1 16,3 0 4-16,-3 0-3 16,0 0 0-16,4-3 1 15,-4-3-1 1,0 0 0-16,0 0-76 15,0 0 60-15,0 0-185 16</inkml:trace>
  <inkml:trace contextRef="#ctx1" brushRef="#br0" timeOffset="96020.8587">6622 2260 156 0,'-4'-6'72'0,"4"6"-57"0,0 0-19 15,0 0 48 1,0-6 9-16,0 3-38 16,0 3 31-1,0 0-18-15,0 0-20 0,0 0 6 32,0 0-11-32,0 0 1 0,0 0-3 15,0 0 11-15,0 0-10 16,0 6 8-1,0 0-13-15,0 0 3 16,0 3 3-16,0 1-3 16,0 2 0-16,4 3 1 0,-4 4-1 15,0-1 0-15,3 1-3 16,-3 8 2-16,0 7 4 0,7 0-3 16,0-3 6-16,0-3-5 15,0-4-3-15,-4-2 2 16,1-4 3-16,-1 1-3 15,-3-7 0-15,4 0 1 16,-4-2 1-16,0-1-1 16,0 0-1-1,0-3 1-15,0-6 1 16,0 6-1-16,0-6-1 16,0 0 1-16,0 7-1 15,0-4 0-15,0 0-3 16,0-3 2-1,0 9 1-15,0-9 0 16,0 9 0-16,0-9 2 0,0 9-1 16,0 4-3-16,0-4 1 15,0 3-2-15,0-2 5 16,0-1-2-16,0 0 0 16,0-3-2-1,0 0 1-15,-7 1 6 16,7-1-4-16,-7-3-3 0,10 0 2 15,-6 0 0-15,0-3 0 16,3 0 5 15,-4 0 10-15,4 0-5-16,0 0-7 16,-3-3 5-16,-1 0-7 15,4 0-3-15,4 0 2 0,-4-10 0 16,-4-2 0-16,1-1 2 15,3 1-1-15,0 0-1 16,0-4 1-16,-4 1 1 16,1-1-1-16,-4-2 2 15,0-1-2-15,0-2 2 16,4-1-2-16,-4-3 5 0,3 4-5 16,-3-1-3-16,4 3 2 15,-1 4 5-15,1-1-4 16,-1 1-5-16,1 3 3 0,3-1 0 15,0 4 1-15,-4 3-3 16,4-1 2-16,0 4 4 31,0 0-3-31,-3 0-2 0,3 3 1 16,-3 0-2-16,3 3 2 16,0 0-5-16,0 0 5 15,0 0-59-15,0 0 47 16,0 0-141-16,0 6 119 15,0-3-154 1</inkml:trace>
  <inkml:trace contextRef="#ctx1" brushRef="#br0" timeOffset="99056.5883">9375 2211 224 0,'0'-3'101'0,"0"3"-79"0,4-19-28 0,-4 19 35 0,0 6-24 16,0-6-2-1,0 0 13-15,0 0-13 16,0 0 13-16,0 3-12 0,-4 1 0 16,1-1-2-16,0 6 1 15,-4 0-2-15,0 0-1 16,0 4 1-16,0 2-1 0,-7 4 0 16,-3 2 0-16,-1 7 0 15,4-4 0-15,-3 13 0 16,3-3-3-16,0 3 2 15,-3 0 4 1,3-6-3-16,0 0 0 16,4-7 1-1,0-2-1-15,3-7 0 0,0 1 5 16,3-7-4-16,1 0 3 16,-1-6-3-16,4-6 11 15,0 0-10-15,0-3 11 16,4-3-10-16,3-4 2 0,0-2-4 15,0-4 8-15,0-11-7 16,3-1 10-16,-3 0-9 0,3 0 7 16,1 1-7-16,3-1 9 15,-1 3-9-15,5-3 10 16,-4 4-10-16,-1-7 7 16,-2 6-7-16,-1 3-2 15,1 4 0-15,-5 5 4 31,1 1-4-31,0 3 0 0,0 2 0 16,-3 1-4-16,-1 3 2 16,1 3 6-16,-1 0-4 15,1 0 0-15,-1 0 0 16,1 0 1-16,-1 3-1 16,0 0 8-16,4 0-7 15,-3 0 2-15,-1 0-3 0,1 0 8 16,-1 0-7-16,1 3 5 15,-1-3-6-15,1 0-3 16,-1 3 2-16,4 0 0 16,-4 3 0-16,4 9-3 15,0 4 2-15,0-1 1 16,4 1 2-16,-1-1-1 0,0 1-3 16,1 2 1-16,-4 1 1 15,3 6 0-15,4-4 2 16,-4 7-1-16,8 3-1 15,-4-3 1-15,3-4-1 16,-3 1 0-16,-4 0 0 31,1-4 0-31,-1 1 2 0,-3-6-1 16,3-1 5-16,-3-6-5 16,0-2-5-16,-3-1 3 15,-1-3 3-15,0 0-2 16,1 0-33-16,-4-6 26 15,0 0-82-15,-4-6-108 16,1 0 147-16,0-3-115 16</inkml:trace>
  <inkml:trace contextRef="#ctx1" brushRef="#br0" timeOffset="99785.4451">9168 2469 192 0,'0'-3'85'15,"-7"-12"-67"-15,10 6-23 0,1 15 30 0,-4-9-21 16,0 0 33-16,0 0-29 16,0 0 34-16,0 3-32 15,0 0 26-15,0 0-27 0,0 0 4 16,0 0-9-16,0 0 3 16,0 0-6-16,0 0 11 15,3-4-9-15,1 4 7 0,-1 0-7 16,4-3 1-16,0 3-3 15,3 0 2-15,4-3-2 0,0 3-3 16,3 0 1-16,1 0 4 16,-1 0-3-16,0 0 0 15,1 0 1-15,-1 0-4 16,0 0 2-16,-3 3 1 16,3 0 0-16,-3-3-20 31,0 0 16-31,0 4-100 0,-4-4 81 15,1-4-232 1</inkml:trace>
  <inkml:trace contextRef="#ctx0" brushRef="#br1" timeOffset="344206.3543">9309 2370 0</inkml:trace>
  <inkml:trace contextRef="#ctx1" brushRef="#br0" timeOffset="81219.4659">5978 1884 44 0,'-4'0'23'0,"4"0"-19"0,4 0-5 16,-4 0 50-16,0 0-39 15,0 0 39-15,0 0-36 16,0 0 29-16,0 0-31 15,0 0 30-15,3 0-30 0,4-3 16 16,-7 3-19-16,0 0 12 0,0 0-15 16,0 0 17-16,0 0-17 15,0 0 12-15,0 0-12 0,0 0 16 16,0 0-16-16,0 0 1 16,0 0-4-16,0 0 7 15,0 0-7-15,0 0 7 16,0 0-6-16,0 0 6 15,0 0-6-15,0 0-2 16,0 0 0 0,0 7-1-16,3-4 0 15,-3 3 2-15,0 0-1 16,0 9-1-16,4 4 1 16,-1 2-4-16,-3 1 2 15,4 6 4-15,-1-4-3 0,4 10-2 16,-3-3 1-16,-1 3 1 15,1 0 0-15,-4-1 2 16,3 4-1-16,-3 0-3 16,4 0 1-16,-4 13 4 15,3-7-3-15,0 0 0 0,1-6 1 16,-4-3-1-16,3-1 0 16,-3 4 0-16,0-6 0 15,0 0 0-15,0-3 0 0,0-4 0 16,-3 1 0-16,-1-4 0 15,1 1 0-15,3-3 5 16,0-1-4-16,-3 0-5 16,-1-2 3-16,4 2 8 15,-3-2-5-15,-1-4-4 32,1 0 2-32,-1-2-3 0,1 2 2 15,3 6 4-15,-4-5-3 16,4 8 3-16,-3-5-2 15,3-4-3-15,-4 0 1 16,1-6-2-16,3 4 2 0,-4-1 4 16,4-3-3-16,0 0 6 15,-3 0-5-15,0 1-5 16,-1-1 3-16,1 0 0 16,-1 0 1-16,1 0 0 15,3 3 0-15,-4 1-3 0,4-1 2 16,0-3 6-16,0 3-4 15,0-3 0-15,0 1 0 32,0-4 1-32,-3-3-1 0,3-3-9 15,-4 3 6-15,1-3-153 16,-1-4 122-16,1 1-171 16</inkml:trace>
  <inkml:trace contextRef="#ctx1" brushRef="#br0" timeOffset="83471.7556">5108 3455 168 0,'-3'-7'78'0,"-1"4"-61"0,4 0-21 0,0 0 65 15,0 0-49-15,0 0 43 16,0 0-41-16,0 0 27 16,0-3-31-16,0 3 15 0,0 0-19 0,0 0 0 15,0-1-4 1,0 4 1-16,0 0-2 0,0 0-1 16,0 10 1-1,4 2-1-15,-1 19-6 16,1 0 5-16,3-1 0 0,0 4 1 15,-1 3 0-15,1 6 0 16,0 0 0-16,0-6 0 16,0-6-3-16,0 3 2 0,0-3 4 15,0-4-3-15,0-5 0 16,0-4 1-16,-4-2 21 16,1-7-17-16,-1-3 20 15,4-6-18-15,0-6 4 16,0-3-7-16,0 0 3 31,-4-4-6-31,1-2 6 0,-1-13-6 16,1 1 3-16,-1 2-3 0,1-3 5 15,-1 0-5-15,1 1-5 16,-1-7 3-16,1-3 3 16,-1 6-2-16,0 3-2 15,4 4 1-15,-3 5 1 16,6 4 0-16,-3 0-3 0,0 5 2 15,-3 1-5-15,-1 3 5 16,1 3-25-16,-4 3 20 16,0 6-73-16,0 3 61 31,0 10-161-31,0-13 138 16,0 6-112-16</inkml:trace>
  <inkml:trace contextRef="#ctx1" brushRef="#br0" timeOffset="89622.1349">9112 3418 172 0,'-14'-3'78'0,"14"0"-61"0,-3-1-21 15,-1 4 51-15,4 0-38 16,0 0 30-16,0 0-29 15,0 0 37-15,0 0-35 16,0 0 24-16,4 0-26 0,3-3 25 16,0 0-26-1,7 0 12-15,-1 0-15 16,5 0 5-16,6 0-8 16,4-3 6-16,3-3-6 15,0 2 6-15,4 1-6 16,3 0 4-16,0 0-6 15,3 0 6-15,4 0-6 16,-10-1 0-16,-4 4 0 0,-10 0-4 16,-4 3 2-16,1 0-50 15,-4 0 40-15,-4 3-88 16,-3 0 75-16,-7 4-224 16,3-1 191-16,-3 0-13 15</inkml:trace>
  <inkml:trace contextRef="#ctx1" brushRef="#br0" timeOffset="89237.5921">9296 3371 232 0,'10'0'105'0,"-10"0"-83"0,0 4-28 0,0-4 32 15,0 0-22-15,4 9 8 0,-1 0-9 16,-3 0 18-16,4 4-17 16,-1 8 8-16,0 13-9 0,1 3-2 15,-1 0 0-15,1-3-1 16,-1 6 0-16,1 3 0 0,-1-6 0 15,1-3 0-15,-4-4 0 16,3-2 2-16,-3-3-1 16,4-4-3-16,-4-2 1 31,0-7-58-31,0-6 46 16,0-6-149-1,0-3 125-15,0-3-78 0</inkml:trace>
  <inkml:trace contextRef="#ctx1" brushRef="#br0" timeOffset="90254.765">9888 3452 244 0,'4'-4'108'0,"-4"4"-85"0,0 0-29 0,0 0 24 16,0 0-16-16,0 4 22 16,-4 2-18-16,1 9 3 15,-4 13-7-15,-7 0 2 0,-4-1-3 16,1 4 2-16,3 0-2 0,-3 6-3 16,0-3 1-16,3-4 1 15,3-2 0-15,1-3-3 16,3-4 2-16,0-2 4 0,4-7-3 15,-1-3 0-15,1-3 1 16,3-6 1-16,0-3-1 31,3-3-3-31,4-6 1 0,0-7 4 16,0-2-3-16,7-4 0 16,3-2 1-16,1-4 1 15,-1-15-1-15,-3 6 11 16,0 3-10-16,-1 3 8 15,1 3-7-15,0 6 12 16,-3 4-11-16,-1 5 14 0,0 4-13 16,1 3 6-16,-4 3-8 15,0 3 9-15,-1 6-9 16,1 3 2-16,0 3-4 16,0 10 2-16,4 8-2 15,-1 1 2-15,0 3-2 16,1-4-1-1,-1 1 1-15,4 6-4 16,0 0 2-16,-4-3 4 16,8-7-3-16,-5 1 3 15,-2-4-2-15,-1-2-3 16,1-4 1-16,-4 1-19 0,0-4 16 16,-4-3-61-16,0-3 51 15,-3-6-110-15,-6 0 95 0,-1-3-178 16</inkml:trace>
  <inkml:trace contextRef="#ctx1" brushRef="#br0" timeOffset="90523.6374">9767 3698 220 0,'0'0'98'0,"3"9"-77"0,-3-6-26 15,11-6 64-15,-4 0-14 16,6 0-30-16,1 0 30 16,0 3-35-1,0-3 23-15,3 0-24 0,1 0-14 16,-1 0 5-16,0 3-4 16,1-4 3-16,-1 1-61 15,0 0 49-15,1 3-122 0,6-3 104 16,7-6-175-1</inkml:trace>
  <inkml:trace contextRef="#ctx1" brushRef="#br0" timeOffset="91439.7211">10456 3455 184 0,'4'-10'85'0,"-1"7"-67"0,4-3-23 16,-4 3 50-16,-3 0-37 15,0 0 45-15,0 0-40 16,0 0 14-16,0 0-20 16,-3 0 19-16,-1 0-20 0,1-1 3 0,-4 4-7 15,0 0 10-15,0 0-9 16,0 4 2-16,-3-1-4 0,0 3 5 16,-4 0-5-16,0 3 0 15,-3 7 0-15,-4 5-4 16,7 4 2-16,0-1 1 15,0-2 0-15,0 6-3 16,4-1 2-16,3-2 1 31,0 6 0-31,4 3 0 0,-1-7 0 16,4 1 0-16,4-6 0 16,-1-1 0-16,4-2 0 15,7-4 0-15,3 0 0 16,0-2 0-16,1-4 0 15,-1-3 5-15,4-3-4 16,-4-3 14-16,1-3-11 0,-1-3 3 16,0 0-5-16,-3 0-1 15,-4-1 0-15,1 1 4 16,-4-6-4-16,0 3 3 16,-4 0-3-16,-3-7-1 0,0 4 1 15,0 3-4-15,-3-1 2 31,-1 4 6-31,-3 0-4 16,0 3 6-16,4 0-6 16,-4 0 0-16,3 0 0 15,1 3 1-15,0 0-1 16,3 0 2-16,0-3-2 0,0 3-3 16,6 0 1-16,5-3 9 15,3-1-6-15,3 1-15 0,4 0 11 16,7-3 2-16,-1 0 0 15,1 0 3-15,3 3-2 16,-3-3 5-16,-4 3-5 16,-3-1 0-16,-4 1 0 15,-3 3-1-15,0 3 0 16,-4 1 11-16,-3 2-9 0,0 9 8 16,-3 4-7-16,-4 2-2 15,0 1 0-15,0-1-1 16,0 4 0-16,0-4 5 15,0 1-4-15,3-1-47 16,-3-2 36-16,4-1-215 0,-4-11 174 31</inkml:trace>
  <inkml:trace contextRef="#ctx1" brushRef="#br0" timeOffset="119285.1547">86 4698 156 0,'7'-6'69'0,"-11"3"-55"0,4 0-18 15,4 0 56-15,-1-3-42 16,-3 0 34 0,4 3-33-16,-4 0 28 0,0 0-30 15,3-1 27-15,-3 1-27 0,0 0 9 16,0 0-12-16,0 3-2 15,4 6-5 1,-8 4 1-16,4 2-3 16,-3 6 2-16,3 7 1 15,0 3 0-15,-4 2-3 0,4 4 2 16,0 3 1-16,-3 9 0 31,-1 1 0-31,4 2 0 16,-3-12 2-16,3-3-1 15,-3-10 2-15,3 1-2 0,0-10 8 16,0-2-7-16,0-7-1 16,0-18 0-1,0-7-1 1,0-2 0-16,0-4 5 0,3-3-4 16,0-3 0-16,-3-2 0 15,0-1 1-15,4-3-1 16,-1 3-3-16,1-3 1 15,-1 3 18 1,1 0-14-16,-1 0 8 16,1 7-8-16,-1-1 1 15,1 13-3-15,-1 2-6 0,4 10 4 16,3 6 0-16,1 6 1 16,-1 7-3-16,1 5 2 15,-1 10 4-15,7 0-3 16,-3 3-2-16,0 0 1 15,3 0 4-15,1-4-3 0,-5-2-2 16,1-3 1-16,0 2 4 16,-3-2-3-16,-1-16 12 15,0-3-4 1,-3-6-5 0,0 0-2-16,0-6 0 0,0-6 10 15,0-7-9-15,0 1 19 0,0-4-16 16,-4-5 4-16,1-4-7 15,-1 0 2-15,1-3-3 16,-1 0 5-16,1 4-5 16,-1-7-3-16,-3 6 2 15,0 0-3-15,0 16-15 16,0 15-50 0,4 6-16-1,2 3 60-15,1 3-108 16,0 4 102-16,0-1-141 31</inkml:trace>
  <inkml:trace contextRef="#ctx1" brushRef="#br0" timeOffset="119765.8538">685 4868 244 0,'0'-3'108'0,"0"3"-85"0,4-3-29 15,-4 3 60-15,-4-3-44 0,1-1 11 16,-1 1-14-16,-3 3 6 16,0 0-10-16,0 0 2 0,1 7-4 15,-1-1-1-15,-7 6 1 16,3 0-4-16,1 7 2 31,0 2-2-31,3 7 2 16,10 9 4-16,-6-3-3 0,6-6-2 15,4-1 1-15,0-2 1 16,3-4 0-16,1-5 2 16,-1-4-1-16,1-6 2 15,2 1-2-15,1-7 16 16,0-4-13-16,3-2 12 16,-3-12-11-16,-3-7 16 0,6 1-16 15,-7-1 9-15,1 0-10 16,-4 1 3-16,-7-1-5 15,-4 0 2-15,1 4-3 16,-4 2-1-16,0 4 1 0,0 0-4 16,0 5 2-16,0 1-41 15,0 3 33-15,0 3-73 16,0 3 63-16,4 3-107 16,-1 3 96-1,4 3-157 1</inkml:trace>
  <inkml:trace contextRef="#ctx1" brushRef="#br0" timeOffset="120385.6256">980 4889 260 0,'0'0'118'0,"0"0"-93"0,0 0-32 16,0 0 48-16,0 0-34 15,0 6 1-15,0 4-5 0,0 2-5 16,-4 3 1-16,4 4-2 0,0 21 2 16,0-6 4-16,4 3-3 15,3-10 3-15,-1-2-2 16,5-3 2-16,-1-4-2 0,4-2 8 31,7-4-7-31,-4-3 13 16,0-6-11-16,1-3 6 15,3-6-7-15,-4-3 15 16,0 0-14-16,1-4 18 0,-5-8-17 16,-2-7 23-16,-1 3-21 15,1-2 8-15,-8 2-11 16,1 0 1-16,-1 7-4 16,0-1-3-16,1 7 1 0,-4 6-8 15,0 6 7-15,3 6-2 16,1 3 3-16,-1 4 4 15,4 17-3-15,0-5 0 16,4 0 1-16,-5-1-4 16,8-2 2-16,4-4 1 15,-1-2 0 1,0-7 0-16,1 0 0 16,-1-3 11-16,0-3-9 15,1-3-6-15,-1-3 4 16,0-3 7-16,-3 0-5 15,-4-22 21-15,1 1 0 16,-8-1-17-16,-3 0 7 16,0 0-10-16,-3 4-5 15,-4-1 2-15,3 7-17 0,-3 2 13 16,1 4-63-16,-1 3 52 16,3 3-86-16,1 3 76 15,3 3-150-15,0 0 133 16,7 6-115-1</inkml:trace>
  <inkml:trace contextRef="#ctx1" brushRef="#br0" timeOffset="121650.4844">2206 4902 224 0,'3'-7'101'0,"1"4"-79"0,-1-3-28 0,1 3 83 16,-4 0-62-16,0-3 28 15,0 3-31 1,-4-3 18-16,1 3-22 16,-1 0 13-16,-10 3-10 15,-3 0-8-15,3 0 5 16,0 3-7-16,0 3-8 15,-3 0 5-15,3 3 4 16,4 3-2-16,-1 4 0 16,1 2 1-16,3 1-4 0,0 9 2 15,4 8 1-15,3-5 0 16,0-3 2-16,3-3-1 16,4-4-6-16,4 1 4 15,2-4 6-15,8-5-5 16,3-4-2-16,1 0 2 15,2-6 3-15,1 0-3 0,3-6-2 16,4-3 1-16,0-3 9 16,-1-1-6-16,-3-8 16 0,-3-7-14 15,0 4 10-15,-7-1-11 16,-4 1 16-16,-3-1-15 16,-4 1 7-16,-3-1-8 31,-7 0 12-31,-3 4-11 0,-4 3 3 15,0 2-5-15,-4 4-1 16,-3 3 0-16,1 3-7 16,-8 6 5-16,4 6-3 15,3 7 3-15,3 2-2 16,-3 16 2-16,8-3-5 0,-1 3 5 16,0-7 0-16,7 1 1 15,3-3 0 1,-3-7 2-16,11 1-1 15,-5-7-3-15,8-3 1 16,0-3 4-16,-3-6-3 16,-1-6 6-16,0 0-5 0,1-3 0 31,-1-10 0-31,0-9 4 16,-3 1-4-16,0-1 3 15,0 0-3-15,4 4 5 16,-1-1-5-16,0 4-5 0,-3 5 3 15,4 4 0-15,-1 6 1 16,1 3-6-16,-1 6 5 16,0 6-3-16,1 6 3 0,-1 10 1 15,0 6 0-15,1 0 0 16,3-1 0-16,-4-2 2 16,-3 0-1-16,0-4-3 15,0-5 1-15,-4-4 6 16,1-6-4-16,-1 1 6 15,1-7-6-15,6-6 3 0,1-3-3 16,-5-4-1-16,1-5 1 16,0-10 10-16,0-6-9 15,4-2 5-15,-1-1-5 16,0 3-4-16,1 3 2 16,-1 4-3-16,1 5 2 0,2 7-2 31,-2 6 2-31,-1 6-5 15,4 6 5-15,-4 3 0 16,8 3 1-16,-4 22 0 0,3-6 0 16,-3 0 2-16,0-4-1 15,-4 1-1-15,0-4 1 16,-3 1-10-16,0-3 7 16,-3-4-44-16,-1 0 36 0,1-2-61 15,-1-7 54-15,1 0-104 16,-4-6 93-16,7-3-240 15</inkml:trace>
  <inkml:trace contextRef="#ctx1" brushRef="#br0" timeOffset="122301.6839">3342 4871 280 0,'7'-6'128'0,"-7"3"-101"0,3 0-34 0,-3 3 71 16,0 0-52-16,0 0 32 0,-3-4-32 15,-1 4 15-15,-6 0-19 16,-1 0 3-16,1 0-7 0,-7 4-6 16,-4-1 2-16,0 3 3 0,4 0-3 15,0 0-5-15,-1 3 4 16,4 1-3-16,1-1 3 15,2 0 4-15,4 0-3 0,0 1-2 16,4-1 1-16,3-3-5 16,0 0 5-16,7 0 6 15,3 0-5-15,7 1 1 16,1-4 0-16,3 3-4 16,-4-3 2-16,4 0 1 31,-1 3 0-31,1 0 0 0,-3 7 0 15,-1-4 0-15,0 3 0 16,-3 4 0-16,-4-4 0 16,-3 3 5-16,0 1-4 15,-7-1-3-15,0 0 2 16,-7-2 3-16,0 2-3 16,-3-3 0-16,0 1 1 0,-4-4 4 15,0 0-4-15,0-3 9 16,-3-3-8-16,-1 1-1 15,-2-4 0-15,-1-4-4 0,4 4 2 16,-1 0-27-16,4 0 22 16,1-3-46-16,2 0 40 31,4 0-82-31,0 3 72 0,4-3-153 16,3 0 134-1,0-3-88-15</inkml:trace>
  <inkml:trace contextRef="#ctx1" brushRef="#br0" timeOffset="122632.9484">3518 4923 228 0,'7'-12'101'0,"0"6"-79"0,-3-7-28 0,-1 10 80 15,1 0-60-15,-1-3 52 0,1 3-49 16,-4 0 33-16,0 0-37 16,0 0 23-16,0 0-26 0,0 3 3 0,0 0-9 15,0 0-6-15,0 3 2 16,0 3 0-16,0 3 0 16,0 3-3-16,0 7 2 31,0 3 4-31,0 5-3 0,0 10 6 15,0 0-5-15,0-6-5 16,0 3 3-16,0-7 3 16,0 4-2-16,0-9 0 15,0 6-11 1,3-4 9-16,1 1-72 16,-1-13 57-16,4-3-122 0,0-9 106 15,3-6-220 1</inkml:trace>
  <inkml:trace contextRef="#ctx1" brushRef="#br0" timeOffset="123349.0102">3924 4991 244 0,'7'-3'111'0,"-4"0"-87"0,14-6-30 0,-6 5 83 16,-8 1-62-16,-6-3 39 15,6 0-39-15,-6 0 36 16,-4 0-38-16,0 0 30 0,0-4-32 16,0 1 5-16,-3 3-11 0,-4 0-3 15,3 0-1-15,-2 3-4 16,-1-1 2-16,3 4 4 16,-3 4-3-16,1 2 0 15,2 3 1-15,-3 6-10 16,1 4 7-16,2-7-4 15,1 28 4-15,3-9-7 0,0 0 6 16,3-7-15-16,8 1 14 16,3-3 2-16,0-4 1 15,3-6-8-15,1 1 7 16,2-7-13-16,5-3 12 16,-1-6-2-16,4-3 3 15,3-4-1 1,4-8 2-16,-4-7 6 15,0 1-4-15,-6-4 6 16,-5-3-6-16,1 0 17 16,-3-2-14-16,-4-1 24 0,-4-9-22 15,-3-1 20-15,0 1-19 16,-7-9 13-16,4 0-15 16,-4 6 11-16,0 5-11 0,0 11 2 15,3 2-5-15,-6 6 5 16,3 7-6-16,0 6-11 15,7 6 8-15,-7 12 0 16,4 9 2-16,6 10-3 16,1 0 2-16,-1 6 1 15,1 9 0 1,-1 0 0-16,4 0 0 16,0 0 0-16,0 0 0 0,0 6 0 0,0 4 0 15,0-4 0-15,0-6 0 16,0-3 0-16,-1-6 0 15,1-6-17-15,0-4 13 32,0-5-54-32,0-4 45 0,0-5-113 15,3-1 97-15,1-3-268 16,3-9 229 0,0-6-9-16</inkml:trace>
  <inkml:trace contextRef="#ctx1" brushRef="#br0" timeOffset="124087.1647">4329 5043 252 0,'0'19'115'0,"-4"-19"-91"0,8 3-30 0,-4-3 38 16,0 0-27 0,7 0 35-16,0 3-30 15,0-3 37-15,0 0-35 16,0 0 22-16,-1-3-25 0,5-6 9 0,-1-1-13 15,-3-2-1-15,4 3-2 16,-4-4 1-16,-1 1-2 16,1 0 2-16,-3-4-2 15,-1 1 5-15,-3 0-5 16,0-1 6-16,-3 4-6 16,-4 0 3-16,0 2-3 0,-3 1 2 15,-1 6-2-15,1 0-6 16,3 6 4-16,0 6-6 15,0 7 6-15,0 5-3 16,4 10 3-16,-1 6 4 16,4 0-3-16,0-3 0 0,4 0 1 31,3-10-1-31,-1 4 0 0,1-6 5 16,4-1-4-1,3-5 0-15,0-1 0 16,-1-9 1-16,8 0-1 0,3-6 5 15,-3-3-5-15,3-6 9 16,1-3-8-16,-1-4 16 16,0-18-14-16,-3 0 12 0,0 1-11 15,0 2 2-15,-4 3-5 16,0 3 2-16,-3 10-3 16,0 6-6-16,-4 6 4 15,1 6-6-15,-1 6 6 16,-3 10 0-16,3 5 1 15,1 4 2-15,-4 0-1 0,0-4-1 32,-4-2 1-32,1-1-1 15,-1-2 0-15,0-4 2 0,4-2-1 16,0-4 2-16,0-6-2 0,0-3 8 0,0-6-7 16,0-4-1-16,0-5 0 31,0 0-4-31,3-10 2 0,4-3-5 15,-4 10 5-15,1 2-39 16,-1 4 31-16,8-3-83 16,-5 2 70-16,8 4-223 15,-10 0 189-15,6 0-108 16</inkml:trace>
  <inkml:trace contextRef="#ctx1" brushRef="#br0" timeOffset="125514.9494">5475 4886 232 0,'-7'0'105'0,"7"3"-83"0,4-3-28 0,-4 0 29 16,3 3-19-16,1 0 26 16,3 4-22-16,0-1 29 0,10-3-28 15,7 0 21-15,1-3-22 0,-1 0 7 16,3-3-11-16,1 0-2 16,0-3-1-16,0-1-1 0,-4-2 0 15,-3 0 5-15,3-3-4 16,-3-10 11-16,6 7-9 15,-9-1 21-15,-4-2-18 0,-4 2 14 16,0 1-15-16,1 3 0 16,-4 3-3-16,-4 2-7 15,-3 7 4-15,4 7-3 16,2 11 3-16,-2 4-5 16,-1 2 5-16,4 4 3 31,-3 3-2-31,-1-1 6 0,4 4-5 15,-3-3 9-15,3 6-8 16,-4-12-1-16,4-4 0 16,-4-5 4-16,4-4-4 15,0-3 3-15,0-12-3 16,4-9 5-16,-1 0-5 16,0-4 0-16,1-2 0 0,-1-1 1 15,1-2-1-15,-5 5-1 16,8 4 1-16,-3 3-7 15,-1 6 5-15,4 6-6 0,0 3 6 32,0 3 6-32,0 3-5 0,3 4 1 0,0-7 0 31,1 0 4-31,2 7-4 0,1-13 6 16,0 0-6-16,0-3 0 15,-1-3 0-15,5 0 4 16,-1-4-4-16,0-2 3 15,-3-3-3-15,-4 0-1 16,-3-7 1-16,-4 1 1 16,-3-1-1-16,-3 1-3 0,-4-4 1 15,-7-6 4-15,0 7-3 16,-3 2 0-16,-1 4 1 16,1 9-10-16,-1 9 7 15,1 6-4-15,0 4 4 16,-1 2 4-16,1 3-2 15,3 7-8 1,4 3 6-16,3-4 10 16,3 7-7-16,4 6-3 0,7-6 2 0,7-6 8 15,-1-1-6-15,5-5-9 16,-1-4 5-16,0-3-88 16,0-6 70-16,7-2-267 31,8-4 221-31,-1-19-54 0</inkml:trace>
  <inkml:trace contextRef="#ctx1" brushRef="#br0" timeOffset="124650.0988">5635 4674 228 0,'-4'-6'105'0,"8"0"-83"0,-4-1-28 0,0 7 71 16,0-3-52-16,0 0 43 16,0 0-42-16,0 0 27 31,0 3-31-31,0 0 15 0,0 0-19 0,0 0 6 15,3 6-9-15,1 7-2 16,-1 2 0-16,1 10 1 16,2 5-1-16,1 1-6 0,0 0 4 15,0 6 0-15,0 0 1 16,0-3 2-16,0 15-1 16,0-6-31-16,-4-9 23 0,4-6-62 15,-3-4 53-15,-1-5-122 16,-3-4 106-16,0-9-177 15</inkml:trace>
  <inkml:trace contextRef="#ctx1" brushRef="#br0" timeOffset="126815.5871">7370 4855 200 0,'7'-3'92'0,"0"0"-73"0,3 3-24 0,-3-6 58 0,4 0-43 31,2 0 36-31,1-3-34 16,0-1 22-16,-3-2-25 0,-1 0 17 0,0-1-19 15,-3-2 18-15,-3 3-18 16,-4-4 7-16,0-2-10 16,0 2 9-16,-7 1-10 15,-7 0-1-15,0-7-1 0,0-6 7 16,0 7-6-16,0 5 2 15,1 4-3 1,-1 3 2-16,0 0-2 0,0 3 8 16,4 12-7-16,-1-3 5 15,1 9-6-15,0 3 3 16,3-2-3-16,0 2 2 0,0 1-2 16,0 2 2-16,3 1-2 15,1 2 8-15,3 10-7 31,0-3-1-31,3-1 0 16,1 4 4-16,-1 3-4 0,4 0 6 16,0 0-6-16,0 15 0 15,0-3 0-15,3 0 1 16,1-6-1-16,-4-9-1 16,3 12 1-16,0 0 4 0,1-6-4 15,-4-3 0-15,0-3 0 16,0 0 7-16,-4-4-6 15,1-2 2-15,-4-7-3 16,0 1 5-16,-4-4-5 16,1-2 3-16,-1-4-3 0,-3-3-3 15,-3-6 1-15,-1 0-22 16,-2-6 18-16,-5-3-45 16,1-4 38-16,0 1-51 15,-1-10 48-15,1-2-80 0,-4-1 72 16,-6 1-96-16,2-1 90 15,8 3-81 1,3 1 82-16,4 5 14 31,3 1 8-31,0 0 106 0,10 5-78 16,1-2 51-16,6 3-53 16,1 3 16-16,2-3-25 15,1-1 1-15,4-5-8 0,2-1 5 16,5-5-6-16,-1 2 18 15,4 1-17-15,3 3 19 16,0 2-18-16,0 1 26 0,-3 0-23 16,-4-1 21-16,0 4-22 15,1-3 19-15,-5-1-19 16,-2 4 4-16,-5 0-7 16,1 0 11-16,-3 0-11 15,-4 2 17-15,0 1-16 16,-4 3 9-1,-3 3-10-15,0 3-2 16,-3 3-1-16,-1 7-4 16,-3-1 2-16,0 3-5 15,4 16 5-15,-1-6 0 16,4-1 1-16,0-2 5 0,4-4-4 16,-1-2 0-16,4-4 0 15,0 0-4-15,4-5 2 0,9-1 6 16,-6-3-4-16,7-3 3 15,0 0-3-15,0-12 2 16,-4 2-2-16,0-11 5 16,-3 2 1-1,0-2-5-15,-7-1 10 16,-4 1-9-16,-3-1 7 0,-3 1-7 16,-1 5-2-16,-3 1 0 15,-6 2-18-15,2 4 13 16,-10 6-40-1,4 0-34-15,3 3 58 16,0 0-124-16,4 0 111 16,0 0-202-1</inkml:trace>
  <inkml:trace contextRef="#ctx1" brushRef="#br0" timeOffset="127149.9093">7848 4720 284 0,'3'-12'128'0,"1"9"-101"0,-1-7-34 15,-3 7 73-15,4 0-53 16,-4-3 26-16,0 3-28 16,3 0 19-16,-3 3-23 15,0 0 0-15,0 0-5 0,0 12 4 31,4 4-5-31,-1 11 0 16,1 4-3-16,-1 3 1 16,1 6 4-16,-1 0-3 15,4 3 0-15,-4 6 1 16,1-6-1-16,-1-6 0 16,1-3-17-16,-1-6 13 15,1-3-54-15,-1-7 45 0,1-6-99 16,-4-12-166-1</inkml:trace>
  <inkml:trace contextRef="#ctx1" brushRef="#br0" timeOffset="127449.0721">8087 4668 284 0,'7'-19'128'0,"0"19"-101"0,-7-3-34 16,0 3 76-16,0 0-56 15,0 0 30 1,0 3-32-16,0 6 14 16,0 1-19-1,0-1 20-15,0 9-20 0,3 13 8 0,-3 3-10 16,0 3 1-16,4-9-4 16,-1-4-6-16,1 10 4 15,-1-6 6-15,1 9-5 16,-4 9-2-16,3-18 2 15,1-4-39-15,-1 1 30 0,-3-7-95 16,3-2 81-16,1-1-266 16,-1-6 223-1,1 1-15-15</inkml:trace>
  <inkml:trace contextRef="#ctx1" brushRef="#br0" timeOffset="127866.3854">8374 4908 296 0,'-3'-9'134'0,"0"5"-105"0,-8 1-37 15,11 3 39-15,-7 0-26 16,0 0 9-16,-3 7-10 16,-4 5 9-16,0-3-10 0,4 0 2 0,-1 13-4 15,1-4 2-15,3 10-2 16,-3 9-1-16,10-12 1 15,0-7-4-15,3 4 2 16,8 2 9-16,-1-8-6 16,-3-4 2-16,7-3-3 15,-4 1 2-15,7-7-2 16,-3 0 5-16,7-6-5 0,0 3 3 16,-4-7-3-16,4-20 16 15,0 8-13-15,-4 4 21 16,-3-7-19-16,-4 4 5 0,-6-4-7 15,-1 4 3-15,-10-4-6 16,4 4-22-16,-4-1 16 31,0 7-51-31,-3 3 43 0,-1 0-81 16,4 5 71-16,0 1-171 16,4 3 149-1,-1 0-79-15</inkml:trace>
  <inkml:trace contextRef="#ctx1" brushRef="#br0" timeOffset="128616.9374">8634 4880 312 0,'4'0'138'0,"-4"0"-109"0,0 6-37 0,0-3 39 16,0 7-26-1,0-4 6-15,0 9-7 16,0 1 5-16,3 14-6 0,1-2 9 0,3 0-9 16,-4-4-1-16,4 1-1 15,0-3 4-15,7-4-4 16,-4-3 3-16,7-2-3 16,-3-4 11-16,4-6-10 15,-1 0 8-15,0-6-7 0,1 3 4 16,-1-18-6-16,-3 2 9 15,0-5-8-15,-1 2 10 16,-2-5-9-16,-1 2 18 16,-3 0-16-16,0 4-5 15,0-1 1-15,0 4-12 16,-4 9 8 0,1 0-1-16,-1 9 2 15,1 0-1-15,3 6 2 16,0 0 4-16,3 19-3 15,-3-9 6-15,7-1-5 16,0-3 0-16,6 1 0 16,-2-4-1-16,-1-3 0 15,0 1 2-15,1-4-1 0,-4 0 5 16,-1-3-5-16,1-3 3 16,-3-9-3-16,-1 3 8 0,-3-13-7 15,0 4 10-15,-4-7-9 16,1 4 7-16,3-1-7 15,-4 4-8-15,1-4 5 16,-1 7-1-16,1 0 1 16,-1 3-3-16,7-1 2 0,-3 4 1 15,7 0 0-15,-3 0 0 16,6 3 0-16,-3 0 0 16,0 0 0-16,-4 3-3 15,0 3 2-15,1-3 1 31,-1 9 0-31,-3 0-3 0,0 7 2 16,0-1 1-16,0 13 0 16,0-1-3-16,0 1 2 15,-4-3-5-15,1-1 5 16,-1-2-64-16,1-4 50 16,-1-2-117-16,4-4 101 15,-3-3-261-15</inkml:trace>
  <inkml:trace contextRef="#ctx1" brushRef="#br0" timeOffset="129513.2595">9459 4775 296 0,'0'-24'134'0,"0"24"-105"0,0 0-37 15,0 0 42-15,3 9-29 16,-3-3 18-16,3 10-17 15,1-1 20-15,3 10-20 16,-4-7 19-16,4 10-18 0,0-4 10 16,4 13-12-16,-1-6 8 15,0 6-10-15,-3-9 2 0,7 0-4 16,-3-7 5-16,-5-2-5 16,1-1 3-16,0-6-3 15,0-2 8-15,0-4-7 16,0-3-7-16,0-12 5 15,0 2 2-15,0-11-2 16,0 3 0-16,0-7 1 0,0 4-1 16,0 2 0-16,0 4-9 15,-1 3 7-15,1-1-2 16,0 10 3-16,0 0-2 0,0 10 2 16,-3-4 6-16,3 9-4 15,-1-3-5-15,1 4 3 31,0-4 3-31,4 4-2 16,-4-4 6-16,10-3-5 0,0 0 11 16,1-3-9-16,-1 1 10 15,0-7-10-15,1 0 13 16,-1-10-12-16,0 1 6 16,1-9-7-16,-5 2 6 15,1-5-6-15,-3 2 12 0,-4-5-11 16,-1 5-2-16,-2-5-1 15,-1 5-4 1,-6 4 2-16,-1 2-2 16,1 4 2-16,0 0-2 15,-4 6 2-15,0 0-2 16,0 9 2-16,3 0-2 16,1 9 2-16,-1-2 1 0,8 18 0 15,-1-1-3-15,8 4 2 16,-4-6 1-16,6 9 0 15,-2-6-3 1,3 9 2-16,0-6-8 0,-1 6 7 16,-2-7-7-16,3 7 6 15,-4-6-3-15,-6 12 4 0,-1-5-5 16,-3-5 6-16,0-5 6 16,-10 0-5-16,3-9-4 15,-7-4 3-15,0-3 14 16,-3-5-10-16,3-1 21 0,-7-12-18 15,0 0 17-15,-3-13-18 32,3 4 29-32,4-6-26 15,3 2 5-15,4-5-9 16,-1-1 0-16,11 1-3 0,0 2-23 0,7-9 17 16,0 4-62-16,0-1 51 15,3-9-141-15,4 7 120 31</inkml:trace>
  <inkml:trace contextRef="#ctx1" brushRef="#br0" timeOffset="143618.1222">11010 4855 120 0,'0'-3'55'0,"4"3"-43"0,-1-3-15 0,-3 3 60 0,0 0-46 16,0 0 44-16,4 0-41 16,-1-3 30-16,1 3-33 0,-1-6 11 0,-3 0-16 31,4 0 8-31,-4 0-11 0,3-7 2 15,0 4 7-15,-3 0-9 16,0 0 13-16,0-1-12 16,0 1 3-1,0 0-5-15,-3 0 8 16,0-1-8-16,-1 4 7 16,-3-3-6-16,0 3 9 15,0 0-9-15,0 3 13 16,-3-4-12-16,0 4 0 15,3 0-2-15,0 3 7 16,-4 0-7-16,1 0 7 0,3 0-6 16,0 3 1-16,-7 0-3 15,0 1 5-15,-3 2-5 16,3 0 6-16,0 0-6 0,0 3 0 16,4 0 0-16,0 4-1 15,3-1 0-15,-4 3 0 16,4 1 0-16,1-1-3 15,-1 1 2-15,0-1 4 16,3 4-3-16,1-1-2 16,-1 4 1-1,1-4 4-15,3 1-3 16,0-1 0-16,0 7 1 16,0-4-4-16,3 7 2 15,4-7 1 1,0-2 2-16,0-1-1 15,0-5 5-15,14-1-7 16,0-3 1-16,-4-3 0 16,0-3 0-16,1-3 2 15,-1-9-1-15,0 0 2 16,0 3-2-16,1-10 2 16,-4 1-2-16,-1 0-6 15,1-4 4-15,-3 1 3 0,-1-4-2 16,1-2 9-16,-5 2-7 15,1 0 7-15,-3 4-6 0,-1-4-2 16,1-2 0-16,-1 2-1 16,1 4 0-16,-4 5-3 15,0 1 2-15,0 3-2 16,0 3 2-16,3 9-2 31,1 6-1-31,-1 3 3 16,1 4-2-16,-1-1 2 15,0 4 4-15,1 2-3 16,-1 1 0-16,1-1 1 16,-4-2-7-16,3-1 5 15,8 7-39-15,-4-7-28 16,0-2 50-16,6-7-83 16</inkml:trace>
  <inkml:trace contextRef="#ctx1" brushRef="#br0" timeOffset="144180.9037">11547 4791 260 0,'0'-3'115'0,"0"6"-91"0,0-22-30 0,4 16 60 0,-4 0-44 15,0 0 25-15,0 0-25 16,-4 0 16-16,1-3-19 16,-1 0 10-16,1 3-12 0,-1-1 2 15,-3 1-5-15,0 0 2 31,1 0-3-31,-1 0 2 0,0 0-2 16,0 3 2-16,0 0-2 0,0 3-15 16,0-3 12-16,0 3 14 15,0 3-10-15,-3-3 0 16,-1 4-1-16,1 5-1 16,-4 0 0-16,0 4 0 15,4-1 0-15,3 0-3 0,0 4 2 16,0-1 1-16,0 1 0 15,4-1 0-15,-1 1 0 32,1-4 0-32,3 4 0 0,0-4 0 0,7 0 0 15,0 7 0 1,-1-4 0-16,5-2 2 16,-1 5-1-16,4-11 5 15,0 5-5-15,0-12-3 16,3-3 2-16,0 0-65 0,1 0 51 15,3-9-110-15,-1 0 95 16,1-4-214 0</inkml:trace>
  <inkml:trace contextRef="#ctx1" brushRef="#br0" timeOffset="144696.5759">11925 4763 236 0,'-4'0'108'0,"8"0"-85"0,-4 0-29 0,0 0 57 15,0 0-41-15,0 0 33 16,0 0-32-16,0-3 25 0,0 3-27 15,0-3 21-15,-7 0-9 16,0 3-14-16,0 0 5 16,0 0-9-16,0 3 4 0,0-3-6 15,-3 3 0-15,-1 0 0 16,4-3-1-16,-3 9 0 16,0 4 0-1,-1-1-3-15,1 0 2 0,-1 1 1 16,1-1 0-16,3 0 0 15,0 4 0-15,0 2-3 16,0 1 2-16,4 2-2 31,-1-2 2-31,4-1 6 0,0 4-4 0,0-1 0 32,0 4 0-32,4-4 1 0,3-2-1 15,3-4-1-15,1-2 1 16,2-4-1-16,1-3 0 15,4-3-6-15,2 0 5 16,5 0-62-16,2-12 50 16,1-6-111-16,-4-4 95 15,4 1-225-15</inkml:trace>
  <inkml:trace contextRef="#ctx1" brushRef="#br0" timeOffset="145312.2238">12132 4889 220 0,'0'0'98'0,"4"0"-77"0,-1 0-26 16,1 0 61-16,3 0-45 16,0 0 44-16,3 0-42 15,7 0 39-15,4-3-39 16,-7 0 16-16,0 0-21 0,0 0 1 15,0 0-7-15,-4 0 5 0,0 0-6 16,1-6 9-16,-1 5-8 16,-3-5 2-16,0 0-3 15,-3-3-1-15,-1-1 1 16,-3 1 1-16,0 0-1 16,-3 2-1-16,-1-2 1 15,1 3 1-15,-1 0-1 0,-3 3-3 16,0-1 1-16,0 1-2 15,-6 6 2-15,-1 3-2 0,-4-3 2 16,4 3 1-16,1 4 0 16,-1 5 2-16,-4 0-1 15,5 4-1-15,2-1 1 32,1 0-7-32,-1 1 5 0,1 2 3 15,3 1-2-15,0-1 6 16,4 1-5-16,-1-1 3 15,4 1-3-15,0-4-6 16,4 0 4-16,-1 4 6 16,4-1-5-16,0-2-2 15,0-4 2-15,7-3 5 0,0 7-4 16,6-10-3-16,5 6 2 16,-5-12 3-16,1 6-3 15,0-6-2-15,0-3 1 16,0 3-16-16,-1-3 13 15,-2 0-71-15,-4-9-90 32,3-1 123-32,0 1-175 15</inkml:trace>
  <inkml:trace contextRef="#ctx1" brushRef="#br0" timeOffset="146030.5871">12732 4782 212 0,'3'-16'98'0,"18"19"-77"0,-7-9-26 15,-7 6 64-15,0-3-48 0,-4 0 22 16,1 0-24-16,-1-3 26 15,1 3-27-15,-4-4 19 0,0 4-20 32,0 3 13-32,0-3-15 15,-4 3 3-15,1 0-6 0,-15 0-1 32,1 3 2-32,0 0-2 0,-1 1-1 15,1-1 1-15,0 9-7 16,-1-3 5-16,1 0 6 15,0 7-5-15,-1-4-2 16,5 0 2-16,-1-2-3 0,3-1 2 16,1 0 6-16,3 0-4 15,4-2 0-15,-1-1 0 0,4 0-4 16,0 0 2-16,4 0-5 16,2-3 5-16,5 0 6 15,3 0-5-15,3 0 1 16,0 1 0-16,8-4 4 15,2 0-4-15,1 3 0 16,0 0 0 0,-4 0 1-16,0 3-1 15,-3 0-3-15,0 0 1 16,-7 0 4-16,-4 4-3 16,0-4 6-16,-3 3-5 15,-7 0 6-15,0 1-6 0,-3 2 9 16,-4-3-8-16,-3 0 5 15,-4 7-6-15,-7-4 3 16,-3 0-3-16,-4-2 2 16,0 5-2-16,1-3-6 15,2 1 4-15,1-4-6 0,3 0 6 16,4-3-11-16,0 0 9 16,3-3-38-16,3-3 32 15,4 0-72-15,1 4 62 0,9-17-152 16,7-8 6 15</inkml:trace>
  <inkml:trace contextRef="#ctx1" brushRef="#br0" timeOffset="146767.2696">13251 4720 304 0,'-17'-3'138'0,"34"3"-109"0,-10 0-37 15,-3 0 53-15,-8-3-15 31,1 0-20-31,-1 0 21 16,1 0-24-16,-1 0 8 0,-3 3-11 16,0 0-2-16,1 0-1 0,-5 0 1 15,1 3-1-15,-4 0-1 16,0 3 1-16,-3 3-1 16,-1-3 0-16,5 7-3 0,-1-1 2 15,-4 6 1-15,5-8 0 16,2 5 0-1,-6-3 0-15,3-2 2 0,4-1-1 16,3-3-3-16,0 3 1 16,7-3-2-1,3 0 2-15,1 1 1 16,3-1 0-16,3-3 2 16,0 0-1-16,4-3-3 15,4 0 1-15,-1 0 4 16,7 0-3-16,-7 0 0 15,1 3 1-15,6 0-4 16,-3 0 2-16,3 0 1 16,-3 3 0-16,-4 1 0 0,0 2 0 15,-3 0 0-15,-3 0 0 0,-4 1 2 16,-4-1-1 0,-3 0 5-16,-7 0-5 0,0 4-3 15,-10-1 2-15,0-3 5 16,-1 10-4-16,-3-7 9 15,1 9-8-15,-5-5-1 16,1-1 0-16,0-2 1 16,3-1-1-16,-7-9-3 15,8 3 1-15,-5-6-10 0,5 0 8 16,2 0-46-16,4-15-32 16,11-1 59-1,3 1-123 1,10 0 112-16,8-4-165 15</inkml:trace>
  <inkml:trace contextRef="#ctx1" brushRef="#br0" timeOffset="147714.5069">13463 4865 256 0,'0'0'115'0,"3"0"-91"0,0 0-30 16,1 0 63-16,6 0-46 15,-3 0 32-15,0 0-31 16,0 0 15-16,3 0-19 16,1-3 9-16,-1 0-12 0,1-1 5 15,-1 1-7 1,0-6 9-16,-3 0-9 15,0 3 13-15,0-7-7 16,-3-2-6 0,-1 3 2-16,-3-1-4 15,0 1-3-15,-3 3 1 16,-1 3 9-16,1-4-6 16,-4 4-1-16,-4 0 0 0,1 0-4 15,-4 3 2-15,0 3 4 16,0 3-3-16,1 3-2 0,-1 0 1 15,0 4-2-15,4 2 2 16,-1 0 1-16,1 4 0 16,-1-1 0-16,1 3 0 15,0 1 0-15,-1 2 0 0,4 4-3 16,0-3 2-16,4-1-2 16,3 7 2-16,3-7 6 15,1 1-4-15,3-7-3 16,3 7 2-16,1-7 3 15,2 1-3-15,5-13-2 32,2 0 1-32,1-9 6 0,0-3-4 15,0-1 3-15,0 1-3 16,-1-3-1-16,1-1 1 16,-7 4 10-16,7-6-9 15,-4-4 8-15,0 1-7 16,1-1-2-16,-1 4 0 15,0 0-1-15,-3-4 0 0,4-2 0 16,2 5 0-16,-2 1 2 16,-1 2-1-16,0 4 2 0,1 0-2 15,-5 0-1-15,1 6 1 16,-3 0-4-16,-1 9 2 16,0 0 1-16,1 3 0 31,-1 0 0-31,-3 4 0 0,0-1 2 15,-3 0-1-15,3 4 2 16,-4-1-2-16,0 0 2 16,-3 1-2-16,-3-1 5 15,0 1-5-15,-1-1 6 16,-3 0-6-16,0 7 11 16,0-7-9-16,-3-2 10 0,-1-1-10 15,1-3 2-15,-7 7-4 16,-1-1-1-1,1-3 1-15,3-2-1 16,0-4-26-16,1-9 21 16,-1-10-63-16,0 10 52 15,3-6-108-15,5 0 95 0,2 0-295 16</inkml:trace>
  <inkml:trace contextRef="#ctx1" brushRef="#br0" timeOffset="148299.8455">14460 4760 324 0,'-14'-3'148'0,"18"-3"-117"0,6 0-39 0,-6 6 56 15,-4-3-40-15,-4 3 17 16,1-4-18-16,3 4 13 16,-4 4-15-16,1-1-5 0,-1 0 0 0,1 3-3 15,-1 0 2-15,4-3 4 16,-3 0 0-1,6 0 1 1,-3-3-3-16,0 0-1 16,4 0 3-16,-4 0-2 15,0-3-1-15,3 0 1 16,1 3-15-16,-4-3 11 16,0 0-27-16,3 3-19 15,1 0 36 1,-1 0-65-16,-3 0 60 15,0 0-256 17,-3 3 213-32,-1-3 9 0</inkml:trace>
  <inkml:trace contextRef="#ctx1" brushRef="#br0" timeOffset="148720.0868">14429 5062 272 0,'-7'3'125'0,"3"-3"-99"0,1 18-33 0,3-21 43 15,-3 9-30-15,-1 1 23 0,4-1-22 16,-3 3 25 0,3-6-24-16,-4 3 18 0,4-6-19 15,0 0 10-15,4-3-12 16,-4-6 8-16,7 0-10 16,-4-4 7-16,4 10-7 0,0 0 1 0,-7-6-3 15,0 0-3-15,7 3-2 16,-7 2 3-1,-4 8-2-15,1 2 2 32,-1 0 1-32,1 6 0 0,-1-3-9 15,1-2 7-15,0-1-91 16,-1-3 72-16</inkml:trace>
  <inkml:trace contextRef="#ctx1" brushRef="#br0" timeOffset="206122.5533">7543 6536 72 0,'0'-3'36'0,"4"3"-29"0,-1-3-9 16,-3 3 16-16,0 0-12 16,0 0 8-16,0 0-7 15,0 0 37-15,0 0-31 16,0 0 36-16,0 0-34 0,0 0 20 15,0 0-23-15,0 0 10 16,0 0-13-16,0 0 16 0,0 0-16 16,0 0 18-16,0 0-18 0,0 0 23 15,0 0-21-15,0 0 22 16,0 0-22-16,4 0 14 16,-4-3-16-16,0 3 20 15,0 0-19-15,0 0 14 0,3 0-15 16,-3 0 9-16,0 0-11 15,0 0 16-15,0 0-15 16,0 0 1-16,0 0-3 31,0 0 10-31,0 0-10 16,0 0 5-16,0 0-5 16,0 6 2-16,0 1-3 0,0-1 8 15,0 0-7-15,0 0-7 16,0 0 5-16,0 0 10 15,0 10-8-15,0-7 3 0,0 0-4 16,0 4 8-16,0-1-7 16,0-3 5-16,0 0-6 15,0 4-3-15,0-4 2 16,0 0 0-16,0 3 0 16,3-2 0-16,-3 2 0 0,0 0 2 15,4 1-1-15,-4-1-6 16,0 3 4-16,3-2 3 15,-3 5-2-15,4 1 0 32,-4 2 1-32,0 1-4 15,3-4 2-15,1 1 4 0,-4-1-3 16,3 1-2-16,-3-4 1 16,0 0 9-16,0 1-6 15,0-4 2-15,0-3-3 16,0 1 5-16,0-1-5 0,0-3 0 15,0 0 0-15,0 0 1 16,0-6-1-16,0 0-3 16,0 0 1-16,0 0-16 15,0 0 13-15,-3 0-71 0,3-3 58 16,0 0-125-16,0-3 109 16,3-3-218-1</inkml:trace>
  <inkml:trace contextRef="#ctx1" brushRef="#br0" timeOffset="206903.539">7758 6398 108 0,'-7'-3'49'0,"7"3"-39"0,0 0-12 0,0 0 41 0,0 0-31 16,0 0 45-16,0 0-41 16,0 0 32-16,0 0-33 15,-3 0 30-15,3 0 1 16,0 0-31 0,0 0 16-16,0 0-21 15,0 0 25-15,0 0-23 0,0 0 10 16,0 0-13-16,3 3 11 0,0 0-12 15,4 3 6-15,0 0-7 16,0 0 1-16,0 4-3 16,0-1-1-1,0 3 1-15,0 1 1 0,3 2-1 16,1 3-1-16,-1 1 1 16,-3 9-4-16,0 6 2 0,0 2 1 15,0-5 0-15,0 0 0 16,-4 0 0-16,1 3 0 15,-4 3 0-15,0-4 8 16,-4-2-6-16,1 0-1 16,-1-3 0-16,1-1-7 31,-4 1 5-31,0-3 6 0,0-1-5 16,-3 4 4-16,3-3-3 15,0 6-3-15,0-1 1 16,0-5 1-16,0-7 0 15,0-2-6-15,0-1 5 0,0-2 8 16,4-1-5-16,-1 0-15 16,1-3 11-16,-1 1 11 15,1-4-8-15,-1 0 1 0,1 0-1 16,0 0-1-16,3-3 0 31,-4 0-56-31,4-3 44 0,0 0-139 0,4 0 116 16,2-6-184-1</inkml:trace>
  <inkml:trace contextRef="#ctx1" brushRef="#br1" timeOffset="213026.062">8513 6456 96 0,'14'-6'42'0,"-14"6"-33"0,0-3-11 0,7 3 89 16,-14 0-69-16,14 0 44 16,-14 0-45-16,7-3 26 15,0 0-31-15,-4 3 18 0,8 0-22 16,-8 0 7-16,4 0-11 15,-3 0 6-15,3 0-7 0,0 0 1 16,0 0-3-16,-4 3 8 16,11 3-7-16,-3 4 2 15,6 2-3-15,-6 0-3 16,-1 4 1-16,1 2 4 16,-1 7-3-16,1 2 0 15,-1 4 1-15,0-3-1 0,1 0 0 16,-1-1-3-16,1-2 2 31,-1-7 4-31,1 1-3 0,-1-4 3 16,1 1-2-16,-1-4 5 15,1 0-5-15,-1 1 9 16,1-1-8-16,-4-12 7 16,0 0-1-1,3 0-5-15,4 0 4 16,0-3-6-16,0 0 0 0,0-3 0 15,-4-4-1-15,4 1 0 0,0-3 0 16,0-4 0-16,0 1 0 16,0 0 0-16,0-4 5 15,0 1-4-15,-4 2 0 16,8-5 8 0,-1 5-7-16,-3 4-1 15,0 3 0-15,0 12-4 16,7 12-1-1,-1 1 6-15,-2 2-2 32,-1 1 0-32,1-1 1 15,-1 1-4-15,0-1 2 16,1 7 4-16,-1 2-3 0,1-5 0 16,-4-4 1-16,-1-2-4 15,1-4 2-15,0-3 4 0,0-3-3 16,0-2 6-16,0-11-5 15,0-5 6-15,0 0-6 16,0-1-3-16,0-2 2 16,0 0 0-16,0-4 0 15,0 1 2-15,-1-10-1 16,-2-6-1-16,-1 3 1 16,1 1-4-16,-1-1 2 15,1 3 4-15,-1 0-3 0,1 4-2 16,-4 5 1-16,0 4 1 31,3 3 0-31,-3 2 0 16,4 1 0-16,-4 3-3 15,3 0 2-15,-3 0 1 16,0 3 0-16,0-1 2 0,0 1-1 16,0 3 2-16,0 0-2 0,0 0 2 15,0 0-2 1,0 0 11-16,0-3-10 0,0 0 14 15,0 3-12-15,0-3 0 16,0 0-2-16,0 0 4 0,0 0-5 16,0 0 0-16,0 0 0 15,0 3-1-15,0 0 0 32,0 0-3-32,4 6 2 0,-1 3-2 0,1 7 2 15,6 2-2-15,0 4 2 16,4 5 1-16,0 7 0 15,0 3 0-15,0 0 0 0,-4 0 0 32,0-3 0-32,1 3 0 15,-1 0 0-15,-3-7 0 16,0-2 0-16,0-6 2 16,-3-4-1-16,-1-2 5 15,-3-7-5-15,3 0 3 16,-3-9-3-16,0 0 2 0,0 0-2 15,4-6-6-15,-1-3 4 16,1-7 3-16,3-2-2 16,0-1-2-16,0 1 1 0,3-1 1 15,0 4 0-15,1 3-6 16,-1 2 5-16,4 4 0 16,0 3 1-1,-4 3 0-15,4 3-6 16,0 0 5-16,-4 4 6 15,1 2-5 1,-4 6 1-16,0 7 0 16,0-1-4-16,-4-2 2 15,0-1 1-15,1 1 0 16,-4-1 0-16,0-2 0 0,0-1-23 16,0-3 18-16,0 1-54 15,0-4 46 1,0-3-102-16,0 0 88 0,0-6-220 15</inkml:trace>
  <inkml:trace contextRef="#ctx1" brushRef="#br1" timeOffset="214086.0578">9649 6807 260 0,'4'-12'118'0,"-1"12"-93"0,-6 0-32 0,6-3 62 0,-3 0-45 15,0 0 31-15,-3 0-31 16,-1 3 12-16,1-3-16 15,-1 0 2-15,-3 0-6 0,0-1 2 16,-7 1 5 0,-6 0-15-16,2 3 6 15,4 3-4-15,1 4 3 16,-1-1 1-16,3 0 0 16,1 9-3-16,3 7 2 15,0-4 4-15,4 4-3 16,-1-1-5-16,4-2 4 15,0-1 3 1,4 1-2-16,-1-1-2 0,4-2 1 16,7-4 4-16,-4-3-3 15,11-6 0 1,-4-3 6 0,1-6-5-16,-1 0 6 15,-3-3-6-15,0-4 17 16,-4 1-14-16,1-3 7 0,-1-4-8 0,-3-2 6 31,0 2-6-31,0 4 4 16,-4 3-6-16,-3 2-3 0,4 1 2 15,-1 3-6-15,1 6 5 16,2 3-6-16,-2 6 6 16,3 7 3-16,0-1-2 15,3 0-2-15,-3 1 1 16,7-1 1-16,0 1 0 0,3-4 0 15,-3 0 0-15,0-3 0 0,0-2 0 16,0-4 5-16,-1-3-4 16,-2-3-3-16,-1-4 2 31,1-2 8-31,-1 0-6 0,-3-6-4 0,0-10 2 31,0 0 8-31,-4 1-6 0,1-4 10 0,-4 0-9 16,0-6 13-16,0-6-12 15,-4 3 6-15,4 0-7 16,-3 1 9-16,3-1-9 16,-4 6-1-1,4 3-1-15,-3 7-1 16,3 2 0-16,0 4 2 0,0 5-1 16,0 4-3-1,0 3 1-15,0 3-2 16,0 0 2-16,3 9-2 15,1 4 2-15,3 5 1 0,0 4 0 16,0 12 0 0,-1 0 0-16,1 2 0 15,4-2 0-15,-1 0 2 16,1 3-1-16,-1 3-3 16,0-6 1-16,-3-3 1 15,4-3 0-15,3-4-12 0,-4-2 10 16,4-4-16-16,-4-2 13 15,7-1-20 1,-3-3-23-16,0-2 36 16,0-4-63-16,-4-3 58 15,1-3-99-15,-4-3 88 0,-4 0-194 32</inkml:trace>
  <inkml:trace contextRef="#ctx1" brushRef="#br1" timeOffset="214502.0443">9829 6675 168 0,'-17'-6'78'0,"17"6"-61"0,0 3-21 0,0-3 65 16,0 0-49 0,0 0 52-16,7 3-12 15,0 0-36-15,-4 0 32 0,1-3-37 0,-1 0 17 16,4 0-20-16,-4 0 3 15,4 0-7-15,0 0 0 16,4 0-3-16,3 0-3 0,3 0 1 16,4 0-13-16,-1 0 11 15,5 0 12-15,2 0-8 16,5 0-24-16,-5 0 18 16,1-3-91-16,-4 3 74 15,-3-9-271 16</inkml:trace>
  <inkml:trace contextRef="#ctx1" brushRef="#br1" timeOffset="219441.285">11083 6764 248 0,'-3'-6'111'0,"3"3"-87"0,0 0-30 0,0 0 55 0,0 3-40 16,0-3 33-16,0 0-31 15,0 3 16-15,0 0-19 16,0 0 6-16,0 0-10 0,3 3-8 16,0 3 4-16,4 6 2 0,0 1-2 0,4 5-2 15,-1 4 1-15,-3-1 1 16,7 1 0-16,-4-1 0 15,1 1 0-15,-4-4 5 32,0 1-4-32,-1-1-3 15,1-2 2-15,-3-1 8 16,-1-3-6-16,1 1-9 0,-1-4 5 16,-3-3 7-16,4-3-5 15,-4-3 1-15,0-3 0 16,3-3 1-16,1-3-1 15,-1-4-1-15,4-2 1 16,0 0 1-16,0-4-1 0,0-6-6 16,0 4 4-16,3 2 0 15,1 4 1-15,-1 3-3 16,0 3 2-16,1 2-2 0,-1 4 2 16,7 0-2-16,4 9 2 15,-4 1 1-15,1-1 0 16,-4-3 0-16,0 0 0 31,-1-3 2-31,-2 0-1 0,-1-9 2 16,1-1 1-1,-1 1-3-15,0 0-3 16,-3 0 1-16,0-1 6 0,-3-2-4 16,-1 0 0-16,-3-1 0 15,0-2-4 1,0 3 2-16,-3-1-2 0,-1 4 2 15,1-6 1-15,-1 3 0 16,-3 12-3 0,0 0-1-16,4 6 3 15,-1 3-5-15,1 3 5 16,0 1-3-16,-1 2 3 16,1 10 1-16,-1-4 0 0,4 7 0 15,0 0 0-15,4-4-3 0,3 1 2 16,3-1 4-16,0-2-3 15,4 0-19-15,4-4 15 16,2-3-80-16,11-2 65 31,8-7-256-15</inkml:trace>
  <inkml:trace contextRef="#ctx1" brushRef="#br1" timeOffset="222297.8743">10761 6718 140 0,'0'-3'62'0,"0"3"-49"0,0 0-16 0,0 0 68 15,0 0-52-15,0 0 44 16,0 0-43-16,3-3 16 15,1 0-22-15,-4 0 1 0,0 0-7 16,0 3 5-16,0-3-6 0,3 0 14 16,-3 3-11-16,0-3 14 15,0-1-13-15,0-2 9 16,0 3-11-16,-3 3-1 31,3-3-1-31,-4-6 1 16,1 0 2-1,-1 2-3-15,4 1-3 16,-6 0 1-16,2 3 15 0,1 0-11 16,-4-6-4-16,0 3 1 15,0 6 5-15,3 0-4 16,-3 0-3-16,4 0 2 0,-4 3 3 16,0 0-3-16,4 0-2 15,-4 6 7 1,0 0-4-16,-4-3-4 15,4 4 3-15,1-4 0 0,-1 0 0 16,3 0 0-16,1 0 0 16,-1 4 2-16,1-1-1 15,-4 0-1-15,0 0 1 32,0 1-4-32,0 2 2 15,4-3 4-15,-1 0-3 0,1 4-2 16,-1-4 1-16,4 0-47 15,7 16-192 1,7-1 184 0,0-14-56-16</inkml:trace>
  <inkml:trace contextRef="#ctx1" brushRef="#br1" timeOffset="221055.7485">11997 6740 216 0,'-7'0'98'0,"7"0"-77"0,0 0-26 0,0 0 39 16,0 0-28-16,4 3 20 16,3 0-19-16,3 0 16 0,1 0-18 15,3-3 18-15,3 3-18 0,0-3 4 16,0 0-7-1,8 0 2-15,-5-3-3 0,5 0-1 16,-4-3 1-16,3 3-1 16,-7-7 0-16,4 1 0 15,-4 0 0-15,1-6 0 16,-5-1 0-16,1-5 2 16,0 2-1-16,-4 7 2 0,1-4-2 15,-4 4-1-15,0-3 1 16,-4-1 10-16,1 7-9 15,-4 3 0-15,0 3-1 0,0 3-1 16,0 12 0-16,3 13 2 16,-3-1-1-16,0 4 2 15,-3 3-2-15,-1 0 5 32,4 12-5-32,-3-3 0 0,-1 0 0 15,4-3 7-15,0-6-6 16,-3-4 7-16,-1-2-6 15,4-7 1-15,0-2-3 16,0-7 2-16,0-3-2 16,0-6 8-16,7-3-7 15,0-6 10-15,0-3-9 0,0-7 2 16,3 1-4-16,8-7 2 16,-4 3-2-16,3 1-1 15,0 6 1-15,-3 2-4 16,-4 4 2-16,1 6-2 0,-1 3 2 15,1 9-2-15,-4 7 2 32,-1-1 4-32,1 0-3 0,0 4-2 15,0-1 1-15,4 1 1 16,-1-1 0-16,0-2 5 16,1-4-4-16,-1 0 0 15,4-3 0-15,0-2 1 16,0-7-1-16,0-3-3 15,6-4 1-15,5-2 6 0,-5-3-4 16,1-4 0-16,-3-2 0 16,-5-7 7-16,1 1-6 15,-3-1-4-15,-4-3 2 16,0 1 3-16,-4 2-3 16,-3 0-2-16,0 4 1 15,-3-4 1-15,-1 7 0 0,-6 2-9 16,-8 4 7-16,4 6-16 15,1 9 14-15,-1 3 10 16,3 3-5-16,1 4-8 16,3 2 5-16,0 0 7 0,4 4-5 15,3 6-4-15,0 5 3 32,10-2 3-32,0-3-2 0,8-4 6 15,-4 1-5-15,3-4 0 16,4-2 0-16,0-1-29 15,-1-6 22-15,5 1-155 16,6-7 125-16,-4-3-199 16</inkml:trace>
  <inkml:trace contextRef="#ctx1" brushRef="#br1" timeOffset="220053.7071">12122 6447 280 0,'-3'-3'128'0,"3"3"-101"0,0-3-34 0,0 3 59 0,0 0-42 16,0 0 19-16,0 0-21 15,0 0 9-15,0 0-12 16,0 0 5-16,0 0-7 0,0 6 1 15,3 7-3-15,1 2-1 16,-1 3 1-16,0 4-7 16,1 15 5-16,-1 3-3 15,1-3 3-15,-1 0 1 16,1 6 0-16,-1 3-20 0,1-6 16 16,-1-3-13-16,1-3 13 0,-1-3-21 15,-3-4 19-15,7-5-53 16,0-4 46-16,0-2-88 31,0-10-105-15</inkml:trace>
  <inkml:trace contextRef="#ctx1" brushRef="#br1" timeOffset="224085.4211">13459 6540 100 0,'7'-10'46'0,"-4"4"-37"0,1-3-11 0,-1 6 52 16,8-3-40-16,-4-4 50 16,0 1-45-16,0 0 26 15,-1 0-30-15,1 0 25 0,-3-1-27 16,-4 1 15-16,0-6-18 0,0-1 3 16,-11-5-1-1,1 2-6-15,3 4 2 16,-3-1-3-16,-1 4-1 15,1 3 1-15,3 0-1 16,-3 2 0-16,-1 4 0 16,1 3 0-16,0 0 0 0,-1 3 0 31,4 7 2-31,0-1-1 16,0 3 2-16,0 1-2 15,4 2 5-15,-1 0-5 16,4 4 9-16,-3 2-8 15,3 4 5-15,0 0-6 0,7 2 9 16,-4 13-8-16,4-3 2 16,0 3-3-16,0-6 2 0,0 0-2 15,0 0-3-15,0 3 1 16,0 0 1-16,0 0 0 16,-4-3 5-16,1 0-4 15,3-4 20-15,-4-2-17 16,-3 0 5-16,0-4-7 0,4-2 16 15,-4 3-14-15,0-4 10 16,0 4-11-16,0-7 2 16,-4 1-4-16,4-4 8 15,-3-3-7-15,-1 1 2 16,1-7-3-16,-4 0-1 16,0 0 1-1,0-3-1-15,-3 0 0 16,-1-3-9-16,1 0 7 15,-4 0-38-15,-7-9 31 16,-3 3-55-16,0 0 48 16,3 0-82-16,0-7 75 15,0 1-208-15,1 0 177 16,2-7 23-16</inkml:trace>
  <inkml:trace contextRef="#ctx1" brushRef="#br1" timeOffset="224318.033">13327 6761 220 0,'7'-3'98'0,"4"3"-77"0,3-3-26 15,-4 3 55-15,0-3-40 16,4 0 22-16,0 3-24 15,3 0 1-15,4 0-6 16,-3 0-7-16,2 0 3 0,1 0-59 0,-4-3 47 16,1 0-202-1</inkml:trace>
  <inkml:trace contextRef="#ctx1" brushRef="#br1" timeOffset="224586.7971">13715 6570 200 0,'0'0'92'0,"0"0"-73"0,4 3-24 32,-1 13 44-17,1 12-20-15,-1-1-1 0,1 1-12 16,-4 0 5-16,0 6-8 0,0 2 6 15,0-2-6-15,0-3 1 16,0-3-3-16,0-4-3 16,0-2 1-16,0-4-44 15,-4-5 35-15,1-4-240 16</inkml:trace>
  <inkml:trace contextRef="#ctx1" brushRef="#br1" timeOffset="225117.026">13895 6626 224 0,'0'3'101'0,"4"-3"-79"0,-1 18-28 0,1-8 49 15,-4 2-35-15,3 0 8 16,-3 4-11-16,0 2 14 15,0 4-15-15,0-1 26 0,0 10-22 16,0-3 4-16,-3-4-8 0,3-2 3 16,0-4-6-16,0-2 3 15,0-4-3-15,0-3 5 16,0-3-5-16,0-6 3 16,0 0-3-16,3-9-3 15,1 0 1-15,3-6 4 0,-4-4-3 16,4 1 0-16,0-4 1 15,0 0 4-15,3 1-4 16,1 6-5-16,-1-4 3 16,4 7 3-16,0 3-2 15,-4 2 6-15,8 1-5 16,-5 6-3 0,1 3 2-16,-3 3 5 15,-1 4-4-15,0 2 6 16,1 3-6-16,-4 7 6 15,0 3-6-15,0-1 6 0,0-2-6 16,-4-1 0-16,0-2 0 16,1-1-1-16,-1 1 0 15,-3-4-12-15,0-3 10 16,0-2-56-16,0-4 46 0,0-6-120 16,0 0 102-16,4-3-184 15</inkml:trace>
  <inkml:trace contextRef="#ctx1" brushRef="#br1" timeOffset="226117.9893">14467 6749 296 0,'3'-6'131'0,"-3"6"-103"0,4 0-35 0,-4 0 37 16,0-3-25-16,0 0 20 15,0 0-18-15,-4-1 16 16,1 1-18-16,0-3 7 0,-1 3-9 16,1-3-5-1,-4 3 2-15,0 0 0 16,0 0 0-16,0 3-3 0,0 0 2 0,0 3 1 15,0 0 0 1,0 3-3-16,0 3 2 16,0 4 1-16,0 2 0 15,-3 0-14-15,3 7 11 16,7-1 1-16,0 1 1 16,0-3 1-1,4-4 0-15,-1 0 0 0,4-2 0 16,0-4 0-16,3-3 2 15,1-3-1 1,-1-3 5-16,0-6-5 16,-3 0 0-16,0 0 0 15,0-7 1 1,0 1-4-16,-3 0 2 0,-1-1 0 16,1 4 0-16,-1 3-9 15,0 3 7-15,-3 3-7 0,0 0 6 16,4 9-6-16,-1 7 6 15,1-1-1-15,3-3 3 16,0 1 1-16,7-4 0 16,-1 0-6-1,5-3 5-15,-1 0 6 16,0-3-5-16,-3-3-2 16,0-3 2-16,0 0 5 15,0-6-4-15,-4-9 0 16,1-1 0-16,-5 1 10 15,1-1-9-15,-3-2 17 16,-1-1-15-16,-3 0 18 0,0-18-17 16,0 0 7-16,-3-3-9 15,-1 0 9-15,1 0-9 16,-1 0 10-16,1-3-10 16,0 6 4-16,-1 6-5 15,1 3-4-15,-1 7 2 16,1 2 3-16,3 3-3 0,-4 7 6 15,4 3-5-15,-3 3 6 0,3 3-6 16,0 6-8-16,0 3 5 16,0 9 1-16,0 10 1 15,0 3 0-15,0 2 0 16,0 7 0-16,3 10 0 31,1 5 0-31,-1-3 0 0,4 0 2 16,0-5-1-16,0-1-3 15,0 0 1-15,3-3 1 16,1-6 0-16,3-4 0 16,-1-5 0-16,1-3-37 15,0-4 29-15,0-3-81 16,3-5 69-16,1-4-230 16,6-6 193-16,-3 0-56 15</inkml:trace>
  <inkml:trace contextRef="#ctx1" brushRef="#br1" timeOffset="228851.3659">15232 6694 236 0,'0'-7'105'0,"0"4"-83"0,0 0-28 0,0 3 35 16,0 0-24-16,0 0 20 15,0 0-18-15,0 0 10 16,4 9-12-16,-1 4-3 16,1 2 1-16,3 4-2 15,0 8-3-15,0 4 1 16,0-3 4-16,3-4-3 0,0 1 9 16,1-6-7-16,-1-1 7 15,7-3-6-15,4-5 6 16,-3-1-6-16,-1-6-2 15,-3-3 0-15,0-3 10 16,-4-3-9-16,0-4 0 16,1-8-1-1,-4 0 4-15,0-1-4 16,-4-2 20-16,1-1-17 16,-1 0 16-16,-3 1-15 15,3 2-5-15,-3 4 0 16,4 0 5-16,-1-1-4 0,4 7-3 15,0 0 2-15,4 3-9 16,-1-1 7-16,0 4 1 0,4 0 1 16,7 0 5-16,3 3-4 15,1-9-3-15,-5 3 2 16,1 0 0-16,-4-1 0 16,1-5 2-16,-1 3-1 15,-3 0 8-15,-4 3-7 16,1-1-1-16,-4 4 11 15,0 0-10-15,-4 0 5 16,0 0-5-16,-3 0-4 16,0 9-1-1,0 0 2-15,-3 0 4 16,0 10-3-16,-4-1-2 31,0 1 1-31,0 2 1 0,0 4 0 16,0-1 0-16,0 1 0 15,-7 5-3-15,11 4 2 16,-8-3 4-16,11-3-3 16,0-4-2-16,0-2 1 15,4-4 4-15,-1-3-3 16,4-2 3-16,0-4-2 0,0-3 5 16,3-3-5-16,1-3 11 0,-1-3-9 15,1-7 2-15,2-8-4 16,-2-1 8-16,-1 4-7 15,-3-1 2-15,0 1-3 16,0-4 5-16,-4 7-5 31,1 2-3-31,-1 1 2 0,1 3-3 16,-4 3 2-16,0 3-5 16,0 3 5-1,3 6-3-15,1 3 3 0,-1 0-2 16,1 4 2-16,3 5 1 15,0 7 0-15,3-4 2 16,0-2-1-16,1-1-6 0,3-2 4 16,-1-4-3-16,1-3 3 15,0 0 1-15,0-2 0 16,0-7 0-16,-4 0 0 16,1-4 8-16,-1-8-6 15,0-6 2-15,1-1-3 16,-1 1-1-16,-3-7 1 0,0-3 7 15,0 1-6 1,-4-16 19-16,4-4-17 16,-3 1 13-16,-4 0-12 15,0-6 5-15,0-1-7 16,0 7 9-16,0 3-9 16,0 3 4-16,0 3-5 15,0 3 2-15,0 7-3 0,0 2-3 16,0 6 1-16,0 4 1 15,0 6 0-15,0 3-9 16,0 9 7-16,0 6-4 0,0 9 4 16,0 10-2-16,0 9 3 15,0 6-8-15,0 6 7 16,0 13-4-16,3-3 4 16,1-1-5-16,-1-3 6 15,4-8 0-15,0-1 1 16,0-3-3-16,0-6 2 15,7-6 1-15,-4-7 0 16,11-2 2-16,-4-7-1 31,1-6-1-31,-5-12 6 16,1 0-5-16,0-9-3 16,0-3 2-16,0-4-9 15,0-2 7-15,0-1 1 0,-4-12 1 16,0-6-3-16,1 6 2 15,-1 0 1-15,-3 7 0 16,0 2-3-16,-4 4 2 0,1 8-5 16,-1 7 5-16,1 6-6 15,-4 6 6-15,3 10-3 16,1 11 3-16,-1 1 1 16,1 0 0-16,-1-4 2 15,4 1-1-15,0-3 2 16,0-4-2-1,0-3-1-15,7 7 1 16,-4-7-1-16,7-9 2 16,-3 1 2-16,4-7-3 15,-5-3 5-15,1-7-5 16,0-5-8-16,0-4 5 16,-4 1 12-1,1-10-8-15,-4-2 0 16,0 2-1-16,0 3 4 15,-1 4-4-15,-2 5-11 0,-1 7 8 16,1 3-2-16,-1 12 2 16,1 3-1-16,-1 10 2 15,1-1 1-15,-1 4 0 16,4-1-3-16,0 1 2 0,0-1-2 16,0 1 2-16,3-4 4 15,4 4-3-15,3-7 6 16,1 1-5-16,-1-4 0 15,-3-3 0-15,0-3 4 16,3-2-4-16,-3-1 3 16,7-10-3-1,-7-2 8-15,-1 0-7 16,1-3-4-16,0-1 2 16,0-2 3-16,-4-4-3 15,1-8 3-15,-4-4-2 16,0 3 2-16,-4 1-2 15,1 2-3-15,-4 0 1 16,0 4 1-16,-4-1 0 0,1 7 0 16,-1 2 0-16,-3 4-6 15,0 3 5-15,0 3-6 0,1 3 6 16,-1 6-6-16,0 3 6 16,-4 1-3-16,4 8 3 15,0 13 4-15,0-3-3 16,4-1-5-1,0 1 4-15,3-3 0 16,0-1 1-16,0-5 2 16,3 8-1-16,0-5-1 15,8 3 1-15,-1-7-4 16,1-2 2-16,-1-4 6 16,4-3-4-16,-4 0-3 15,4-9 2-15,0-3 3 0,0 0-3 16,-4-9 6-16,4 0-5 15,-4-1 3-15,4 1-3 16,0-4 2-16,0 1-2 16,3-3 8-16,1-1-7 15,-4-5 10-15,-1-7-9 16,1 0 4-16,0 3-5 0,0 4-1 16,3-1 0-16,-6 3-4 0,3 7 2 15,-4 3 1-15,7 9-6 16,4 6 5-1,0 3-6-15,-4 9 6 16,0 13 3-16,-3-3-2 31,0-1 0-31,0 1 1 0,-4-4-1 16,1 1 0-16,-4 0 0 16,-4 5 0-16,1-5 5 15,-4 5-4-15,-4-5 3 16,1-3-3-16,-4-4-1 15,0 0 1-15,-7-2-10 16,0-4 7-16,-10-6-21 16,3 0-44-16,7-3 50 15,0-6-111-15,1 0 99 16</inkml:trace>
  <inkml:trace contextRef="#ctx1" brushRef="#br1" timeOffset="230320.3826">18007 6530 236 0,'0'-6'105'0,"3"0"-83"0,8 0-28 16,-11 3 69-16,3 0-51 16,-3-3 12-16,-3-1-16 15,-1 4 14-15,1 0-17 16,-1 0 1-16,1 3-4 0,-1 3 1 0,1 3-2 15,-4 4 8-15,0 2-7 16,0 9-4-16,0 1 2 0,0 12 3 16,4-3-3-16,-1-1 0 15,4-2 1-15,0 0-4 16,4-7 2-16,3-2 6 16,0 6-4-16,0-4-3 15,3 4 2-15,7-13 19 16,1-3-15-1,-5-3 13-15,5-9-12 16,-4 0 5-16,-1-3-7 16,1-3-5-16,-3-3 2 15,-4-4-11-15,0 1 8 16,-7-4-4-16,0-8 5 0,-4-7 4 16,-3 0-2-1,0 3 9-15,0 3-7 0,0 4-4 16,-3 2 2-16,3 7 17 15,0 2-14 1,4 4 5-16,6 3 3 16,1 0-9-16,6 0 11 15,0 3-10-15,4-3 2 16,4-1-4-16,-1 1 2 0,0 0-2 16,7-3 8-16,8 0-7 0,-5-1 10 15,1-2-9-15,0-6-1 16,-4 2-1-16,-3-8 4 15,0 2-4-15,-4 0 0 16,-3-2 0-16,-4-1 1 31,-3 1-1-31,-3 2-3 0,-1-6 1 16,-3-2 4-16,-3 2-3 16,-1 3 3-16,1 7-2 15,-1 2-3-15,-3 4 1 16,0 3 4-16,0 3-3 15,0-1-8-15,1 7 6 16,-1 7 1-16,0-1 1 0,3 0-3 16,-3 12 2-16,-3-2 4 15,-1-1-3-15,5 1 3 16,-1-1-2-16,0 0 5 16,3 4-5-16,1-4-3 15,3 7 8-15,7 12 0 31,-4-4-4-31,1 1 2 16,3-3-3-16,-4 3-3 0,0-1 1 16,4 1 1-16,0 6 0 15,0 6-3-15,0-3 2 0,0-3 4 16,0-6-3-16,0-3 3 31,0 0-2-31,0-4 2 0,0 7-2 16,-4-3-6-16,1-1 4 15,-1-2 3-15,1 0-2 16,-4-4 0 0,0 1 1-16,0-4-4 0,0 1 2 15,0-1 6-15,0-2-4 16,0-1 0-16,0 0 0 0,0-2-1 16,0-1 0-16,-4 0 2 15,1-3-1-15,-1 1-1 16,1-1 1-16,-1-3 1 15,1 0-1-15,-4 0-1 16,0-2 1-16,0-1 7 0,0 9-6 31,0-3-1-31,-7 0-3 16,0-6 1-16,-3 1-8 16,0-8 7-16,0 1-10 15,3-3 9-15,3 3-27 16,1 0 24-16,-4 0-54 15,4 0 46-15,-1 0-67 16,1 0 61-16,3 0-139 0,0-3 122 16,-3-1-152-1</inkml:trace>
  <inkml:trace contextRef="#ctx1" brushRef="#br1" timeOffset="230889.4102">18225 6792 212 0,'-3'0'98'0,"-1"0"-77"0,8-3-26 15,-4 3 72-15,0 0-54 16,3-3 41-16,-3 3-40 16,0 0 43-16,0 0-43 0,0 0 24 0,10 0-6 15,1 0-22 1,6 0 12-16,0-3-17 15,1 0 9-15,3 3-11 16,-1-3 7-16,5 0-7 0,-1-1 1 16,0 1-3-16,-3 0-6 15,0 3 4-15,3 0-17 16,-3 0 14-16,-1 0-46 16,1-3-65-1,-3 3 86-15,-5-3-294 31</inkml:trace>
  <inkml:trace contextRef="#ctx1" brushRef="#br1" timeOffset="232786.2554">18990 6250 224 0,'0'-3'101'0,"4"3"-79"0,-4 0-28 16,0 0 49-16,0 0-35 16,0 0 47-16,0 0-41 15,0 0 24-15,0 0-28 16,0 0 14-16,0 0-18 0,0 0 11 15,0 0-12-15,0 0 22 0,3 3-21 16,-3-3 15-16,4 3-16 16,-1 0 14-16,-3-3-14 15,4 3 14 1,-1 0-14-16,-3-3 3 16,0 0-6-16,0 0 8 15,4 4-8-15,-1-1 5 16,-3-3-6-16,0 0 3 15,0 0-3-15,0 0 2 16,4 6-2-16,-1-3-3 16,-3-3 1-16,4 6 1 0,-1 6 0 15,1 1-3-15,-1 5 2 16,-3 1 4-16,7-1-3 16,-4 4-2-16,1 2 1 0,3 4 1 15,0 0 0-15,7 2-3 16,-4 4 2-16,-3 0 1 15,3-3 0-15,-3-6-3 16,0-4 2-16,0-2 1 16,0-1 0-16,-4-2 0 0,1-4 0 15,3 0 2-15,0-3-1 16,0-2-1-16,-4-1 1 16,1-3-1-16,-1-3 0 31,4 0 5-31,-4-3-4 0,4-3-5 15,-3-1 3-15,3-2-6 16,-4-6 6-16,4-10 0 16,-3 0 1-16,9 1 5 15,-6-1-4-15,0-6 3 16,4 1-3-16,-1-1 2 16,7-3-2-16,-3-6-1 0,7 6 1 15,-4 3-1-15,-3 4 0 16,0 2 0-16,-4 3 0 15,1 4-6-15,-1 3 5 0,-3 2 3 16,0 1-2-16,0 0 0 16,0 2 1-16,-4 4-7 31,1 0 5-31,-4 3-8 16,0 0 6-16,0 3-23 15,0 0 20-15,0 3-42 16,0 3 36-16,0 3-70 0,-4 1 63 15,1-1-188-15,0 0 160 16</inkml:trace>
  <inkml:trace contextRef="#ctx1" brushRef="#br1" timeOffset="234017.5442">19520 6694 260 0,'-3'-7'115'0,"3"7"-91"0,0-3-30 16,0 3 60-16,3 0-7 15,1-9-33-15,-4 3 20 16,3 0-26-16,1 3 24 0,-1 0-24 16,-3 9 12-1,7 0-3-15,-3 0-12 16,-1 0 6-16,1 0-8 15,-1 4-2-15,1-1 0 0,-4 3-4 16,0 4 2-16,0-1-2 16,0 0 2-16,-7 16 4 15,0-3-14 1,-4-4 9-16,1 1-56 0,-7 0 46 16,3-4-69-16,0-2 61 31,3-4-200-31,5-3 170 15,2-5-78-15</inkml:trace>
  <inkml:trace contextRef="#ctx1" brushRef="#br1" timeOffset="235267.1145">19784 6269 244 0,'3'-7'108'0,"1"1"-85"0,-1 3-29 0,-3 0 71 16,4 0-52-16,-1 0 29 16,0 0-31-16,-3 0 31 15,0 0-32-15,0 3 12 0,0 0-16 31,0 0-1-31,11 6-3 0,-1 0 4 16,-6 3-5-16,6 4 0 16,-3 5 0-16,0 7-1 15,3-1 0-15,1 4-3 16,-1 0 2-16,1 3-2 0,-5-1 2 16,1 7 1-16,0-6 0 15,0 3 5-15,-7-3-4 16,7-7 0-16,-3-2 0 0,-1-7-7 15,1-2 5-15,-4-4-6 16,0 0 6-16,0-3-11 16,0-6 9-16,0 0 4 15,0 0-1-15,0-12-8 32,0-7 4-32,-4 1 2 15,1-4-5-15,-1-2 6 16,-3-4 3-16,7 3-2 15,0 1 9-15,-3-1-7 16,-4-12-1-16,0 3 0 0,0 4 21 16,-3 2-17-16,6 3-5 15,1 1 1-15,-1 2 13 16,1 4-11-16,-1-1 1 16,-3 4-2-16,7-1 1 15,0 7-2-15,0 0-1 16,0 3 1-16,0 3 1 0,0 0-1 15,0 0-3-15,11 3 1 16,-4 0 4-16,0 3-3 16,0 0 6-16,-1 0-5 0,5 3 9 15,-1-3-8-15,1 3 5 16,2 3-6-16,1-2-3 16,4 2 2-16,-5 0 5 15,1 3-4-15,7 7 0 31,-7-4 0-31,0 7-4 0,-4-1 2 16,11-2 1-16,-7 2 0 16,0 1 2-16,-4-1-1 15,-3 1-1-15,3 0 1 16,-3-4-1-16,0 0 0 16,-3-2 0-16,-4-1 0 0,-4 4-3 15,-3-1 2-15,-3-5 4 16,-4 2-3-16,7 3 0 15,-10-2 1-15,6-4-1 16,-2 0 0-16,-1-2-17 0,0-1 13 16,0-3-18-16,0 0 17 15,0 0-12-15,4 1 13 32,-4-4-38-32,11 0 33 15,-4 0-67-15,0 0 59 0,3 0-164 16,1-3 139-16,3 0-105 15</inkml:trace>
  <inkml:trace contextRef="#ctx1" brushRef="#br1" timeOffset="235751.5888">20317 6675 300 0,'0'-6'134'0,"0"6"-105"0,4-3-37 16,-4-3 45-16,0-1-31 15,0 1 34-15,0 3-30 0,0 0 15 16,0 0-19-16,0 3 3 0,-4 9-9 15,1 1 0 1,3-1 0-16,-4 3 0 0,4 0 2 16,-3 4-1-16,-4-1-3 15,7 1 1-15,-4-1-41 32,4 0 33-32,0-2-160 0,0-4 131 15,0-3-189 1</inkml:trace>
  <inkml:trace contextRef="#ctx1" brushRef="#br1" timeOffset="237053.2049">20629 6426 160 0,'0'-3'75'0,"7"3"-59"0,-4 0-20 16,8 0 67-1,-8 0 14-15,7 0-54 16,-6-4 26-16,-1 4-36 16,-3 0 17-16,0 0-22 0,0 0 1 15,0 0-6-15,0 0 4 16,0 0-6 0,-3 0 6-16,-1 0-6 15,1-3 14-15,-4 0-11 16,4 0-2-16,-4 0-1 0,0-6 1 15,0 0-1-15,3-7 8 16,-3 1-7-16,4 3 5 16,-1 2-6-16,1-2 3 15,0 3-3-15,-1 0-1 0,4-1 1 16,0 1-1-16,4 0 0 16,-1 0 2-16,4-1-1 15,-4 1-3-15,8 3 1 16,3-3 1-16,3 0 0 15,0 2 0-15,1 1 0 16,-1 3 2 0,0 3-1-16,1 0-6 15,-5 0 4-15,5 6-3 16,-4 0 3-16,-4 1-2 16,0-1 2-16,-3 3 1 15,0 0 0-15,-3 0 2 16,-4 1-1-16,0-1-3 15,0 6 1-15,0-2 4 0,-4-1-3 16,-3 6 0 0,0-2 1-16,0-1-1 0,-3 1-3 15,0-1 2-15,-4 0 1 16,3 4 0-16,-2-1 2 16,-5-2-1-16,1-1 2 15,3 1-2-15,4-1-3 0,-1 0 1 16,4 4-2-16,0-1 2 15,4 13 1 1,-4-6 2-16,7-7-1 16,0 1-3-16,0-4 1 15,7-3 4-15,0-2-3 32,3-4 6-32,1 0-5 0,-1 0-5 15,0-3 3-15,4-3 3 16,0 0-2-16,-3-3 3 15,2 0-2-15,8-3-1 16,-7 0 1-16,3-7 4 16,-3 1-4-16,-3-6 0 15,-1 2 0-15,-3-2 1 0,10 2-1 16,-13 1-3-16,-1-4 1 16,-3 4-2-16,0 3 2 0,0-1-2 15,0 4 2-15,-3 0 1 16,-1 3 0-16,-3 3 0 15,-3 3 0-15,6 3 0 32,1 3 0-32,0 0-3 0,-1 0 2 15,1 3 4 1,3 1-3-16,0 5 3 0,3 13-2 16,-3-7-3-1,7 1 1-15,0-1 1 0,0 1 0 0,7 0 0 31,0-4 0-31,3 1-12 0,0-4 10 0,-3-3-89 16,7-3 71-16,-7-2-301 16</inkml:trace>
  <inkml:trace contextRef="#ctx1" brushRef="#br1" timeOffset="238509.2763">21072 6287 160 0,'-7'0'72'0,"7"0"-57"0,7 3-19 15,-7-3 67-15,0 0-50 16,0 0 43-16,0 0-42 16,0 0 21-16,4 0-25 15,3 0 19-15,-1 0-22 0,1 0 16 0,0 0-17 0,4 0 22 16,-1 0-21-16,0-3 25 16,4 0-24-16,11 0 7 15,-1 0-11-15,0 3 9 16,-3-3-10-16,10 0 16 15,-3-3-15-15,3-1-4 32,-3 1 0-32,6 3 3 0,-9 0-3 15,-1 0-5-15,-7 3 4 16,-3 0-28-16,0 0 23 16,-4 3-68-16,-6-3 57 15,3 3-142-15,-4 0 122 16</inkml:trace>
  <inkml:trace contextRef="#ctx1" brushRef="#br1" timeOffset="238040.0004">21322 6210 244 0,'0'-6'108'0,"3"0"-85"0,-3 6-29 0,0 0 43 0,0 0-30 16,0 0 31-16,0 0-29 15,0 0 33-15,10 3-32 16,-6 0 17-16,3 0-19 0,-4 0 9 0,-3-3-12 31,7 6 8-31,-7-6-10 0,4 6 16 0,-4 1-15 16,0-1 1-16,7 3-3 16,-4 3-2-1,-3 1 1-15,0 5 1 16,3 4-1-16,-3-1-3 0,7 4 1 15,-3 3 1-15,-4 2 0 32,0 1-3-32,7 6 2 0,-4 3 1 15,-3-3 0-15,4-3-3 16,-4-3 2-16,0-7 4 16,3 1-3-16,-3-7-14 15,4-2 12-15,-4-4-34 16,0-3 28-16,0-2-64 15,0-7 55-15,0 0-169 0,-4-7 143 0,1-2-116 16</inkml:trace>
  <inkml:trace contextRef="#ctx1" brushRef="#br1" timeOffset="239310.3001">21796 6296 256 0,'-3'-6'115'0,"-4"9"-91"0,7-12-30 16,0 6 29-16,0 3-19 16,-4-3 43-16,4 0 12 15,-3 3-43-15,-4 0 3 0,7 6-14 16,-4-3 2-16,-3 3-6 15,7 6-8-15,-3 7 5 16,-7 3 1-16,-1 2 1 16,8 4-3-16,-8 0 2 15,1 2-2-15,0 7 2 0,-4 6-22 16,3-3 18-16,1 0-9 16,-4-9 10-16,4-6-6 15,6-4 7-15,-3-2 5 16,4-7-2-16,-1-3 3 15,4-2-2-15,0-7-6 0,4-3 4 32,3-1 6-32,0-5-5 0,0 0 1 15,3-25 19 1,-3 0-16-16,10 0 19 16,-3-3-18-16,0 4 15 15,0-4-15-15,3 0 9 16,-3 3-11-16,-4 0 13 15,1 6-12-15,3 4 9 0,-4-1-10 16,-3 3 4-16,0 7-5 16,-4 0-1-16,8 5 0 15,-4 1-4-15,0 3 2 16,-1 6 4-16,-2 3-3 16,6 3-8-16,-6 3 6 15,3 10 4 1,-4 2-2-16,8 1-2 15,-5 0 1-15,1 2 4 16,4 4-3-16,3 0-2 16,6-1 1-16,1-2 4 15,-3 6-3-15,-8 6 0 16,7-6 1-16,-3-4-1 0,0-2 0 16,-4-7-3-16,1-2 2 0,-1-1-5 15,-3-3 5-15,3-2-39 16,-3-4 31-16,-3-3-75 15,-4-3 64-15,0 0-156 16,-4-3 135-16,-3-3-131 16</inkml:trace>
  <inkml:trace contextRef="#ctx1" brushRef="#br1" timeOffset="239635.7197">21699 6626 200 0,'0'0'92'0,"0"0"-73"0,0 0-24 0,4 0 44 15,-4 0-32-15,10 0 46 16,-3 0-41-16,0 0 43 15,3 0-42-15,1 0 14 0,-1 0-20 0,0 3 10 16,1 6-12-16,-4-3-1 16,10 0-2-16,-3-9-4 15,0 9 1-15,0-2 1 16,-4-1 0-16,4-3-40 16,3 3 32-16,0 0-98 31,4-3 81-31</inkml:trace>
  <inkml:trace contextRef="#ctx1" brushRef="#br1" timeOffset="240800.4909">22326 6290 200 0,'7'-3'88'0,"-7"6"-69"0,3-6-24 0,1 3 53 15,-4-3-39 1,7 0 44-16,-4 0-40 0,-3 0 19 16,0 0-23-16,0 0 12 0,0 0-16 15,0 3 6-15,0 0-8 16,-3-4 9-16,-4 4-9 0,7-3-4 16,-4 3 1-16,1 0 5 15,-7 3-4-15,3 1 6 16,-4-1-6-16,8 0-3 15,-8 3 2-15,1 0 3 16,-4 9-3 0,11 7 0-16,-8 0-2 0,1-1 1 15,10 4 4-15,-4-1-3 16,4 4 0-16,0-3 1 31,4 9-1-31,6-7 0 0,1 4 11 16,-1 0-9-16,4-7 14 15,0-5-12-15,0-1 6 16,-4-5-7-16,4-4 6 16,7 0-6-16,-8-3 1 15,8-3-3-15,-7-3 11 0,-4 0-10 16,4-3 0-16,-3-6-1 16,-1 0 4-16,-6-7-4 15,-4 1 3-15,7 3-3 16,-7-1-1-16,0 4 1 15,0 0-1-15,-7 0 0 0,7-4-3 16,-4 7 2-16,1 0 1 16,-4 3 0-16,7 0 2 15,-4 0-1-15,-3 3-3 16,7 0 1-16,-10 0 1 0,6 0 0 16,4 0 0-16,0 0 0 15,-3 0 5-15,3 0-4 16,0-3-3-16,3 3 2 31,-3-3 0-31,11 0 0 0,-8 0 2 16,8-1-1-16,-4 1 5 15,7 0-5-15,-1-3-8 16,1 0 5-16,7 0 4 16,-7 0-2-16,0 3 0 15,3 0 1-15,-3-1 1 16,-4 1-1-16,1 0-1 0,-8 3 1 15,8 0 1-15,-8 3-1 16,7 0 2-16,-3 1-2 16,-3-1 5-16,-1 3-5 15,4 0 0-15,-3 6 0 16,-4 1-4-16,10 17 5 31,-10 7-2-31,3-6-2 16,4 0 1-16,-3 0-55 0,-4 3 44 15,7-4-254-15,-4-17 207 16,-3-13-115 0</inkml:trace>
  <inkml:trace contextRef="#ctx1" brushRef="#br1" timeOffset="246849.1509">10660 6903 176 0,'4'-3'82'0,"-4"3"-65"0,0-13-21 0,3 10 11 15,1 0-6-15,-4 0 8 16,0 3-7-16,3-3 38 0,-3 3-31 16,0-6 30-16,0 0-9 15,4 0-21-15,-4-4 7 16,3 4-12-16,1 0 9 16,-4 0-10-16,0-3 13 0,3 3-12 15,1-4 6-15,-4 4-7 16,0 0 4-16,0 0-6 31,0 0 3-31,0-4-3 0,0 4 11 16,0 0-10-16,0 0 8 15,0 0-7-15,0 3 1 16,0-3-3-16,0 3 5 16,-4-4-5-16,4 4 6 15,-3 0-6-15,3 0-5 16,-4 0 3-16,4 3-3 0,-3 0 3 15,-1 0 4-15,1 0-3 16,-4 3 3-16,0 0-2 16,0 0-1-16,0 0 1 15,0 0 10-15,0 1-9 16,-3-1 8-16,3 3-7 16,0 0-10-1,0 0 5-15,0 0 7 16,0 0-5-16,0 1 4 15,0-1-3-15,0 3-9 16,4 0 6-16,-4 7 4 16,4-4-2-16,-1 9 6 15,1-2-7-15,-1-1 1 16,1-2 5-16,3-1-4 0,0 1 0 16,0-1 0-16,0 0-4 15,3 1 2-15,1-4 4 16,-1 0-3-16,1-2 6 15,-1-1-5-15,1-3 9 16,2 0-8-16,5 0 2 16,-4-3-3-16,3-3 2 0,1 0-2 15,-1 0 2-15,4 0-2 16,-4-3-1-16,1 0 1 16,-1-3 4-16,0 0-4 15,1 0 3-15,-4-3-3 16,0 2-1-16,0-2 1 15,-1 0 13 1,1 0-11-16,0-1 1 16,0 1-2-16,0-6 4 15,0 2-5-15,-3-5 0 16,3 3 5 0,-4-1-5-16,0 1 0 0,-3 3 0 15,4-1-1-15,-4 1 0 16,0 0 0-16,0 2 0 0,0 1 0 15,0 0 0-15,0 3-6 16,0 0 5-16,0-1 0 16,0 4 1-16,0 0 2 15,0 3-1-15,0 0 2 16,0 0-2-16,0 0-1 16,-4 0 1-1,4 0 10-15,0 0-9 16,0 0-3-16,0 6 1 15,0-6 0-15,0 3 0 16,4 4 2-16,-4-1-1 0,0 0-1 16,0 3 1-16,0 7-1 15,3-4 0-15,1 3 0 16,-1 1 0-16,1-1 0 16,-1 0 0-16,1 1 2 15,-1-4-1-15,1 0-3 16,-1 1 1-16,1-1 4 0,2 0-3 15,5-2 0-15,-1-1 1 16,1 0 1-16,2-3-1 16,1 0 2-16,-3 1-2 0,-1-4 8 15,1 0-7-15,-5 0-1 16,5-3 0-16,-4 0 7 31,0 0-6-31,0-3-4 16,0 0 2-16,-1 0 3 15,1-4-3-15,0 1 0 16,0 0 1-16,0 0 1 0,0 0-1 16,0 0 5-16,-4 0-5 15,4-1 0-15,-3 1 0 16,-1 0-4-16,1 0 2 0,3 0 4 16,-4 0-3-16,1-1-2 15,-1-5 1 1,4 0 1-16,-3-4 0 15,-1 4 0-15,0 0 0 0,1-1 0 16,-1 4 0-16,1 0 0 16,-1 3 0-16,1 0 0 15,-1-1 0-15,-3 1 0 16,0 3-6-16,0 0 5 31,4 0 0-31,-4 0 1 0,0 3 2 16,0 0-1-16,0 0-1 15,0 0 1-15,0 0-7 16,0 0 5-16,0 0-20 16,0 0 17-16,0 0-63 15,0 0 51-15,0 0-172 16,3 0 145-16,8-6-212 16</inkml:trace>
  <inkml:trace contextRef="#ctx1" brushRef="#br0" timeOffset="176146.8939">952 9668 252 0,'0'0'115'0,"0"0"-91"0,0 0-30 0,0 0 60 16,0 0-44-16,0 0 25 16,0-3-25-16,0 3 16 31,0 0-19-31,0 0 13 0,-4 3-15 0,4-3 0 15,-3 6-3-15,-1 0 1 16,1 6-2-16,0 10 2 16,-1 2-2-16,1 1-3 15,-1 6 1-15,1-3 6 16,-1 5-4-16,1 7-5 16,-1-3 3-16,1 0-3 0,-1-3 3 15,1-3 1-15,-1-3 0 16,1-4 0-16,3-2 0 15,0-7 0-15,0-2 0 16,0-4 0-16,0-3 0 16,0-3-3-16,0-3 2 15,0-6 9 1,0-3-6-16,0-4 5 16,0-2-6-16,0-4-14 15,3-11 11-15,1-4 19 16,3 0-14-16,0-3 0 0,0-9-1 15,3-3-22-15,0 2 16 16,4 1 23-16,0 3-15 16,0 3 5-16,0 6-7 15,7 3 8-15,3 7-8 0,-3 2 7 16,-4 7-6-16,4 3-5 16,-4 5 2-16,-3 7 5 15,0 3-4-15,0 7 6 16,-4 2-6-16,0 3 6 15,-3 7-6-15,0 0 3 0,-3 2-3 16,-1 4 2-16,-3 0-2 16,-3-4 8-16,-1 1-7 15,-6-1-4-15,3 1 2 16,0-3-3-16,-3-4 2 31,-4-3 4-31,-3-2-3 16,-1-4 6-16,1-3-5 0,3-3-3 15,0-3 2-15,0 0 5 16,0-3-4-16,4 3-5 16,0-3 3-16,3 0 0 15,0 0 1-15,3 0 0 0,1 3 0 16,3 0 0-16,0 0 0 16,0 0-6-16,7 3 5 0,-4 0 3 15,8 3-2-15,6 7-2 16,4-1 1-16,3 3-2 15,-3 4 2-15,3 2-2 16,0 1 2-16,-3-1 6 16,0 1-4-16,3-1 0 15,-7 1 0 1,-3-4-1-16,7 1 0 16,-4-1-23-16,-3-2 18 15,4-4-45 1,-5-3-77-16,1-6 96 15,-3-3-258 1</inkml:trace>
  <inkml:trace contextRef="#ctx1" brushRef="#br0" timeOffset="177126.7232">1492 9661 220 0,'-3'-3'98'0,"3"3"-77"0,0 0-26 0,0 0 5 0,0 0-1 32,0 0 0-32,0 0 1 15,0 0-6-15,0 0 5 16,0 0 0-16,0 0 1 0,0 0-3 0,0 0 2 15,0 0-16-15,0 0 13 16,0 0-29-16,0 0 25 0,0 0 15 16,0 0-7-16,0 0 2 15,0 0-1-15,0 0 13 16,0 0-11 0,0 0 27-16,0 0-23 0,0 0 27 15,0 0-25-15,0 0 18 16,0 0-20-16,0 0 21 0,0 3-21 15,0-3 0-15,0 4-5 16,0-4 18-16,0 0-16 16,0 0 24-16,0 0-21 31,0 3 22-31,0-3-22 0,0 0 25 16,0 0-24-16,0 0 10 15,0 0-13-15,0 0 8 16,0 0-10-16,0 0 2 15,0 0-4-15,0 0 13 16,0 0-10-16,0 0 9 16,0 0-10-16,3-3 7 0,-3-1-7 15,0 1 4-15,0-3-6 16,0 0 6-16,0 0-6 16,0 3 6-16,0 0-6 15,0 3-3-15,0 3 2 16,0 6 0-16,0 3 0 15,0 7 0 1,4 9 0-16,-1 2 2 16,-3 1-1-16,0 3-6 15,0 3 4-15,0 0 3 0,0-3-2 16,0-3 0-16,0-1 1 16,0-5-13-16,0-3 10 15,0-4-14-15,0-3 13 16,0-5-19-16,0-4 17 0,0-6-23 15,0-3 21-15,0-3-2 16,0-10 6-16,0-5-6 16,-3-7 6-16,3 0 5 15,0-3-2-15,0 1 6 16,3-10-5-16,1 3 3 16,3 3-3-1,-1 3 2-15,1 6-2 16,4 1 13-16,-1 2-10 0,-3 4 6 15,7 2-7-15,0 1 1 16,3 3-3-16,-3 2-3 16,-4 1 1-16,1 3-19 15,-1 0 16-15,-3 3-55 16,-3 0 46-16,-1 3-85 16,-3 0 75-16,0 6-144 15,-7 3 128-15,0 6-98 16</inkml:trace>
  <inkml:trace contextRef="#ctx1" brushRef="#br0" timeOffset="177527.0035">1510 10123 176 0,'-7'16'82'0,"7"-10"-65"0,3-3-21 0,-3-3 73 15,0 0-55-15,7 0 37 16,0 0-37-16,0 0 17 16,3-3-23-16,1-3-4 0,2 0-2 0,8-4-42 15,-3-2 32-15,2 0-124 16,-2-1 103-16,2-11-146 15</inkml:trace>
  <inkml:trace contextRef="#ctx1" brushRef="#br0" timeOffset="177342.9581">1527 9862 188 0,'-4'12'85'0,"4"-6"-67"15,0 0-23-15,0 0 69 0,4-3-51 16,-1 1 40-16,4-4-39 16,0 0 26-16,7 0-30 15,0-4 18-15,7-2-21 0,-4 0-1 16,0 0-4-16,1 0-2 15,-5-3 1 1,-2-1-43-16,-1 4 33 16,1 0-65-16,-4 0 57 15,-1 3-130-15,-6 3 113 16,0 3-103 0</inkml:trace>
  <inkml:trace contextRef="#ctx1" brushRef="#br0" timeOffset="178111.6558">1936 9677 272 0,'-4'0'125'0,"4"3"-99"0,-3-3-33 0,3 12 54 16,-4 1-25-16,1 8-13 15,-4 1 1-15,0 2-8 0,0 10 5 0,-7-3-6 16,4 6 6-16,-4 0-6 16,3-3-3-16,1 0 2 15,3-4-6-15,0-5 5 16,4-3-6-16,-1-7 6 15,1-3-14 1,-1-6 12-16,1-6-8 16,6-6 8-16,-3-6 11 15,4-7-7-15,6-8 11 16,1-4-9-16,-5-3 10 16,8 0-10-16,0-18 10 15,-3 3-10-15,-1-4 18 16,0 7-16-16,1 3 18 0,-1 6-18 15,1 6 26-15,-1 7-23 16,0 5 18-16,1 7-19 16,-1 6 10-16,1 6-12 15,-1 9-1-15,0 9-2 16,1 7 4-16,-1 15-5 16,0 3 3-16,1 0-3 0,-4 13-1 15,3-4 1-15,-3-3-1 16,0-3 0-16,7-2-3 0,-4-4 2 15,1-7-13-15,-4-2 11 16,3-6-27-16,-3-7 23 16,-4-2-51-16,1-4 45 31,-4-3-79-31,-7-6 71 0,7-6-165 16,-10-6 143-16,-4-3-111 15</inkml:trace>
  <inkml:trace contextRef="#ctx1" brushRef="#br0" timeOffset="178316.2185">1863 9942 260 0,'-7'6'118'0,"10"-6"-93"0,-3-3-32 0,0 3 54 16,14 0-11-1,0-3-24-15,0 3 3 16,3-3-11-16,1-1-9 0,2-2 5 15,1 0-57 1,3-3 45-16,-3-3-170 16,17-7 141-16,-3 1-104 15</inkml:trace>
  <inkml:trace contextRef="#ctx1" brushRef="#br0" timeOffset="179018.4127">2320 9655 260 0,'-7'13'115'0,"7"-7"-91"0,-3 15-30 16,3-11 41-16,0 8-29 15,0 7 37-15,0 2-33 16,0 7 7-16,-4 3-12 16,1 3 0-16,3-3-4 15,0 0-3-15,0 0 1 16,0-3 1-16,0-3 0 0,-4-7 0 15,4-5 0-15,0-4-20 0,0-6 16 16,0-2-13-16,0-10 13 16,0-7-4-16,0-2 6 15,0-7 1 1,0-8 1-16,0-4 22 0,-3-6-17 16,3-3 18-16,-4-6-18 15,4 0 23 1,0-1-21-16,0 1 16 15,0 6-17-15,4 6 17 16,-1 7-18-16,4-1 26 0,-3 6-23 16,3 4 12-1,-4 3-14-15,0 2 10 0,4 7-11 16,-3 0 5-16,3 6-7 16,3 3 6-16,1 3-6 0,2 3 4 15,1 4-6-15,0-1 3 16,0 3-3-16,0 4 19 15,0 2-16 1,3 10-18-16,0-3 12 0,1 0 0 16,-1-1 1-16,-3 4 1 15,0-6 0-15,0 6 2 16,-4-7-1-16,0 4-1 16,-3-3 1-1,0-4 7-15,0-2-6 16,-3-1-1-16,-4 1 0 0,-4-4 4 0,1 0-4 15,-4 1 0-15,-4-4 0 16,-3 0 4-16,1 1-4 16,-5-4 0-16,1-3 0 0,0 0-27 15,-4-3 21-15,-3 0-52 16,3-3 44-16,4 0-87 31,-1 0 76-31,8 0-157 0,3-3 139 16,3-3-176-1</inkml:trace>
  <inkml:trace contextRef="#ctx1" brushRef="#br0" timeOffset="181310.1979">3903 9578 192 0,'7'-3'85'0,"-4"0"-67"0,1 0-23 16,-1 0 64-16,1 0-48 0,-4 0 30 31,3 0-30-31,-3 0 31 16,0 0-32-16,0 0 29 0,0-4-30 16,0 1 16-16,0 3-19 15,-3-9 17 1,-4 3-4-16,0-7-13 0,0 4 6 15,-3 0-9-15,-1-1 6 16,1 4-6-16,-4 0 9 16,0 0-9-16,-7 2 10 0,4 1-10 15,-7 3-1 1,3 3-1-16,0 0-7 0,4 9 5 16,-1-2 3-16,1 8-2 15,0 0-2-15,0 1 1 0,3 2-2 16,0 4 2-16,0-1 1 15,4 4 0-15,-1 0-3 16,4 5 2-16,0 10 1 16,0-3 0-16,0 0-3 15,1 0 2-15,2 0 1 16,1 3 0 0,3 0 2-16,3-6-1 15,1-6-6-15,2-4 4 16,5-2-3-16,3-4 3 15,0-2 1-15,3-4 0 16,7-6 8-16,4-3-6 0,0 0-4 16,-1-3 2-16,1 0 5 15,-4 0-4-15,0-3 17 0,-3 0-14 16,-3 0 7-16,-1 3-8 16,-3-3 1-16,-4 3-3 15,1 0-1-15,-5 0 1 16,1 0-4-16,-7 0 2 15,0 0-36-15,0 0 29 16,0 6-126 0,-3-3 104-16,-1 0-293 15</inkml:trace>
  <inkml:trace contextRef="#ctx1" brushRef="#br0" timeOffset="182784.3982">945 10671 272 0,'-4'-3'121'0,"4"0"-95"0,0 0-33 0,0 3 43 0,0 0-30 16,0 0-2-16,0 0-2 15,0 3 9-15,0 6-9 32,0 4-3-32,0 14 1 0,0 1 3 15,0 3-3-15,0 3 0 0,0 3 1 0,0 12-4 16,0-6 2-16,0-3-8 16,0 0 7-1,0 0-2-15,0-6 3 16,0-3 4-16,0-7-3 0,0-5 3 15,-3-4-2-15,3-2-3 16,0-4 1 0,0-6 15-16,-3-6-11 0,-1-6 10 15,4-7-10-15,-3-2 10 16,3-10-10-16,0-6-1 16,3-6-1-16,4-3 7 15,0-6-6-15,3-4 10 16,1 1-9-16,3 0 10 15,-1 6-10-15,8 6 10 0,3 3-10 16,-3 9 10-16,0 6-10 16,0 10 7-16,-4 6-7 15,4 9 1-15,-4 6-3 16,1 4 8-16,-8 2-7 16,0 6 2-16,-3 7-3 0,0 0-1 31,0 0 1-31,-3-1 1 15,-4-2-1-15,-4-4-1 0,-3 1 1 16,0-4-7-16,0-2 5 16,0-7 3-16,0 0-2 15,-3-9 6-15,0 3-5 16,-4-6-3-16,-3 0 2 16,-1-3 5-16,4 3-4 0,0-3-3 15,4 3 2-15,0-3 3 16,3 3-3-16,3 3-5 15,4 3 4-15,7 3 0 16,0 3 1-16,7 3 2 16,3 7-1-16,1 2-3 15,-1 4 1-15,0 0 4 0,1-1-3 16,-1 1-5-16,-3 0 4 16,3-1-34-16,-3-2 28 15,0-4-90-15,-4-2 74 16,1-4-225-1,6-15 121-15</inkml:trace>
  <inkml:trace contextRef="#ctx1" brushRef="#br0" timeOffset="183232.4077">1475 10699 232 0,'0'0'105'0,"0"3"-83"0,3 0-28 0,1 3 49 0,-4 7-35 16,0 8 17-16,3 4-19 16,-3 3 20-16,0 5-20 15,0 7 19-15,0 0-18 0,0-3 2 16,0 0-7-16,0-6 2 16,-3 0-3-16,3-6 2 15,-4-7-2 1,4-3-3-16,-3-2 1 15,-1-7-22-15,1-6 18 16,-1-6-3-16,1-4 5 16,0-8-4-16,-1-7 6 15,1 1 14-15,-1-4-10 0,1 0 13 16,-1 1-12-16,4 2 0 16,0 0-2-16,0 1 10 0,4 2-10 15,3-6 31-15,0 10-26 16,3 3 3-16,4 2-7 15,3 1-2-15,0 3 0 16,4 0 1-16,3 2-1 16,-3 1 2-16,-3 0-2 15,-1 0-31 1,-3 0 23-16,-4 0-160 16,1-1 130-16,-5-2-201 15</inkml:trace>
  <inkml:trace contextRef="#ctx1" brushRef="#br0" timeOffset="183470.103">1537 10970 260 0,'7'-3'115'0,"0"0"-91"0,3-3-30 15,1 6 63-15,6-3-46 16,1-4 18-16,-1 1-20 15,0 0-9-15,-3 3 1 0,0 0-10 0,-4 0 7 16,-3 0-94-16,0 0 75 16,-3 0-236 15,-4 3 198-31,0 0 24 16</inkml:trace>
  <inkml:trace contextRef="#ctx1" brushRef="#br0" timeOffset="183689.2836">1555 11201 232 0,'0'9'105'0,"3"-6"-83"0,0 0-28 16,-3-3 77-16,4 3-57 16,6 3 40-1,11-2-15 1,-4-1-30-16,-3-3-3 0,0-3-13 0,3-1 5 15,1-2-88-15,-1-6 70 16,0-3-189 0,4-7 161-16,0-6-67 15</inkml:trace>
  <inkml:trace contextRef="#ctx1" brushRef="#br0" timeOffset="184225.4981">2026 10745 248 0,'-4'19'111'0,"4"-19"-87"0,-3 9-30 0,3 3 49 0,-4 1-35 0,1 5 3 15,-4 4-8-15,0 5 12 16,-3 7-11-16,-1 6 9 0,1 0-10 31,-1-3-1-31,1 0-1 16,3-3-4-16,-7-3 2 15,4-7 4-15,3-5-3 16,0-4-11-16,0-6 9 0,4-5-2 16,6-11 2-16,4-5 2 15,0-6 0-15,0-10 0 16,3-6 0-16,1-3 14 16,-1-3-11-16,0 0 21 0,1-12-18 15,3 5 22 1,-1 1-21-16,1 9 14 0,-3 7-16 15,-1 5 25-15,0 6-22 16,1 7 15-16,-1 6-17 0,-3 6 3 16,0 6-7-16,7 10-1 15,-4 5 0-15,8 10 4 16,-1 0-4-16,-3 9 3 31,-4 0-3-31,4-3-1 0,-4 0 1 16,1 3-4-16,-1 0 2 15,1-3-5-15,-1-4 5 16,-3-2-20-16,-4 0 17 16,4-6-35-16,-3-7 29 15,-1-2-73-15,-3-4 63 16,-3-12-120-16,-1 0 107 0,1-6-173 16</inkml:trace>
  <inkml:trace contextRef="#ctx1" brushRef="#br0" timeOffset="184440.1695">1949 11022 224 0,'-10'0'101'0,"10"16"-79"0,-3-22-28 0,3 12 71 16,3-3-52-16,0 0 29 16,4 0-31-1,4 0 22-15,-1 0-24 0,8-3-8 0,-1 0 0 16,4 0-4-16,3-6 2 15,10 0-83 1,-2-3 66-16,6-7-244 16,-4-2 203-16,-2-7 1 15</inkml:trace>
  <inkml:trace contextRef="#ctx1" brushRef="#br0" timeOffset="185124.9021">2497 10739 276 0,'-11'25'125'0,"11"-16"-99"0,-3 22-33 16,3-19 51-16,0 6-36 15,0 10 19-15,-4-3-19 16,4 12 9-16,-3 0-12 16,-1 0 5-16,1-3-7 15,-1-4-2-15,4 1 0 16,0-6 4-16,-3-4-4 0,3-5 0 15,-3-4 0-15,-1-3-21 16,1-3 16 0,-1-6-10-16,1-6 10 0,-1-6-12 0,-3-7 13 15,4-5-2 1,-1-10 3-16,4 0 5 0,-7-6-3 16,4 0 14-16,0-3-10 15,-1 0 12-15,4 0-12 16,0 9 12-16,0 6-12 15,7 4 17-15,0 2-16 16,-4 7 26-16,1 2-23 16,3 4 10-16,0 6-13 0,0 3 8 15,3 6-10-15,0 0 4 16,4 10-5-16,0 5 2 16,3 1-3-16,1-1 2 15,-1 1-2-15,0-1-1 16,8 7 1-16,2-3-1 15,-2 2 0 1,-5 1 2-16,-2-3-1 16,2-1-1-16,-6-2 1 15,0-4 4-15,-3 1-4 16,-4-4 3-16,-1 1-3 16,-6-1-1-16,0-3 1 15,-3 1 1-15,-4-1-1 0,-7 0 5 16,-3-2-5-16,-4-1 0 15,0 0 0-15,-3-3-1 0,3 0 0 16,0 4-3-16,1-4 2 16,2 0-16-16,1 0 13 15,3 0-35-15,0 0 30 16,4 1-74-16,0-4 63 16,3-3-187-1,10-7 6 1</inkml:trace>
  <inkml:trace contextRef="#ctx1" brushRef="#br0" timeOffset="186941.3523">3629 10684 304 0,'-3'3'138'0,"3"0"-109"0,3-3-37 0,-3 0 36 15,0 0-24-15,0 3 16 16,0 3-15-16,0 0 25 0,0 3-22 16,0 16 12-16,0 0-14 15,-3 2-4-15,3 1 0 16,0 0-2-16,-4 3 0 0,1-1 0 16,-1 4 2-16,1-3-1 15,3-3-1-15,0-1 1 16,0-5-1-16,0 0 0 15,0-4 0-15,0-3 0 16,0-2-23-16,0-4 18 16,0-3-20-16,0 0 18 0,0-6-18 15,0 0 18-15,0-3-10 16,0-3 13-16,0-3-15 16,0-4 14-16,0-5-34 15,0-10 30-15,-4 1 4 16,1-4 3-16,0-3 2 15,-1-6 0 1,1-3 19-16,-1 0-15 16,1 3 30-16,-1 6-26 15,4 0 10-15,0 6-12 0,0 4 15 16,0 2-16-16,0 4 15 16,0 2-15-16,0 4 17 15,0 3-17-15,4-1 15 16,-4 4-15-16,3 0 17 0,1 3-17 15,-1 0 9-15,4 0-10 32,-4 0 9-32,4 3-10 0,0 0 10 15,0 3-10-15,4 0 4 16,-1 0-5-16,0 3-1 16,4 0 0-16,0 0-1 15,3 4 0-15,1-1 2 16,-1 3-1-16,0 1-1 15,1-1 1-15,-1 0-1 16,4 1 0-16,-4-1-3 16,0 3 2-16,1 1 4 15,-1-1-3-15,-3 4 0 16,3-4 1-16,1 3 1 0,-1 1-1 16,4-1-3-16,-7 1 1 15,-4-1 6-15,0 1-4 0,-3-4 0 16,0 1 0-16,-3-1-1 15,-4 3 0-15,-4-2 2 16,4 2-1-16,-7-2 2 16,4-1-2-16,-8-3 2 0,1 1-2 15,-4-1-3-15,-3 0 1 16,3-2 1-16,-3-1 0 31,-1 0 2-31,-2 0-1 16,-5 0-1-16,-9 1 1 0,3-1-15 15,3-3 11-15,0 0-39 16,4-3 33-16,0-3-117 16,6 0 97-16,4-6-304 15</inkml:trace>
  <inkml:trace contextRef="#ctx1" brushRef="#br1" timeOffset="289796.049">7817 9929 204 0,'-7'-9'92'0,"10"0"-73"0,-3 3-24 0,4 6 61 0,-1-3-45 16,1 3 38-16,-1-3-36 15,-3 3 35-15,4 0-36 16,-1 0 30-16,1 0-31 0,3 3 30 15,-1 0-30-15,1 3 19 0,0 0-22 16,0 0 15-16,0 6-17 16,0-2 8-16,3-1-10 15,1 6 9-15,3-2-10 16,0-1 2-16,3 0-4 16,-3 4-1-16,0 2 1 31,-4 4-1-31,0 2 0 0,1 1 2 15,-4 6-1-15,0 3-3 16,0-1 1-16,-4-2 4 16,0 3-3-16,-3 0 3 15,0 6-2-15,-10 0-1 16,0-3 1-16,-8-3-1 16,1 0 0-16,0 0-14 0,-1-4 11 15,1-2-33-15,0-3 28 16,-1-1-84-16,5-5 71 15,-1 5-212-15,7-5 179 0</inkml:trace>
  <inkml:trace contextRef="#ctx1" brushRef="#br1" timeOffset="289195.163">7564 9997 108 0,'0'-3'49'0,"0"12"-39"0,0-12-12 0,0 3 66 16,0 0-51-16,0 0 52 15,0 6-48-15,0-6 27 16,0 3-32-16,-4 0 21 0,1 1-24 16,0-1 9-16,-4-3-13 0,3 3 5 15,-3 0-7-15,4 0 6 16,-4 0-6-16,0 0 9 16,-7 3-9-16,4 0 10 15,-1 0-10-15,-3 1 13 16,4-1-12-16,0 0 17 0,3 0-16 15,0 0 7-15,3-3-9 16,4-3 12-16,4 3-11 16,10 0-2-16,0 1 1 31,-1-1-2-31,5 0 8 16,-1 0-7-16,4 0 5 15,0-3-6-15,-4 3 6 16,7-3-6-16,7 3 9 0,-6-3-8 15,-1 0-1-15,-3 3 0 16,-4 0-7-16,-3 0 5 16,-4 0 8-16,1 0-5 15,-5 4-1-15,-2-1 0 16,-4 3-1-16,-4 0 0 16,1 0 2-16,-7 1-1 0,-1 5-6 15,-10 7 4-15,4-4 6 16,0 1-5-16,-1-4 1 15,5 0 0-15,-1 1 1 16,-4-4-1-16,5 3-1 16,2-5 1-16,1-1 7 15,3-3-6 1,3 0-1-16,1-3 0 16,-1 3 4-16,4-6-4 15,0 0 0-15,7 0 0 0,0 4-1 16,4-4 0-16,-1 0-3 15,14 3 5 1,4 0-2-16,-4 0 0 16,-3 0 1-16,0 3-1 0,0 0 0 15,-7 0-6-15,3 4 5 16,-3-1 6-16,-4 0-5 16,-3 6 1-16,-4 4 0 15,-3-4-1-15,-3 1 0 16,-4-1 2-16,0-3-1 15,-3 1 2-15,-1-1-2 0,-2-3 8 16,-12 1-7-16,5-1-1 16,-1 0 0-16,0-3 1 15,0 0-1-15,-7 0-1 16,8-2 1-16,2-1-7 16,1 0 5-16,3-3 0 15,4 0 1 1,-1 0-31-16,4-3 24 15,4 0-59-15,3-1 51 16,3-2-86-16,4 0 76 0,0 0-187 16,7-16 163-1,0-2-66-15</inkml:trace>
  <inkml:trace contextRef="#ctx1" brushRef="#br1" timeOffset="292832.2074">8825 10071 220 0,'-4'-6'101'0,"4"3"-79"0,0-3-28 0,0 6 49 15,0-4-35-15,0 1 36 16,0 0-33-16,0 0 34 16,0 0-34-16,0 0 20 0,0 3-23 0,0 0 4 15,0 0-8-15,0 0 3 16,0 0-6-16,0 3 9 15,0 3-8-15,0 4-1 16,4 5 0-16,-1 3 1 16,1 4-1-16,3 9-1 15,0 9 1 1,-1 0-1-16,-2 0 0 16,-1 0 0-16,1 6 0 0,-1-3 2 15,1-6-1-15,-1-3-3 16,4-3 1-16,-3-7 1 15,-1-2 0-15,1-7-31 16,-1-2 24-16,0-4-67 16,1-6 57-16,-1-3-150 0,4-15 128 15,0-10-129 1</inkml:trace>
  <inkml:trace contextRef="#ctx1" brushRef="#br1" timeOffset="293602.1606">8839 10339 156 0,'-18'0'72'0,"15"6"-57"0,-1-6-19 0,4 0 59 16,0 0-44-16,0 0 46 16,0 0-42-16,0 0 42 15,7 0-42-15,4 0 28 0,3-3-31 16,3 0 15-16,4 0-19 16,3-3 9-16,10-10-12 15,1 4-3 1,3 3-1-16,0-1 7 15,-3 4-6-15,7 0-1 16,-1 3 0-16,-3 0-4 16,-3 0 2-16,-4 3 1 15,0 0 0-15,-3 0-9 16,-7 0 7-16,-1 0-66 16,-2 9-67-16,-4 0 99 0</inkml:trace>
  <inkml:trace contextRef="#ctx1" brushRef="#br1" timeOffset="293232.8476">9195 10000 280 0,'-7'12'125'0,"4"-8"-99"0,-1-14-33 15,8 16 20 1,-4-6-12-16,0 4 9 15,0 2-8-15,3 0 30 0,-3-3-25 16,0 3 31-16,0 0-29 0,0 3 10 16,0 1-13-16,4 2 7 15,-1 0-10-15,1 4 7 16,-1 2-7-16,1 1 1 16,3 8-3-16,0 4 2 0,6 0-2 15,-2 3-1-15,-1 0 1 16,4 0-1-16,-4 2 0 15,1 1 2-15,-1-3-1 16,-3-6-1-16,0 0 1 16,0-7-4-16,-4-2 2 15,1-4-66 1,-1-6 52-16,-3 1-109 16,0-10 94-16,0 0-221 15</inkml:trace>
  <inkml:trace contextRef="#ctx1" brushRef="#br1" timeOffset="294244.5882">9639 10280 280 0,'0'-21'125'0,"-4"36"-99"0,4-24-33 0,0 6 29 0,0 0-19 15,0-6 10-15,-3 2-10 16,-1 1 18 0,-6 9-2-16,3-9-13 0,0 9 3 15,0 0-7-15,4 0 2 16,-4 0-3-16,3 13 2 15,1 2-5-15,-1 1 2 16,4-1 0-16,0 4 0 0,7-1 2 16,0 1-1-16,0-4-3 15,4 13 1 1,-1-6 1-16,0-4 14 16,1-2-11-16,-1-4 4 31,0-2-5-31,1-4 10 0,-1-3-9 15,1-3 10-15,-1-3-10 16,0-6 10-16,1 0-10 16,-1-7 4-16,1 1-5 15,2-3 5-15,-2-1-6 16,-1-2 3-16,-3-1-3 16,0 1 2-16,-10-1-2 0,-1-2-1 15,-3-4 1-15,0 7 7 16,0-4-6-16,0 1-1 15,1 2 0-15,-1 4-4 16,-4 2 2-16,4 4-13 16,-3 3 11-16,-1 9-22 15,5 0 19 1,-1 0-56-16,3 0 48 16,4 10-126-1,7-1-108-15</inkml:trace>
  <inkml:trace contextRef="#ctx1" brushRef="#br1" timeOffset="294994.1211">9985 10314 312 0,'0'3'138'0,"0"-6"-109"0,4 0-37 15,-4 3 61-15,0 0-43 31,0 0 27-31,0 0-27 16,0 0 17-16,0 3-20 16,0 6-1-16,0 1-4 0,0-1-4 0,0 3 1 15,0 4 1 1,3-1 0-16,4 7 2 0,0-1-1 16,0 4-6-16,3-4 4 0,4-5 6 15,7-4-5 1,-4 0 1-16,0-2 0 0,1-4 1 15,-1-3-1-15,-3-6-1 16,0-3 1-16,0-7 4 16,-1 1-4-16,1-4 9 15,0 1-8-15,-3 0-4 0,-1-4 2 16,-3 1 3-16,0-1-3 16,0 1 9-16,-4-7-7 15,1 4-1-15,-4-7-3 16,0 16-4 15,0 12 4-15,3 9 1-16,1 0-5 15,3 6 5-15,-1 1 0 16,5-1 1-16,-1 4 0 0,8-4 0 16,-5-3 0-16,5 1 0 15,-1 2 0-15,0-9 0 16,1 7 5-16,-1-13-4 15,0 0 3-15,1 0-3 16,-5 0-1-16,5-7 1 16,-4 1 4-16,0-3-4 0,-4 3 9 15,0-3-8-15,-3-4 2 16,0 1-3-16,-3-3 2 31,-4-7-2-31,0 4-3 16,-4-13 1-16,1 6 1 15,-1 4-3-15,1 5 2 16,-4 1-19-16,0 3 16 16,0 2-24-16,0 4 21 0,0 3-22 15,0 0 22-15,0 3-53 16,4 0 47-16,-1 3-113 16,1 0 97-16,3-3-212 31</inkml:trace>
  <inkml:trace contextRef="#ctx1" brushRef="#br1" timeOffset="295925.8491">11398 10333 400 0,'-3'-7'180'0,"3"11"-141"0,0-8-49 0,0 4 23 0,0 0-12 15,0 0-9-15,0 0 6 0,0 7 1 16,0 2 1-16,0 3-9 0,0 4 7 16,0-1 10-1,0 0-7-15,0 7-3 16,0-4-3-1,0 4 0 1,0-4 4-16,0-2-9 16,0-16-3-1,0-9 7 1,3-1 3-16,1-2 7 0,6-3-3 0,0-4 6 31,-3 1-6-31,0-1 6 16,0-5-6-16,0 2-3 0,4-9 2 15,-1 10-3-15,0 5 2 0,1 4 6 16,-1 12-4-16,1 9 0 16,-1 0 0-16,0 4 4 15,1 2-4-15,-1 4-3 16,0-1 2-16,1-3-3 31,-1 1 2-31,-3-1 9 0,0 7-6 16,0-4-1-16,-4-5 0 15,1-1 4-15,-1-3-4 16,1-3 6-16,3-12 0 16,0-3-5-1,3-3 2-15,7-1-3 16,-3-5 2-16,0-1-2 0,0-2 2 16,0-4-2-16,0 4 2 15,0-7-2-15,-1 6-3 16,1 7 1-16,0 12-2 15,0 12 5 1,0 0-2-16,0 4 3 0,0 2-2 16,-4 4-1-16,7-4 1 0,-3 3 4 15,0 1-4-15,3-4 0 16,-3 7 0-16,-3 6 1 31,-1-4-1-31,-3-2-3 16,0-4 1-16,-4 1-24 15,1-4 19-15,-1-3-40 16,1-2 36-16,-4-4-89 0,0 0 76 16</inkml:trace>
  <inkml:trace contextRef="#ctx1" brushRef="#br1" timeOffset="296580.3495">12316 10363 312 0,'-3'-6'138'0,"-1"3"-109"0,8-3-37 0,-4 3 31 0,0 0-20 16,0-3 18-16,0 0-16 15,-4-1 21-15,-3-8-20 16,0 6 8-16,0 0-10 0,-10 2-2 16,-4 4-13-1,4 9 9-15,0 1 6 16,-1 2-4-16,1 0-2 0,3 6 2 16,4 1 5-16,-1-1-4 15,4 4-8-15,0 5 5 16,4-2-2-16,0 6 3 15,3-7 1-15,3-2 0 16,0-1 5-16,4-2-4 0,0-4 9 31,7-6-8-31,4 0 7 16,2-6-6-16,-6 0 9 16,3-6-9-16,1-6 4 15,-4-1-5-15,0-2 13 0,-4 0-11 16,0-1 14-16,-3 1-13 15,0-1 11-15,-3 1-11 16,-1 3 11-16,1-1-12 0,-4 4-5 16,0 3 1-16,3 3 0 15,-3 3 0-15,3 6 0 16,1 3 0-16,-1 4-3 16,1-1 2-16,3 6 4 15,0 4-3-15,0-1-11 16,0-2 9-16,-1-1-30 0,5-2 24 15,-4-4-55-15,7 0-64 16,0-2 95 0,-4-7-229-1,11-3 201-15,-4-13-2 16</inkml:trace>
  <inkml:trace contextRef="#ctx1" brushRef="#br1" timeOffset="297096.9444">12548 10253 300 0,'0'0'134'0,"0"0"-105"0,4 3-37 16,-1 12 25-16,1 4-10 0,-1-1-4 16,-3 7 23-16,3-4-20 15,1 10 29-15,-4 3-27 0,3-3 13 16,1-4-15-16,-1-2-1 15,-3-3-3-15,0-4-2 16,0-6 1-16,0-2 7 16,4-4-6-1,-4-6 16-15,3 0-14 16,1-3-4-16,3-4 0 16,3-14 5-16,0 2-4 15,1-2 9-15,-1-1-8 16,1 1-1-16,6 2 0 0,7 1 1 15,-3 2-1-15,-4 4-3 16,1 3 1-16,-5 0 12 16,1 6-9-16,-3-1 5 15,-1 4-5-15,0 4 2 0,1 2-3 16,-1 3 5-16,1 3-5 16,-4 1 0-16,-1 5 0 15,1 7 1-15,0-1-1 16,0-2 2-16,0-1-2 0,-3-2-15 15,3-4 12-15,-4 1-37 16,0-4 30-16,1-3-83 16,-1-3 71-16,-3-6-173 15,4-3 149-15,-1-12-141 16</inkml:trace>
  <inkml:trace contextRef="#ctx1" brushRef="#br1" timeOffset="297782.8576">13050 10323 312 0,'-7'3'138'0,"7"1"-109"0,-3-1-37 16,3 3 22-16,0 0-13 15,0 3 0-15,0 0 0 0,0 4 38 16,0 2-31-16,0 7 17 0,3 5-18 15,1-5 10-15,3-1-12 16,0-5-6-16,3-1 1 31,1-2 3-31,-1-4-3 0,7-3 3 16,-3-3-2-16,0-3 2 16,0-9-2-16,0 3-3 15,10-13 1 1,-7 1 1-16,1-1 0 15,2 1 0-15,-2-4 16 16,-1 4-12-16,-3-1 1 0,0 4-3 16,-4-1 1-16,0 4-2 15,1 3 2-15,-4 3-2 16,3 6-1-16,-3 3 1 0,0 3-7 16,0 3 5-16,3 4 0 15,1 5 1-15,-1 13-6 31,1 3 5-31,-1 3-17 0,-3 3 14 16,0 0-4-16,0 3 6 16,-4 6-19-16,1-6 17 15,-4 0-19-15,-4-3 18 16,1-3-4-16,-4-3 7 16,-4-6 7-16,1-4-5 15,0-8 15-15,-4-4-11 0,0-3 6 16,-10-2-7-16,-4-7 15 15,0 0-14-15,4-4 24 16,0-2-22-16,-1-6 17 16,5 0-17-16,-1 2 14 15,4-2-15-15,3 0 9 16,0-1-11-16,3 4-12 0,5-12-13 16,2 5 17-1,8-5-52-15,2 2-99 16,8 1 118-16,-3-4-238 15</inkml:trace>
  <inkml:trace contextRef="#ctx1" brushRef="#br1" timeOffset="299000.6064">14315 10357 380 0,'0'-3'171'0,"0"3"-135"0,3 0-46 0,1 0 37 0,-1-3-23 16,-3 3 12-16,0 0-11 15,0 0 13-15,0 0-13 16,0 0-3-16,0 0 0 0,0 6-5 15,0 3 2-15,7 4-2 16,0 2 2-16,0 1 1 16,0 5 0-1,3 4-6-15,0-4 5 16,1 1 0-16,-1-4 1 0,1-2 0 16,-1-4 0-16,0 0-12 15,1-2 10-15,-1-4-5 16,1-6 5-16,-1-3-5 15,0 0 6-15,1-10 3 16,6 1-2-16,-3-6 3 0,0-1-2 16,-4-3 8-16,8 1-7 15,-5 2 13-15,-2 1-11 16,-1 0 6-16,1 2-7 16,-5 4-8-16,1-1 5 15,-3 4-7-15,-1 6 6 16,-3 3-8-1,4 6 6-15,-1 4 2 16,1-1 1-16,3 3 0 16,0 0 0-16,-1 7 5 15,5-4-6 1,-1 7 1-16,4-4 3 16,0-2-3-16,0-4 6 15,0-3-5-15,0-9 3 0,-1 0-3 16,8-3 11-16,-4-6-10 15,-3 0 0-15,4-1-1 16,-4 1-1-16,-1-3 0 0,-2 0 2 16,-4-4-1-16,-4 1-3 15,1-4 1-15,-8 4-13 16,1 0 11-16,-1-7-11 0,-6 7 11 31,-1-1-4-31,1 4 5 16,0 3 4-16,-1 3-2 0,4-1-2 15,0 1 1-15,4 3 4 0,-1 0-3 16,1 0 3-16,3 0-2 31,3-9-1-31,8 2 1 16,-1 4-1-16,8 9 2 16,-1-9-1-16,0 0-1 15,-3 0 1-15,3 3 1 16,-3 0-1-16,0 0 2 15,3-1-2-15,-3 1 2 16,-3 0-2-16,-1 3-1 0,0 0 1 16,-3 0-1-16,0 0 0 15,-3 10-23-15,-1-10 18 16,1 0-65-16,-1 6 54 0,-3 0-201 16,0 0 168-16</inkml:trace>
  <inkml:trace contextRef="#ctx1" brushRef="#br1" timeOffset="299541.4925">15198 10185 332 0,'-4'-3'151'0,"4"3"-119"0,0-3-41 16,0 3 52 0,0 0-36-16,0 0 1 15,4 3-5-15,-1 3 3 0,1 9-5 16,-1 10 3-16,4 0-3 15,0-4-1-15,0 4 1 0,0-1 1 0,0-2-1 16,0-1-1-16,0 7 1 16,0-6-1-1,0 5 5-15,-4-5-4 16,0-7 6-16,1-2-6 16,-4-13 9-1,3-13-8 1,1 1 10-16,-1-3-9 15,4-1 4-15,0-2-5 16,0-4 10 0,0-5-9-16,3-7-4 15,1 0 1-15,-1 9 3 0,4 4-3 16,0 2-8-16,0 4 6 16,-4 2-10-16,1 4 9 15,-1 3-18-15,0 3 16 16,1 3-32-16,-4 0 29 15,0 0-78-15,0 0 66 0,-1 0-291 16</inkml:trace>
  <inkml:trace contextRef="#ctx1" brushRef="#br1" timeOffset="299926.0013">15575 10160 336 0,'-3'-3'151'0,"6"0"-119"0,-10-3-41 16,7 6 41-16,0-3-27 0,0 3 37 15,0 0-32-15,0 0 21 16,0 0-23-16,0 0 4 0,0 9-8 15,0 0-3-15,0 4 0 16,0 11 1-16,0-2-1 0,0-1-3 16,0 1 1-16,4-1 6 15,-4 4-4-15,3 0 0 16,-3-4 0-16,4 1-1 0,6 2 0 16,-3-2-3-16,0-7 2 31,0-2-36-31,-4-1 29 15,1-3-81-15,-1-3 69 16,1-18-155 0,3-3-42-16</inkml:trace>
  <inkml:trace contextRef="#ctx1" brushRef="#br1" timeOffset="300310.3456">15856 9911 344 0,'0'-6'154'0,"3"0"-121"0,1-1-42 15,-4 4 38-15,3 0-25 32,-3 3 22-32,4-3-20 15,-4 3 19-15,0 0-18 16,3 6 7-16,4 4-4 0,-7-1-7 15,0 9-7-15,7 7 3 16,0 3 3-16,-4 5-2 16,1 1 0-16,-1 3 1 15,1 13-7-15,-4-7 5 16,7-3 0-16,-7-6 1 16,7-4-9-16,0-2 7 0,0 0-27 15,-4-10 23-15,4-2-40 16,-4-1 35-16,1-6-79 15,-4 0 69-15,0-2-140 16,0-14 123-16,0-5-114 16</inkml:trace>
  <inkml:trace contextRef="#ctx1" brushRef="#br1" timeOffset="300611.411">15728 10080 356 0,'-4'0'157'0,"8"0"-123"0,-4 0-43 0,0 0 41 15,0 0-27-15,7 3 40 16,0 0-34-16,3 0 45 16,4 4-42-16,0-1 7 0,3-3-14 15,0 0-8-15,11 0 1 16,0 0-14-16,-4 0 11 15,-3-3-64-15,0 0 52 0,-1 0-83 16,-2-3 74-16,-1 0-182 16,0 0 158-16,-3 0-125 15</inkml:trace>
  <inkml:trace contextRef="#ctx1" brushRef="#br1" timeOffset="301242.2238">16088 10240 316 0,'3'3'144'0,"1"-3"-113"0,-1 0-39 16,-3 0 22-16,14-6 35 15,0 0-38 1,7 0 44-16,0 0-19 15,-4 0-25-15,0-1-7 0,1 1-3 16,-5 0 2-16,-2-3-3 16,-1 0 0-16,-3-1 1 15,0 1-7 1,-3-3 5-16,-1 3-6 16,-3-4 6-16,-3 1-6 15,-1 0 6-15,-3 2-11 16,0 4 9-16,0 0-7 15,0 3 7-15,-6 0-3 16,-1 0 4-16,-11 3-5 16,5 3 3-16,2 3 3 15,4 3 3-15,1 1-2 16,2-1 0-16,1 3 1 16,-1 4-1-16,5-1 0 15,-1 6 5-15,3-2-4 16,4 9 6-16,0-4-6 0,4-2 11 15,3-1-9-15,-4-2 10 0,21 5 10 32,0-5-17-32,1-4 3 0,-1-2-7 15,0-1 5-15,0-3-6 16,1-6-22-16,-1 0 16 16,0-3-87-16,4-3 71 31,3 0-171-31,4-3 147 0,-4-3-171 15</inkml:trace>
  <inkml:trace contextRef="#ctx1" brushRef="#br1" timeOffset="302473.42">16646 9895 272 0,'0'-6'121'0,"0"6"-95"0,20-6-33 0,-13 6 62 16,0 0-45-16,-3 0 39 15,3 0-36-15,3 0 26 16,0 0-29-16,-3 3 23 0,0-3-24 0,0 0 9 16,0 6-8-1,0 4-7-15,-3 14 2 0,-1 1-4 16,0-1-3-16,1 4 1 16,-1 0 6-16,4 3-4 15,-3-4-3-15,-1 7 2 16,1-3-3-16,-1 3 2 15,1-3-2-15,-1-4 2 0,1-5 6 16,-1-4-4-16,-3 1 0 16,3-7 0-16,-3 1-10 15,0-4 7-15,0-3-10 16,0-6 9-16,0 0-4 16,0 0 5-16,0-3-10 31,0-3 9-31,4-22 1 15,-1 3 4-15,1 4-1 16,-1-1-1-16,1 1 1 16,-1-1 1-16,1 1-1 15,3 2-1-15,0 4 1 16,0 2-4-16,-1 1 2 0,1 3 4 16,4 3-3-16,-1 3-2 15,1 3 1-15,-1 3-2 16,4 3 2-16,-4 3 1 0,7 3 0 15,-3 4 0-15,-3-1 0 16,-1 7 2-16,-3 5-1 16,0-5-6-16,-4 0 4 15,-3-1 0 1,-3-2 1-16,0-4 2 16,-1 3-1-16,-6-5 8 15,-1-4-7-15,1 0 2 16,-1 0-3-16,-2-2-12 15,-1-1 9-15,0-3-16 16,0 0 13-16,0 0-20 16,0-3 19-16,1 0-33 0,2 0 29 15,1 0-56-15,-1 0 50 16,4 0-102-16,0 0 90 16,4-3-170-1</inkml:trace>
  <inkml:trace contextRef="#ctx1" brushRef="#br1" timeOffset="303126.6293">17338 10185 304 0,'-3'0'134'0,"3"0"-105"0,0-3-37 16,0 3 36-16,0-3-24 16,0-3 10-16,-4-1-10 15,1 1 29-15,-1 0-26 16,-2 0 17-16,-1-3-18 0,0-1-3 16,0 4-1-16,-7 0-5 0,0 0 2 15,-7 3-2-15,1 3 2 16,2 0-5-16,1 6 5 15,0 3-6-15,-1 4 6 16,1-1 0-16,3 9 1 16,4 7-6-16,-1-3 5 0,1-1-11 31,6-2 9-31,1 0-10 16,3-4 10-16,3 0-7 15,4-2 7-15,4-4 2 0,-1-3 1 16,1-2-3-16,-1-4 2 15,7 0 4-15,1-6-3 16,2-4 14-16,1 1-10 16,-4 0 12-16,-3-3-12 0,0-6 3 15,-3-13-5-15,-1 6 38 16,-3 4-31-16,0-1 8 16,0 4-12-16,-4 0-3 15,1 2-1-15,-4 4-4 16,0 6 2-16,0 3 4 15,0 0-3-15,3 6-5 0,1 9 4 16,2 7 3-16,1-3-2 16,0-1-19-16,4-3 15 15,-1 1-33-15,1-1 29 16,-1-3-50-16,0-2 44 16,1-4-94-16,-1-3 82 15,7-6-215 1</inkml:trace>
  <inkml:trace contextRef="#ctx1" brushRef="#br1" timeOffset="303596.1911">17633 10096 288 0,'0'-4'128'0,"0"4"-101"0,0-3-34 15,0 3 34-15,0 0-23 16,-4 0 27-16,1 0-23 16,-1 0 24-16,-3 0-24 15,1 0 4-15,-1 0-8 16,-4 3 5-16,1 1-6 16,-4 2 4-16,0 0-6 15,4 0 11-15,-4 3-9 16,0 1 7-16,4-1-7 15,-1 3 4-15,4 0-6 16,0 7 3-16,4 9-3 0,-1-7 5 16,4 1-5-16,0-4 9 15,7-2-8-15,4-1-1 16,-1 3 0-16,4-5-1 0,0-4 0 16,0-3-14-16,3 0 11 15,0-3-30-15,1-3 25 16,-1-3-63-16,-3 0 54 15,0 0-88-15,0-3 80 0,6 0-227 16,1-16 195 0,-4-2 20-16</inkml:trace>
  <inkml:trace contextRef="#ctx1" brushRef="#br1" timeOffset="303991.8298">17875 9868 296 0,'0'-13'131'0,"0"16"-103"0,0-9-35 15,0 6 45-15,0 0-31 16,0 0 34-16,0 0-31 0,4 6 20 15,-1 1-22 1,1 2 1-16,-1 0-6 0,1 10-2 0,-1 5 0 16,0 4 1-16,1 0-1 31,-1-1 2-31,1 4-2 0,-1 0-3 16,1-3 1-16,-1 6 4 15,1 6-3-15,-1-7-2 16,-3-2 1-16,4-6 1 15,-1-4 0-15,-3-2 2 16,0-4-1-16,0 1-34 16,0-4 26-16,0-6-54 0,0 0 47 15,0-6-81-15,0 0 72 16,0-3-177 0,0-6 154-16,0-10-37 15</inkml:trace>
  <inkml:trace contextRef="#ctx1" brushRef="#br1" timeOffset="304526.1876">18107 10006 256 0,'7'-12'115'0,"-3"12"-91"0,-1-3-30 0,-3 3 24 31,4 0-16-31,-4 0 39 0,0 0-32 15,0 0 30-15,0 0-29 16,0 0 1-16,0 0-8 0,0 0-2 16,0 6 0-16,0 0 4 15,0 0-4-15,-4 1 6 16,1-1-6-16,-1 0 3 16,1 0-3-16,-4 0-1 0,-4 0 1 15,1 0 1-15,0 1-1 16,-4-1-3-16,0 0 1 15,0 0-2-15,0 0 2 16,0 0 4-16,1 1-3 16,2-1-2-16,1 0 1 15,-1 0 1 1,1 0 0-16,3 0 5 16,0 1-4-16,0-4-3 15,4 0 2-15,-1 3 14 0,4-3-11 16,0-3 15-16,4 6-13 15,3 0 9-15,0 0-11 16,-1 1 7-16,1-1-7 16,4 0 4-16,-1 0-6 0,4 9 3 15,3 4-3-15,1-1-1 16,-1-2 1 0,0-1-15-16,-3-3 11 0,0-2-67 15,0-1 55-15,-4-3-205 16,-3-3 171-16,0-3-127 31</inkml:trace>
  <inkml:trace contextRef="#ctx1" brushRef="#br1" timeOffset="305449.9623">16445 10237 204 0,'0'0'92'0,"17"0"-73"0,-24-15-24 0,7 12 33 15,0 9 24 1,0 0-38 0,7-3 33-16,0 0-35 0,-4 0 25 15,4-3-28-15,-3 0 9 0,3 3-12 16,0-3 12-16,0 0-13 16,0 0 9-16,-1 0-11 0,1 0-1 15,0-6-1-15,0 9-1 0,0-3 0 16,-3 0-9-16,-4 0 7 31,0 0-21-31,0 0 17 16,-4 0-14-16,1 0 15 0,-4 3-3 15,0-3 6-15,0 3 1 16,0-3 1-16,-7 4 0 16,-3-1-3-1,3-3 5 1,4 3-2-16,6 6 9 15,1-9 4-15,3 0-9 16,0 0-2-16,7 0-1 16,3 6-71-16,0-9 55 15,8-3-292 1</inkml:trace>
  <inkml:trace contextRef="#ctx1" brushRef="#br1" timeOffset="308804.3637">18516 10071 200 0,'-3'0'92'0,"20"0"-73"0,-24 3-24 16,7-3 47-16,0 0-34 0,0 0 39 15,7 3 9 1,0 0-40-16,0 0 19 0,10-3-16 16,-3 0-13-16,0 3 17 15,3-3-18-15,0 0 1 16,-3 0-4-16,0 0 4 16,0 0-5-1,0-3 6-15,0 0-6 16,-1 0 3-16,-2-3-3 15,-1 0 2-15,8 0-2 16,-11-1-1-16,3-2 1 16,-10 0-10-16,0 0 7 15,0-4-7-15,-4 1 6 16,1 0 2-16,0-1 1 0,-4 1-3 16,0 3 2-16,0 0-2 15,-4 3 2-15,4-1-2 16,-3 4 2-16,0 3 4 15,-4 0-3-15,3 6-2 16,-2 1 1-16,2 5 9 16,-3 3-6-16,0 4 5 0,4-1-6 15,3 4 3-15,0 2-3 0,14 4-1 16,0 0 1-16,0 12 1 16,3-6-1-16,1-3 5 15,-1-4-5-15,4-2 9 16,0 0-8-16,0-7 5 31,0 0-6-31,10-5 3 0,4-4-3 16,-4-6-3-16,0 0 1 15,-3-6 1-15,0 0 0 16,-1-3 14-16,-2-10-11 16,-1-8 4-16,0 2-5 15,-3 1 19-15,0-1-17 16,-4 1 16-16,1-1-15 0,-1 1 6 15,-3 2-8-15,3 4-10 16,-3 2 5-16,-3 4-2 16,-4 9-2-1,3 9 4-15,1 4 1 16,-1 11 1-16,4 10 0 16,0-3 0-1,0-3-3-15,7-1 2 16,-4-2 4-16,4 0-3 0,0-10 6 15,0-3-5-15,-4-2 0 16,-3-4 0-16,0-3-10 16,0-3 7-16,0-3-16 15,0-3 14-15,-4-7-7 16,1-8 8-16,-4-10 5 0,3 3-2 16,1-3 17-16,-4 4-13 15,7-1-2-15,-4 3 0 16,1 7-5-16,-1 3 2 15,1 2 1-15,2 7 0 16,5 3 0-16,-1 3 0 16,1 3 0-16,6 3 0 0,4 0 2 15,6 1-1-15,1-1 5 16,-4-3-5-16,-3 0 0 16,0-3 0-16,-4-3 1 15,1 0-1-15,-5-3-3 16,1-1 1-16,-3-2-5 15,-8 0 5 1,4 0-3-16,-7-4 3 16,0 1 1-16,-7 3 0 15,7-7-3-15,-7 7 2 0,0 6-2 16,-3 3 2-16,-7 3-5 16,-1 3 5-16,1 7 0 15,0 2 1-15,-1 3-6 16,4 4 5-16,1 6 3 0,6 3-2 15,0-4 3-15,3 1-2 16,4-3 5-16,0-4-5 16,11-2 9-16,-1-4-8 15,7 3 10 1,1-8-9-16,-1-4-1 16,0 0-7-1,-3-6 4-15,4-3 6 16,-1 0-5-16,-3-3 10 15,0-22-8-15,3 6 16 16,-3 1-14-16,0-4 12 16,6 1-11-16,-6 2-1 15,4 4-2-15,-8 2-2 16,11 7 1-16,-7 6-13 0,-4 3 10 16,0 6-5-16,1 3 5 0,-4 10-5 15,0 8 6-15,-4 1 3 16,7 0-2-16,-6 0 3 31,-1-4-2-31,-3 1 2 0,0-4-2 16,0-2-1-16,4-7 1 0,-4-3 1 15,0-2-1-15,0-1-3 0,0-6 1 32,3-3 1-32,1-3 0 15,-1-4 2-15,1 1-1 0,3-3 2 0,0-10-2 16,-1-6 5-16,-2-2-5 31,6 5-8-31,-3 4 5 0,0 2-2 16,0 4 3-16,-3 2-2 15,-4 7 2-15,6 6-10 16,-2 0 8-16,3 12-1 0,0 7 2 0,0-1-4 16,0 1 5-16,0-1-3 31,0 1 3-31,6-4 4 0,-2 1-3 15,-4-4 6 1,13-3-5-16,-6 0-3 0,7-2 2 0,-4-7 3 31,1 0-3-31,-4-4 6 16,-1-2-5-16,1 0 6 0,0-25 3 31,0 1-8-31,-4-4 0 0,-3-3-1 16,0 0 24-16,0-3-20 15,0-3 7-15,0 0-8 16,0 3 17-16,0 0-17 0,-4 3 10 16,1 3-10-16,-1 0-2 15,1-3-1 1,-1 9-7-16,-3 1 5 0,0 8-3 16,0 25-8-1,0 3 9 1,0 10-10-16,0-1 10 15,0 7-4-15,0 12 5 16,-3 0-7-16,-1 3 6 0,4 3-17 16,0-3 15-16,0-3 5 0,0 3-1 31,4 3 13-31,-1-6-10 0,4-6 0 16,0-6-1-16,0-4 7 15,-4-2-6-15,15-7-1 16,-1-3 0-16,-3-3 10 15,-4-6-9-15,8-3 0 16,-1-6-1-16,-3-3 1 0,3-7-1 0,0 1 11 16,1-4-10-16,-1 1 5 15,0-1-5-15,1 4-6 16,3 2 3-16,-8 7-6 16,12 6 0-1,-5 3 5-15,-6 6-2 16,4 3 3-16,-11 4-5 31,10 5 5-31,-10 10 3 0,0-1-2 16,-4-2-2-16,-3 0 1 15,0-4-8-15,0 4 7 16,0-7 1-16,-10 1 1 16,6-4-28-16,-16-2-15 15,2-4 31-15,1-3-48 16,-7-3 46-16,6-3-61 15,1-3 57-15,0 0-112 16,-4-3 99-16,0-7-210 16</inkml:trace>
  <inkml:trace contextRef="#ctx1" brushRef="#br1" timeOffset="309151.2048">19687 10077 268 0,'-11'-3'121'0,"15"3"-95"0,-11-6-33 16,7 6 57-16,0 0-41 0,0 0 55 16,3-3-48-16,4 3 40 0,4-3-42 15,6 0 4-15,4 0-12 0,-7-1 4 16,38 4-7-16,-1-3-16 16,1 3 11-16,11-3-115 15,-8-6 91-15,1-12-318 16</inkml:trace>
  <inkml:trace contextRef="#ctx1" brushRef="#br0" timeOffset="188053.9175">1004 11675 168 0,'-7'3'78'0,"7"-3"-61"0,0 0-21 0,0 0 81 16,0 0-61-16,-4 3 45 16,1 0-45-16,0 0 41 0,-1 0-42 15,1 0 26-15,3 1-31 0,0 2 23 0,0 0-24 16,0 0 3-16,0 3-8 0,0 0-3 15,0 4 0-15,0 15-1 16,3-1 0-16,1 1-3 31,-1 0 2-31,0 2 1 0,1 7 0 0,-1 0 0 16,1 0 0-16,-1 0-14 16,-3 0 11-16,0-3-2 15,0-3 3-15,0-3-1 16,0-7 2-16,0-2-13 15,0-4 11-15,0-3-11 32,0-6 11-32,0 1-10 0,0-7 10 15,0 0-10-15,0-4 10 16,0 1-4-16,0-3 5 16,0-3-16-16,0 0 14 15,0 0-23-15,4 2 20 16,-1 1-16-16,1 0 17 15,-1 0-81-15,1 0 68 0,-4-3-164 16,3-1 140 0,1 1-15-16</inkml:trace>
  <inkml:trace contextRef="#ctx1" brushRef="#br0" timeOffset="189947.9878">1129 12245 164 0,'0'6'75'0,"3"-3"-59"0,-3 0-20 0,0-3 59 0,0 3-44 16,-7 0 46-16,7-3-42 15,0 0 20-15,0 0-25 16,0 0 22-16,-3 0-24 0,3 0 15 0,3 0-17 15,-3-3 6-15,4-3-9 16,-1-3 6-16,0-4-6 16,4-2 1-1,0-4-3-15,0 1 5 0,0 3-5 16,0-4-5-16,3-3 3 16,1 4 0-16,-4 0 1 15,0 2 0-15,3 1 0 0,-3 2 5 16,0 1-4-16,0 0 6 15,-4 3-6 1,1 2 3-16,-4 1-3 16,0 3 11-16,0 0-10 15,0 3 3-15,0 0-4 16,0 6 2-16,0 3-2 16,3 4 5-16,-3-1-5 15,4 4-3-15,-1-1 2 16,1 3 3-16,3 1-3 0,0 2 3 15,-4 1-2-15,11 3-3 16,-4-4 1-16,1 1-2 16,-4-4 2-16,-1 4 4 15,5-4-3-15,-1-5 0 0,-3-4 1 16,0 0-1-16,0-3 0 16,-3 0 11-16,-8-12 5 31,8-3-11-31,-1-3 3 15,0-4-6-15,1-8 2 16,-1 2-3-16,1-3 8 0,-1-12-7 16,4 4 2-16,0-1-3 0,-3 0-1 31,3 3 1-31,-1 3 1 0,1 4-1 16,-3 2-3-16,3-2 1 0,0-7-2 15,-4 6 2 1,1 7-2-16,-1 2 2 15,1 1-36-15,-1 3 29 16,0-1-64-16,1 4 55 16,-1 0-141-16,1 0 121 0,-1-4-180 15</inkml:trace>
  <inkml:trace contextRef="#ctx1" brushRef="#br0" timeOffset="190747.743">1676 11660 324 0,'3'0'148'0,"1"0"-117"0,3 3-39 16,-4 3 45-16,1 3-31 0,-1 3 9 15,0 7-11-15,-3 5 6 16,4 10-7 0,-1 3-5-16,1 3 2 0,-1 0 0 15,1 10 0-15,-1-10-14 0,4 0 11 16,-3-3-8-16,-1-7 8 16,1-2-6-16,-1-3 6 0,-3-7-6 0,0-2 6 31,0-4-23-31,0-6 20 15,-3-6-12-15,3-3 14 16,-4-6 2-16,4-4 1 0,-3-5 3 16,-1-7-1-16,1-2 5 15,3-4-5 1,0-3 17-16,0-9-14 0,3-3 7 16,1-1-8-16,3 7 6 15,0 7-6-15,-1 2 18 16,1 6-17-16,0 4 22 15,0 2-20-15,0 7 11 16,0 3-12-16,0 2 5 16,7 4-7-16,-4 6 6 0,1 4-6 15,-4 2-2-15,-1 3 0 16,1 7 10-16,-3-1-9 16,-4 4-3-16,0 2 1 0,-4-2 0 15,-3-1 0-15,1-2 2 16,2-4-1-16,-3 1-3 31,0-1 1-31,0 0-2 0,-3-5 2 16,3-1 6-16,0-3-4 15,0-6-3-15,4 3 2 16,-4-3 0-16,3 3 0 16,1-3 0-16,3 0 0 15,7 6 2-15,0 1-1 16,3-1 5-16,4 3-5 0,0 0 0 15,3 7 0-15,0 2-1 16,1 1 0-16,-1-1-14 16,-3 0 11-16,0 1-50 15,0-1 41-15,-1-2-96 16,-2-1 83-16,-1-2-224 31,1-10 143-15</inkml:trace>
  <inkml:trace contextRef="#ctx1" brushRef="#br0" timeOffset="191032.5533">2188 11595 232 0,'-3'-3'105'0,"6"3"-83"0,-3 0-28 0,0 0 91 16,0 0-68-16,-7 6 50 15,4 3-49-15,0 7 20 16,-1 2-27-16,1 4 13 0,-1 2-18 16,4 13 8-16,0 0-10 0,7-3-2 15,-3 3-1-15,-1 0-1 16,0-3 0-16,1 3-26 16,-1-3 21-16,-3-4-69 15,4-5 58-15,3-3-118 16,-4-4 103-16,4-6-213 31</inkml:trace>
  <inkml:trace contextRef="#ctx1" brushRef="#br0" timeOffset="191549.4076">2337 11777 220 0,'-7'-22'101'0,"14"22"-79"0,-7 0-28 0,0 0 71 15,0 0-52-15,7 0 43 16,4-3-42-16,-1 0 27 16,7 0-31-16,1 0 4 0,-1 0-10 15,4 0 0-15,0-4-3 16,-1 1-23-16,1 0 17 31,0 0-99-31,0-3 81 0,6-1-257 16</inkml:trace>
  <inkml:trace contextRef="#ctx1" brushRef="#br0" timeOffset="191333.3553">2462 11684 276 0,'0'13'125'0,"0"-1"-99"0,3 3-33 0,1-6 73 15,-1 10-53-15,-3 12 26 16,4 0-28-16,-1 2 2 16,1 1-9-1,-1 16-6-15,1-7 2 0,-1 0 3 16,1 0-3-16,-1 0-22 15,1-6 17-15,-1 3-54 16,1-6 46-16,-1-3-65 16,0-10 59-16,-3-5-162 31,0-23 64-31</inkml:trace>
  <inkml:trace contextRef="#ctx1" brushRef="#br0" timeOffset="192039.1873">2774 11777 272 0,'0'21'121'0,"3"-15"-95"0,1 28-33 0,-4-22 34 15,3 10-23-15,1 6 8 16,-1 6-9-16,-3 3 1 0,4-1-3 31,-1 1-1-31,-3 0 1 0,0-3-1 16,0-6 0-16,3-3-20 15,-3-7 16-15,0-3-41 0,4-5 35 16,-4-4-10-16,0-6 14 16,3-6-2-16,-3-7 6 15,0-5-13-15,0-10 12 16,0-3-2-16,-3-6 3 0,3 4 30 16,-4-4-22-16,1-6 45 15,3-1-39 1,0 7 26-16,0 7-28 0,0 5 31 15,3 4-31-15,1 2 23 16,-1 4-24-16,4 2 9 16,0 1-13-16,0 0 11 0,0-1-12 15,0 4-2-15,0 0-1 16,7 3-1-16,-4 3 0 16,1 0-17-16,-4 0 13 15,-1 3-77 1,-2 0 63-16,-11 9-122 15,0 3-92 1</inkml:trace>
  <inkml:trace contextRef="#ctx1" brushRef="#br0" timeOffset="192492.6798">2798 12229 252 0,'0'3'111'0,"3"-3"-87"0,4-3-30 15,-3 3 57-15,3-3-41 0,0 0 52 16,0 3-46-16,0-3 39 15,10 3-41-15,-3 0 21 0,7 0-25 16,-4 0 2-16,0 0-8 0,0 0-3 16,1 0 0-16,-1 0-4 15,-3 0 2-15,0 0-69 16,0 0 55-16,-4-3-172 31,4-3 144-31</inkml:trace>
  <inkml:trace contextRef="#ctx1" brushRef="#br0" timeOffset="192240.127">2801 11989 248 0,'0'3'111'0,"4"-3"-87"0,3-3-30 15,-4 0 63-15,4 0-46 16,0 0 38-16,4-3-36 15,6-4 23-15,0 1-26 16,4 3 3-16,-4-3-9 0,-3 0-3 16,0 2 0-16,-4 1-7 15,1 3 5-15,-4 3-59 0,-4 0 47 16,1 3-118-16,-4 6 100 31,-7 1-197-15</inkml:trace>
  <inkml:trace contextRef="#ctx1" brushRef="#br0" timeOffset="194674.6641">3799 11607 232 0,'-3'-6'105'0,"3"3"-83"0,-4 0-28 0,4 3 66 16,0-3-49-16,0 3 44 0,0 0-41 15,0 0 35-15,0 0-36 16,0 6 9-16,0 3-15 0,0 7 4 16,0 5-8-16,4 7 1 15,-4 12-3-15,0 3 2 0,0 3-2 16,0 0-3-16,0 1 1 16,0 2-13-16,-4-6 11 15,4-3-11-15,0-6 11 16,0-3-1-16,0-7 2 15,0-5-4-15,0-4 5 16,0-6-8-16,0-6 6 0,0-3-1 16,0-6 3-16,0-6-2 15,0-7 2-15,0-2 6 16,0-7-4-16,0 1-5 16,-3-7 3-16,-1-3-3 15,4-3 3-15,0-3 12 16,-3 6-9-1,3 0 17-15,-7 3-15 16,0 0 7-16,3 6-8 16,4 4 15-16,-3 2-14 15,-1 7 10-15,1-1-11 0,6 4 13 16,1 3-10 0,-1-1-3-16,1 4 7 15,-1 0-8-15,1 3 5 0,-1 0-6 16,1 3 6-16,-1 0-6 15,-3 0 9-15,0 0-8 16,4 3 10-16,-4-3-9 16,7 6 4-16,-1 0-5 15,1 4-1-15,0-1 0 16,4 0 1-16,-1 3-1 0,0 1 2 16,1-1-2-16,3 3 2 15,0 1-2-15,-1-1-1 16,5 7 1-16,-1 2-1 15,4 1 0-15,0 0 0 16,-4-1 0-16,0-2 2 31,-3-1-1-31,0 1 2 0,-4 0-2 16,1-4-1-16,-1 4 1 16,-3 2-1-16,0-2 0 15,-4-4-3-15,1-2 2 0,-4-1 6 16,0-3-4-16,0 1 0 15,-4-4 0-15,1 0 7 16,-4 0-6-16,0 1-9 0,0-1 5 16,0 0 4-16,-7 0-2 15,-6-3-2-15,2 1 1 16,-2-1-2-16,2 0 2 16,-3 3-19-16,4 0 16 15,3 1-30-15,0-4 26 31,1 0-44-31,2 0 40 0,4 0-101 16,0-3 86-16,4-3-293 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9:21:13.348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1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1" timeString="2016-04-30T19:21:20.002"/>
    </inkml:context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952 6266 260 0,'-4'0'118'0,"4"3"-93"0,0-3-32 15,0 0 34-15,0 0-23 16,0 0 5-16,-3 3-7 0,-1 0 8 15,1 0-8-15,0 3 19 0,-1-3-17 16,1 0 16-16,-1 9-15 31,1-2 9-31,-4 5-11 16,0 1 7-16,0-4-7 0,3 0 9 16,-2 0-9-16,2 1 2 15,-3 2-4-15,4 4-1 0,-1 2 1 16,1 1-1-16,-1-1 0 15,1 10-3-15,-1 6 2 16,4 3-2-16,0-3 2 16,0 0 6-16,0 3-4 15,-3 3-3-15,3-3 2 16,0-3 0-16,-4-3 0 0,4-3 0 16,0-4 0-16,0-2 5 15,0-3-4-15,-3-4 0 16,3-3 0-16,0-2-4 15,0-4 2-15,0-3-2 16,0 0 2-16,0-3-30 16,0-3 24-1,0-3-34-15,0-3 31 16,0-6-28-16,0 0 28 16,3-4-12-16,1-8 16 15,-1-4 4-15,1 0 1 0,-1 0 6 16,1 1-4-16,-1-4 23 15,4-6-19-15,-3-6 12 16,-1 3-12-16,4 0 13 0,0 3-13 16,0 0 6-16,0 0-8 15,0 6 15-15,0 3-14 16,0-2 10-16,3-4-11 16,0 3 10-16,1 3-10 15,-1 4 2-15,1 2-4 16,-1 4-1-1,0 2 1-15,8 4 4 16,-5 3-4-16,5 3 0 16,-1 6 0-16,0 0 7 15,-3 6-6-15,0 3 2 16,0 6-3-16,-4 7-1 16,1-1 1-16,-4 1-4 15,0 0 2-15,-4-1 23 0,1 1-17 16,-4-1 1-16,-4 1-4 15,1-4 7-15,-4 1-7 16,-7-4 2-16,3-3-3 0,-6-2 2 16,0-1-2-16,-1-3-1 15,1 0 1-15,0 0 1 16,0-3-1-16,3 1 5 0,-4-4-5 16,5 0 14-16,-1 0-11 15,3-4-2-15,1 1-1 16,-1 3-4-16,5 0 2 15,-1 0 1-15,3 0 0 16,1 0 2-16,-1 0-1 31,1 0-3-31,3 3 1 0,0-3-2 16,0 7 2-16,3 5 4 16,1-3-3-16,3 7 3 15,3-1-2-15,4 0-3 16,0 4 1-16,3-1-2 15,4 1 2-15,0-1 4 16,3 4-3-16,0-4 0 0,0 7 1 16,1-4 1-16,-5 4-1 0,1-3-1 15,-4-1 1-15,-3-2-1 16,-3-1 0-16,3-3 0 16,-4-2 0-16,-3-4-12 15,0-3 10-15,0-3-61 31,-7-3 49-31,3-3-90 0,1-3 79 16,3-9-199 0,0-10 173-16,-1 0-49 15</inkml:trace>
  <inkml:trace contextRef="#ctx0" brushRef="#br0" timeOffset="952.3223">1561 6407 212 0,'4'-3'98'0,"-4"0"-77"0,0 0-26 16,0 3 78-16,0 0-59 0,0-3 32 16,0 0-33-1,-4 3 37-15,1 0-38 16,0 0 25-16,-1 0-27 0,1 0 0 15,-1 3-7-15,1 0 1 16,-1 3-3-16,1 6-3 0,3 4 1 16,0 5-2-1,0 4 2-15,-4 6 1 0,4 6 0 16,0 3 0-16,0-6 0 16,-3-1 0-16,3-2 0 0,-4-3 2 15,4 3-1-15,-3-4-1 16,3 1 1-16,-4-6-1 31,4-4 0-31,0-2 5 0,0-4-4 0,0-3 0 16,0-3 0-16,0 0-1 0,-3-2 0 15,3-17 5 1,0-2-4-16,0 3 0 31,0-4 0-31,0-2-1 16,0-1 0-16,0-2 0 15,0-7-3-15,0-6 2 0,0 0 1 16,0 0 0-16,0 0-3 16,3-2 2-16,-3 5 4 15,4 3-3-15,-1 3 0 16,1 4 1-16,-1 2 4 16,1-2-4-16,-1 5-3 0,1 4 2 15,-4 0 3-15,3 3-3 16,-3 2 3-16,0 1-2 15,4 3-3 1,-4 3 4-16,0-3-2 16,0 3 0-16,0-3 1 15,0 3-1 1,0-3 0-16,0 9 0 16,3-9 0-16,-3 3 2 15,0 0-1-15,0 0-3 0,0 0 1 16,0 0 1-16,0 0 0 15,0 0 11-15,0 0-9 16,0 6 3-16,0-6-4 16,0 0 8-16,0-3-7 15,0 0 5-15,0 0-6 0,0 0 3 16,0 3-3-16,4-3 2 16,-4 3-2-16,0 0 2 15,0 0-2-15,0 0-1 16,6 0-2-1,1 6 1-15,4 0 1 0,-1 0 0 32,4-3 0-32,3 0 0 15,1-3-3-15,-1 0 2 16,-3-3 4-16,0 6-3 16,0-3-42-16,-1-3-59 15,1 0 75-15,-3 3-166 16,-4-3 147-16,0 9-134 15</inkml:trace>
  <inkml:trace contextRef="#ctx0" brushRef="#br0" timeOffset="1584.6834">1534 6866 204 0,'-4'3'92'0,"4"12"-73"0,4-5-24 16,-4-10 58-16,0 0-43 15,7 3 31-15,0-3-31 0,0-6 46 16,6 2-43-16,5-5 30 0,-1 0-31 16,0 0 10-16,1 3-16 15,-1-4 2-15,-3 1-6 0,0 3-4 16,0 3 2-16,-1 0 0 16,1 0 0-16,-3 0-62 15,-1 0 49-15,0-1-108 0,-3 1 93 16,4 0-221-1</inkml:trace>
  <inkml:trace contextRef="#ctx0" brushRef="#br0" timeOffset="1299.4447">1690 6552 256 0,'-7'0'115'0,"7"0"-91"0,0 0-30 15,0 0 32-15,0 0-22 16,0 0 19-16,-4 0-18 16,1 0 29-16,3 0-26 15,0 0 13-15,0 0-15 0,0 0 5 16,0 0-8 0,0 0 9-16,0 0-9 15,7 0 13-15,0 0-12 16,0 0 12-16,-1-3-12 0,1 0-5 15,4 0 1-15,-1 0 0 16,4-1 0-16,-4 4-17 16,1 0 13-16,-1 0-49 15,-3 0 41-15,0 0-82 0,-3 0 72 16,-4 0-214 0,0 4 182-16,-7-1-6 15</inkml:trace>
  <inkml:trace contextRef="#ctx0" brushRef="#br0" timeOffset="2253.8312">2147 6432 260 0,'0'-3'115'0,"3"0"-91"0,-3 0-30 15,0 3 60-15,0 0-44 16,-7 6 20-16,0 3-11 16,-6 3-13-16,2 7 8 0,1 2-11 0,-4 10-1 15,0 6-1-15,0 0 4 16,-3 0-4-16,3-3-3 15,0-3 2-15,0 6 0 32,1-7 0-32,2 1 5 0,1-6-4 15,3-7 3-15,0-2-3 16,3-13 2 0,4-16-10-1,0-2 2-15,4-4 4 16,3-2 3-16,0-10-2 15,3-6 3-15,1 0-2 0,2-3 5 16,1 3-5-16,0-3 14 16,0 9-11-16,-4 4 9 15,1 5-10-15,-1 4 7 16,-3 2-7-16,7 4 1 16,-4 3-3-16,1 3 5 0,-4 6 1 15,3 6-5 1,0 6 10-16,-6 7-9 15,6 2 7-15,-3 10-7 16,0 3 6-16,0 6-6 0,0-6-2 16,3 0 0-16,-3-4-1 15,0 1 0-15,4 0 5 32,-5-3-4-32,1-1-3 0,0-5 2 15,0-4 3-15,-3-2-3 16,-4-4-39-16,0-3 31 15,0-3-65-15,0 1 56 16,0-10-102-16,-4-1 91 16,1-5-234-1,-1-3 201-15,-3-3 23 0</inkml:trace>
  <inkml:trace contextRef="#ctx0" brushRef="#br0" timeOffset="2453.8893">2029 6706 256 0,'-7'0'115'0,"11"3"-91"0,-4-3-30 0,0 0 49 15,7 0-35-15,-1 0 11 16,5 0-13-16,-1 0 15 16,1 0-16-16,6-3-7 0,4 0 2 0,3 0-46 15,-3 0 36-15,0 0-153 16,-1-10 126-16,1-2-122 15</inkml:trace>
  <inkml:trace contextRef="#ctx0" brushRef="#br0" timeOffset="3270.3953">2524 6432 272 0,'-3'3'125'0,"3"-3"-99"0,0 3-33 15,0-3 73-15,0 0-53 16,0 6 15-16,-4 0-20 16,1 7 9-16,0 2-12 15,-1 3 19-15,1 1-18 0,-1 9-3 32,1 2-1-32,-1 7 0 0,-3-6-1 15,4-3-3-15,-1 0 1 16,1-4 4-16,-1 7-3 15,1-6-2-15,-1 2 1 0,1-5 4 16,0-4-3-16,3-2 0 16,0-4 1-16,0-3 4 15,0-3-4-15,0 1-17 0,0-20 5 16,0 1 7 0,0-3-7-16,0-1 8 15,0-2 2-15,0-4 1 16,0 1-3-16,0-10 2 15,0-6 4-15,0 0-3 32,0 0 6-32,3 0-5 0,-3 0 11 15,3 6-9-15,1 7 7 16,-4 2-7-16,0 4 9 16,3 2-9-16,-3 4 13 15,0 3-12-15,4-1 12 16,-4 4-12-16,3-3 9 15,1 6-10-15,-1 3-1 0,4 0-1 16,0 3 1-16,0 3-1 16,3 0 5-16,1 4-5 15,3 2-5-15,0 3 3 16,-1 4 0-16,1 2 1 0,4 1 0 16,-8 3 0-16,4 5 0 15,0 1 0-15,-4-3 5 0,-3-4-4 16,0 1-3-16,0 0 2 15,-4-4 0-15,1 1 0 16,-4 2 2-16,-4-2-1 31,-3 3 2-31,0-7-2 16,1 1 5-16,-5-4-5 16,1 0 3-16,-4-2-3 0,-3-1-3 15,-1 0 1-15,1 1 4 16,0-4-3-16,-1-3-8 15,1 0 6-15,3-3-44 16,-3 0 36-16,3-3-83 16,0 0 71-16,4 0-295 15,17-3 245-15,3-24-5 16</inkml:trace>
  <inkml:trace contextRef="#ctx0" brushRef="#br0" timeOffset="4442.7045">3608 6447 240 0,'0'-6'108'0,"4"3"-85"0,-1 0-29 16,-3 3 74-16,4 0-55 15,-1 0 47-15,1 0-45 16,-4-3 31-16,0 3-34 15,0 0 22-15,0 0-25 0,0 0 11 16,0 0-14 0,-4 6 2-16,1 3-6 15,-1 4-1-15,-3 2 0 16,1 3-1-16,-1 1 0 16,0 18-3-16,-4 0 2 15,1-3 4-15,0 3-3 0,-1-4-2 16,1 7 1-16,-4 0 9 15,7-3-6-15,-3-3-7 0,-1-6 5 16,4-3 2-16,0-7-2 16,4-6 3-16,-1-2-2 15,8-7-1-15,-1-3 1 16,4-3-1-16,0-10 0 16,0-8-3-16,0-4 2 15,3 1-2 1,1-1 2-16,-1-3 4 15,4-6-3-15,0-6 0 16,0 0 1-16,0 0 7 16,-1 0-6-16,1 0 5 15,-3 6-6-15,-1 4 9 16,1-1-8-16,-1 6 10 16,4-3 0-16,-7 4-9 15,3 5 5 1,-6 7-7-16,2 6 6 15,1 6-6-15,0 6 0 0,0 3 0 16,4 0-1-16,-4 4 0 16,-1 5 2-16,1 7-1 15,0 3 5-15,0 5-5 0,0 4 3 0,0 3-3 16,0 4-1-16,0-4 1 16,0-3-1-16,0-1 0 15,3 1-3-15,-3-6 2 16,0-3 4-16,0-3-3 15,0-4 3-15,0-6-2 32,-4-2-12-32,1-1 9 0,-1-3-25 15,1-3 21-15,-4-6-31 16,0 0 28-16,0 0-77 16,-4-3 66-16,1-6-146 15,-4-6 128-15,3-7-208 16</inkml:trace>
  <inkml:trace contextRef="#ctx0" brushRef="#br0" timeOffset="4801.8029">3588 6743 220 0,'0'-3'98'0,"3"3"-77"0,1-3-26 0,-4 3 50 16,0 0-37-16,3 0 65 15,1 0-56-15,2 0 35 16,-2 0-38-16,-4 0 11 0,3 0-18 16,-3 0 2-16,4 0-7 0,-4 0 10 15,7 0-9-15,0 3-7 16,0 0 4-16,0-3 10 15,0 0-8-15,3 0-3 16,4-3 1-16,7 0 0 16,-1 0 0-16,1-1 2 15,0 1-1-15,0 0-85 0,-1 0 67 16,-2-3-250 0,-1 0 206-16,-3 0-62 15</inkml:trace>
  <inkml:trace contextRef="#ctx0" brushRef="#br0" timeOffset="7653.4949">966 7466 180 0,'-4'-6'82'0,"4"3"-65"0,0 0-21 0,0 3 48 16,0-3-36-16,0 0 23 16,0 0-23-16,-3 0 27 0,-1 0-27 15,4 3 27-15,-3 0-26 0,-1 0 23 16,4 0-23-16,-3 0 0 15,3 0-6-15,0 3-7 16,0 6 3 0,0 3-3-16,0 10 3 0,0 5-5 15,0 17 5-15,0 2 6 16,0 0-5-16,0 0 1 16,0 6 0-16,0-5-1 15,0-4 0-15,0-3-3 16,0-6 2-16,-4-7 6 15,1-2-4-15,0-7 6 0,-1-2-6 0,1-7 3 16,-1-6-3-16,1-6 2 31,-1-3-2-31,1-3 5 16,-1-16-5-16,1 0 6 16,-1-2-6-16,1-4 3 15,-1 0-3-15,1-9 2 16,0-6-2-16,3 3 5 0,0 0-5 15,0 0 11-15,3 6-9 16,4 6-4-16,0 3 1 16,3 7 8-16,1 2-6 15,-1 4-12-15,4 6 8 16,0 2 6-16,0 7-4 16,-1 3 12-16,-2 4-9 0,-1 2 4 15,-3 3-5-15,0 4 10 16,-3 2-9-16,-1 0-1 15,-3-2-1-15,0 5 4 0,0 7-4 16,-3-3 6-16,-1-1-6 16,1-5-3-16,-4-1 2 31,0-2 5-31,-4-4-4 0,1 0 0 16,0-2 0-16,-1-1 1 15,1-3-1-15,-1-3-1 16,1 0 1-16,0-3 7 15,3-3-6-15,0 3 2 16,0-3-3-16,3 3-9 16,4-3 6-16,0 0 4 0,0 3-2 15,7 3-2-15,4 0 1 16,3 3-5-16,-1 3 5 16,5 1-3-16,-1 2 3 15,4 0 1-15,7 13 0 16,-1 0 2-16,-6-1-1 15,0 1-3-15,0-1 1 0,-4 1-36 16,0-3 29-16,-3-4-61 16,0-3 52-16,0-5-109 15,3-4 96-15,-3-9-200 16</inkml:trace>
  <inkml:trace contextRef="#ctx1" brushRef="#br0">1020 7498 0</inkml:trace>
  <inkml:trace contextRef="#ctx0" brushRef="#br0" timeOffset="8191.1576">1395 7559 264 0,'-7'-3'121'0,"7"3"-95"0,0 0-33 16,0 0 40-16,0 6-28 0,0 3-1 15,0 9-2-15,0 10 9 16,0 3-9-16,0 9 17 0,0-6-15 15,0 6 4-15,0 3-6 16,-3-3 2-16,-1-3-3 16,1-6-1-16,-4-7 1 15,0-2 7 1,4-7-6-16,-1-5 2 16,1-7-3-16,-1-6-3 15,4-4 1-15,0-5 6 16,0-6-4-16,0-4 9 15,0-3-8-15,-3-2 10 0,-4-4-9 16,0-3 7-16,0-6-7 16,10 3 6-16,-3 6-6 0,4 4 4 15,-1-1-6-15,4 6 3 16,0 4-3-16,0 2 8 16,4 1-7-16,-1 3 7 15,0-1-6-15,4 4 9 16,0 0-9-16,0 0 2 15,0-1-4-15,0 4-1 0,-1 0 1 16,1 0 1-16,0 0-1 16,-3 3-3-16,-1 0 1 15,0 0-30-15,-3 0 24 16,0-1-59-16,0 4 51 31,-3 0-114-31,-4 0 98 16,0 7-210-16</inkml:trace>
  <inkml:trace contextRef="#ctx0" brushRef="#br0" timeOffset="8434.421">1475 7737 160 0,'-7'6'75'0,"3"1"-59"0,1-1-20 16,3-6 87-16,0 6-66 0,0 0 14 0,0 0-22 15,0-6 47-15,3 3-43 16,4-3 23-16,0 0-26 0,4 0 13 15,-1-3-17-15,1 0 3 16,2 0-7-16,5-3 2 31,-1 0-3-31,4 3-15 16,-4 0 12-16,0-1-59 0,-3 1 47 16,-3 0-106-16,-4 3 92 15,0 0-184 1</inkml:trace>
  <inkml:trace contextRef="#ctx0" brushRef="#br0" timeOffset="8685.3377">1406 8039 244 0,'-7'12'111'0,"3"-9"-87"0,4 0-30 0,0-3 55 16,0 0-40-16,0 0 36 15,7 0-34-15,0 0 23 0,3-3-25 16,4 0 3-16,4-3-8 0,-1-3-3 16,0 0 0-16,4-1-10 31,3-2 7-31,4 0-86 16,0-4 69-16,-4-2-153 15,0-4 132-15,4-2-109 16</inkml:trace>
  <inkml:trace contextRef="#ctx0" brushRef="#br0" timeOffset="9234.2189">2053 7488 240 0,'0'6'108'0,"4"0"-85"0,-8 3-29 31,4 1 46-31,-3 2-33 0,-4 3 9 15,-3 10-11-15,-1 9 5 16,-3 0-7-16,0 3 15 0,1-7-14 16,-1 1-2-16,0-3 0 15,-14 12 3 1,7-9-4-16,8-7 0 0,-1-5 0 16,3-4-1-1,1-2 0-15,3-10 0 0,0-10 0 16,10-2 0-16,8-3 8 15,-8-3-6-15,8-7 5 16,-1-3-6-16,1-5 9 16,-1-10-8-16,0 0 7 0,1-1-6 15,3 1 1-15,-1 7-3 16,1 5 5-16,0 6-5 16,0 4 17-16,-4 6-14 15,1 5 10-15,-1 4-11 16,1 6 7-16,-5 7-7 0,1 5 9 31,0 3-9-31,0 16 4 16,0 0-5-16,0 3 2 15,0-3-3-15,-4 0-3 0,1 3 1 16,-1 0 4-16,1-3-3 16,-1-4 3-16,1-2-2 15,-1-3-3-15,-3-7 1 16,0-2-33-16,0-4 27 0,0-3-74 15,0-3 63-15,-3-3-108 16,-1-3 96-16,1-3-191 16</inkml:trace>
  <inkml:trace contextRef="#ctx0" brushRef="#br0" timeOffset="9456.0136">1936 7765 264 0,'-4'6'121'0,"4"-9"-95"0,4 0-33 0,-4 3 48 16,0 0-34-16,6 3 15 0,1-3-16 31,4-3 8-31,3 3-11 16,3-3-4-16,0 0 1 0,4 0-51 0,3-3 40 15,7-10-130-15,1-5 108 16,6-4-145-1</inkml:trace>
  <inkml:trace contextRef="#ctx0" brushRef="#br0" timeOffset="10158.7745">2476 7482 220 0,'0'3'101'0,"0"3"-79"0,0 0-28 15,0-6 77-15,0 6-57 16,0 3 23-16,-4 1-26 15,4 5 15 1,-3 0-19-16,-1 19 16 0,1-3-18 16,0 0 4-16,-1 3-7 15,1-3 2-15,-1-1-3 16,1-5 2-16,-4 6-2 16,7 0 2-16,-7-4-2 15,0-5-6-15,0-7 4 0,4-2 8 16,-1-4-5-16,1-18-7 15,3-4-4-15,0-2 7 16,0-1-3-16,0-5 4 16,0-1 1-16,0-8 0 15,0-10 2-15,0 0-1 16,3-1 5-16,-3 1-5 16,7 7 3-16,-4 2-3 0,4 3 8 15,-3 0-7-15,-1 4 13 16,1 5-11-16,-1 4 12 15,1 3-12-15,-1 2 6 16,1 4-7-16,3 9 6 16,3 3 5 15,0 4-10-31,-3-1 3 0,4 6-5 16,3 4 5-16,-1-1-6 15,1 4 0-15,0-1 0 16,-4 7-1-16,1 6 0 15,-1-3 0-15,1-1 0 0,-1-2 2 16,-3-3-1-16,0-4 2 16,-4-2-2-16,1-4-1 0,-4 1 1 15,0-1 1-15,-4 3-1 16,1-2-1-16,-4-1 1 16,0-5 4-16,-3-1-4 15,-4 0 0-15,0-3 0 16,0 3 1-16,0 1-1 31,0-10-17-31,1 9 12 0,2-3-40 16,1 0 34-16,3-3-86 15,3-9-119 1,11-9 26 0</inkml:trace>
  <inkml:trace contextRef="#ctx0" brushRef="#br0" timeOffset="12265.6649">3622 7392 272 0,'0'0'125'0,"0"16"-99"0,0-7-33 0,4-3 17 15,-4 0-9-15,3 4-1 0,-3 5 1 16,4 3 10-16,-4 4-9 31,0 3 19-31,3 5-16 0,-3 7 1 0,0-3-4 0,0 0 1 16,0-3-2-16,0-3-1 15,0-4 1-15,0-2 1 32,0-4-1-32,0-2-1 0,0-1 1 15,0-6 1-15,0 0-1 16,0-2-1-16,0-1 1 15,0-3 1-15,-3 0-1 16,3-3-1-16,-4 0 1 16,4-3-7-16,-3-3 5 15,-1 0 0-15,1-4 1 0,-1 1-6 16,1-6 5-16,-1-10-3 16,1-6 3-16,0 4 4 15,-1-1-3-15,1-3 9 0,-1-3-7 16,4 7 7-16,0-1-6 15,0 3 6-15,0 4-6 32,4-4 1-32,3 3-3 0,-1-2 2 15,1 5-2-15,0 1 8 16,4 2-7-16,-1 4 5 16,1 3-6-16,-1 3 3 15,4 3-3-15,7 3 8 16,-4 0-7-16,7 6 10 15,-7 6-9-15,1 0-1 16,-4 1 4-16,-4-1-5 16,-3 0 6-16,0 4-6 15,-4-1 6-15,-3 4-6 16,0-1-5-16,-3 1 3 16,-1-4-3-16,-3 0 3 15,-6-2-5 1,2-1 5-16,-6-3 0 15,3 7 1-15,0-10 5 16,0 6-4-16,4-9 0 0,0 0 0 16,3-3-1-16,0 0 0 15,0 0 5-15,3 0-4 16,1-3-8-16,3 0 5 16,0 0 7-16,3 0-5 0,4 0 1 15,4 0 0-15,6 0-1 16,0-3 0-16,4 3 2 15,-4-1-1-15,4 1-1 16,0 3 1-16,-4 0-4 16,4 3 2-16,-4 1 4 15,-3 2-3-15,7 0 0 0,-4 6 1 16,-3-3 1-16,0 1-1 16,0 11 2-1,3-2 12-15,-13-4-12 16,-1 0 14-16,-3 1-13 15,-7-1 3-15,0 1-5 16,-3-4 2 0,3 0-3-16,-3 1 8 15,-4-1-7-15,0 0 5 16,-3 0-6-16,-1 4 6 0,1-1-6 16,-7 1 9-16,-4-1-8 15,0-9-1-15,4 7 0 16,0-4-4-16,-1-3 2 15,1 0-27-15,3 0 22 0,4-3-66 32,0 0 56-32,-1-9-150 15,8-6 127-15,3-3-210 0</inkml:trace>
  <inkml:trace contextRef="#ctx0" brushRef="#br0" timeOffset="15285.0152">948 8547 244 0,'-7'0'108'0,"7"0"-85"0,-3-3-29 15,3 3 52-15,0 0-38 16,0-3 23-16,0 3-23 16,0-3 18-16,0 3-19 15,-3-3 24-15,-1 3-23 0,4 0 15 16,-3 0-17-16,3 0 8 15,-4 0-10-15,4 3-8 0,0 3 4 16,0 3-4-16,0 6 3 31,0 4 1-31,0 15 0 0,0 0-6 16,0 0 5-16,0 6 3 16,0 3-2-16,0 3-5 0,4-6 4 15,-1-3 6 1,-3 0-5-16,4-6-2 0,-4-4 2 15,3-5 5-15,0-4-4 16,1-5-3-16,-1-4 2 16,1-6 5-16,-1-6-4 0,4-3 11 15,0-7-9-15,4-5 2 32,-1-10-4-32,0 0-1 0,-3 1 1 0,4-4 1 15,3 0-1-15,-4-3-1 16,0-3 1-16,8 7-1 15,-11 5 0-15,6 7 0 16,-2 2 0 0,-1 7-6-16,1 9 5 0,-1 12-3 15,0 7 3 1,-3-1-5-16,4 7 5 0,-4-1-3 16,0 7 3-16,-1 3 4 15,1-3-3-15,4 0 0 16,-4-4 1-16,3-5 1 15,-3-4-1-15,0-5-1 16,0-4 1 0,0-3 1-16,-4-6-1 0,4-3 11 0,-3-9-10 0,3-10 8 15,-4 1-7-15,1-7-2 16,-1 0 0-16,0-3 1 31,1-6-1-31,-4-3-1 16,0 3 1-16,3 1-7 15,1-1 5-15,-1 9 0 16,8 3 1-16,-4 4-9 0,0 2 7 16,-1 4-27-16,-2 2 23 15,-1 4-49-15,1 3 42 16,-4 0-114-16,3 3 97 16</inkml:trace>
  <inkml:trace contextRef="#ctx0" brushRef="#br0" timeOffset="16132.7515">1555 8649 316 0,'3'-7'141'0,"0"4"-111"0,1 3-38 16,-4 0 31-16,0 0-20 15,0 3 10-15,0 10-10 16,0 8-1-16,-4 4-1 0,1 6 4 0,0-1-4 16,-1-2-3-16,1 12 2 15,-1-3 0-15,1-3 0 16,-1-3 0-16,1-7 0 15,-1-2 2-15,1-7-1 16,-1-2-3-16,1-4 1 0,-1-3-5 16,4-6 5-16,0-3-3 15,0-3 3-15,0-10 6 16,0-8-4-16,0-4 3 31,0 0-3-31,4-2 2 16,-1-7-2-16,4-6 5 15,0 3-5-15,0 0 0 0,7-1 0 16,7 8 1-16,0 2-1 16,-4 6 8-16,0 4-7 0,1 2-1 15,-5 7 0-15,1 6 10 16,4 3-9-16,-5 6 5 16,1 3-5-16,-3 3 5 15,-4 3-6-15,0 1 9 16,-1 2-8-16,-2-3 7 0,-4 7-6 15,0 6-2-15,-4-4 0 16,1-2-4-16,-4-1 2 16,0 1 4-16,0-4-3 15,-3-3-2-15,-1-3 1 0,1 1 6 16,-4-4-4-16,0 0 0 31,4-3 0-31,0-3-4 16,-4 3 2-1,3-3 1-15,8 3 0 16,-1-3-6-16,4 0 5 16,0 6 0-16,11 1 1 15,-1 2 0-15,1 3 0 16,-1 3 0-16,4 1 0 16,0 2-3-16,-1 7 2 15,-2-3 4-15,-1-1-3 0,1 1-2 16,-1-1 1-16,0-2-16 15,1-1 13-15,-4-2-54 16,0-4 45-16,0 0-127 16,-4-6 108-16,4-3-200 15</inkml:trace>
  <inkml:trace contextRef="#ctx0" brushRef="#br0" timeOffset="16516.0608">2091 8578 236 0,'-7'-3'108'0,"7"3"-85"0,-3 0-29 0,3 0 74 15,-3 0-55-15,-1 3 33 16,1 0-34-16,-1 0 21 15,1 3-24-15,-1 3 17 0,1 1-19 0,-1-1 13 16,1 6-15-16,-1 7-3 16,1-1 0-16,-1 1 6 15,1 2-6-15,0-2-4 16,-1 0 2-16,1-1 0 31,-1 10 0-31,1 3 0 0,-1-3 0 16,1-1 2-16,-1 1-1 15,1 0-12-15,-1-3 9 16,1-7-42-16,3-2 35 16,0-4-76-16,0-3 65 15,0-2-204 1,7-10 173-16,0-4-63 0</inkml:trace>
  <inkml:trace contextRef="#ctx0" brushRef="#br0" timeOffset="16847.3286">2455 8605 264 0,'0'0'118'16,"0"0"-93"-16,0 4-32 0,0-4 90 0,0 0-67 15,0 0 34-15,-3 3-36 16,-1 3 3-16,-3 0-12 31,0 9 2-31,0 7-5 0,0-1 2 0,-6 1-3 16,2 6-3-16,1-4 1 15,3 1 1-15,0 0 0 16,0 2 0-16,0 4 0 16,4 0-17-16,-4-3 13 15,3-4-26-15,1-5 23 16,-4-1-45-16,3-6 40 0,1 1-93 15,-1-7 81-15,1-6-214 16</inkml:trace>
  <inkml:trace contextRef="#ctx0" brushRef="#br0" timeOffset="17116.4664">2330 8519 224 0,'-3'-3'101'0,"6"3"-79"0,-3 0-28 15,0 0 63-15,0 0-46 16,0 0 21-16,0 0-23 0,4 3 12 16,-4-3-16-16,7 3 6 0,3 0-8 15,1 0-2-15,-1-3 0 16,7 0-1-16,1 0 0 15,-1 0-17-15,0 0 13 16,1 0-96-16,-1-3 78 16,4 0-219-16</inkml:trace>
  <inkml:trace contextRef="#ctx0" brushRef="#br0" timeOffset="17649.3101">2736 8544 244 0,'0'6'111'0,"0"-3"-87"0,-4 0-30 0,4-3 55 0,0 6-40 16,0 4 8-16,0 5-12 15,-10 7 16-15,-1 5-16 16,4 4 9-16,-6 0-10 0,-1 3 3 0,3-4-5 15,1-2-1-15,0 12 0 16,-1-6-1-16,4-6 0 16,0-7-12-16,4-2 10 15,-1-4-39-15,1-6 32 16,-1-12-36-16,4 0 34 16,4-9-31-1,-1-7 31-15,1 1-5 16,6-7 11-16,1 1 3 15,-1-7 2-15,4-6 11 16,0 0-9-16,-4-3 28 16,1 6-23-16,2 0 19 15,-2 7-19-15,-1 2 27 16,1 3-26-16,2 7 38 0,-2 0-34 16,-1 2 24-16,1 4-26 15,-1 0 11-15,0 3-15 0,1 0-1 16,-1 2-3-16,-3 1 1 15,0 0-2-15,0 0-15 16,-4 3 12-16,-3 0-37 16,0 0 30-1,0 0-94-15,0 0 80 16,0 0-246 0</inkml:trace>
  <inkml:trace contextRef="#ctx0" brushRef="#br0" timeOffset="18203.078">2673 9018 228 0,'0'3'101'0,"4"-3"-79"0,-1-3-28 15,8 0 60 1,-1-3 4-16,4 0-41 15,0-7 38-15,0 4-42 16,-1-3 13-16,1-1-19 0,0 1-1 16,0 0-4-16,-4 3 1 0,1 2-2 31,-1 1-1-31,1 0 1 16,-1 0-21-16,7 0-29 15,-3 0 37-15,-3 3-156 16,-1-4 131-16</inkml:trace>
  <inkml:trace contextRef="#ctx0" brushRef="#br0" timeOffset="17916.9938">2677 8762 212 0,'0'0'95'0,"21"-6"-75"0,-8 0-25 16,-6 3 53-16,4-6-39 15,-1 0 27-15,4-7-26 16,0 4 36-16,0 0-34 0,0 2 27 0,-1 1-29 15,1 3-2-15,0 0-5 16,-4 0 0-16,4-1-19 16,0 4 13-1,-3 0-72-15,-11 3 58 0,0 3-122 16,-4 7 106-16,1-1-148 31</inkml:trace>
  <inkml:trace contextRef="#ctx0" brushRef="#br0" timeOffset="21081.0638">3806 8390 252 0,'-7'-9'115'0,"4"6"-91"0,-1-4-30 16,4 7 74-16,0-6-27 16,0 3-26-16,0 0 24 15,0 0-30-15,0 0 18 0,0 3-20 16,0 0 4-16,0 6-7 0,0 0 0 16,0 7-3-16,0 5-3 15,0 1 1-15,0 5 1 16,0 7 0-16,0 3-3 15,0 0 2-15,0 9-5 32,0 0 5-32,0-3-6 0,0-3 6 15,0 0 0-15,0-6 1 16,0-7-3-16,0-2 2 16,0-4 4-16,0-5-3 15,0-4 0-15,0-3 1 16,0-6-4-16,0 0 2 15,4-3-5-15,-4-6 5 0,0-4-11 16,0-2 9-16,0-10 10 16,0-5-6-16,3-1 8 15,-3-6-6-15,0 0 6 0,3 0-6 16,1-3 6-16,-1 0-6 16,4 3 4-16,0 0-6 31,4 6 3-31,-1 3-3 0,0 4 5 15,1 2-5-15,-1 4 6 16,1 2-6-16,-1 4 0 16,7 3 0-16,4 3 4 15,-4 3-4-15,4 3 9 16,-4 6-8-16,-3 0 2 16,-3 3-3-16,-1 0-1 0,-3 4 1 15,-3 5-7-15,-4 7 5 16,0-4-14-16,-4 1 12 15,-6-1-13-15,-1 4 12 16,-6 0-4 0,0-4 6-16,-4 1-10 0,4-1 9 15,-1-2 7 1,1-4-4-16,3 4 10 16,0-10-8-16,4-3-1 0,3-3 0 15,0-3 1-15,3 0-1 16,1-3-1-16,6-3 1 15,1 0-4-15,3-3 2 16,3-1 4-16,1-2-3 16,-1 3 0-16,7 0 1 0,4-1-4 15,0 4 2-15,3 0 4 16,-7 3-3-16,4 0 0 16,-3 3 1-16,2 0-1 15,-2 3 0 1,-1 3 2-16,0 0-1 15,-3 0-3-15,0 4 1 0,0-1 1 0,-4 0 0 16,1 3 5-16,-4-2-4 16,0 5 3-16,-1 0-3 15,-2 7 11-15,-4-4-10 16,0 1 0-16,0-1-1 16,-4-5-1-16,-2-1 0 0,-1 0 5 31,-4 4-4-31,4-4 6 15,-10 0-6-15,3-2 0 16,-3 2 0-16,-7 3 4 0,-4-2-4 16,0-1 3-16,0-3-3 15,4 0-1-15,-7-2 1 16,7-1-1-16,0 3 0 16,3-6-14-16,0 0 11 0,-3-3-39 15,6 0 33-15,1 0-109 16,3-3 92-16,4-3-290 15</inkml:trace>
  <inkml:trace contextRef="#ctx0" brushRef="#br1" timeOffset="91689.4854">7460 8024 160 0,'-17'-4'72'0,"17"4"-57"0,-4-6-19 0,4 6 48 0,0-3-36 15,-7 0 6-15,4 0-9 16,-1 0 16-16,8 0-17 15,-8 0 27-15,1 0-23 0,-1 0 21 0,1 0-22 16,0 0 16-16,3-1-17 16,0 1 3-1,6 0-1-15,1 0-6 0,-3 0 5 16,-1 0-6-16,8 0 9 16,-1 0 9 15,1 0-15-31,-1 0 11 15,0 0-12-15,-3 3 7 16,4 0-7-16,-1 0-5 16,0 0 2-16,1 0 8 15,-1 3-6-15,1 0 5 0,-1 3-6 16,0 0 6-16,1 3-6 16,-4 1 6-16,0-1-6 15,0 3 0-15,-1 0 0 0,5 4 7 16,-8-1-6-16,-3 1 2 15,0-1-3-15,0 7 5 16,0 2-5-16,-3-2 0 16,-1-1 0-16,-6 4 1 0,3-7-1 15,0-2-1-15,0-1 1 32,0-2-1-32,0-1 0 15,0 0 5-15,0-3-4 16,1 1 0-16,-1-4 0 15,0 0-1-15,0-3 0 16,0 0-3-16,0 0 2 16,0-3 4-16,4 0-3 0,-1 0-5 15,1 0 4-15,-1 3 6 16,4-3-5-16,0 0 1 0,0 0 0 16,0 0-4-1,0 0 2-15,0 0 4 0,0 0-3 16,0 0 0-16,0 0 1 15,7 0-4-15,0 0 2 16,0 0 4-16,0 0-3 0,3-3-5 16,4 3 4-16,0 0 0 15,0-3 1-15,0 0 2 16,6 0-1-16,12 3-1 16,-8-3 1-16,4 3-1 31,-4 0 0-31,4 0 2 15,-4 0-1-15,0 0 2 0,0 0-2 16,-3 3 5-16,0-3-5 16,3 0 6-16,-3 0-6 15,-4 0 3-15,4 0-6 16,-7 3 2-16,-7-3-42 16,-7 0 33-16,0 0-109 15,0-3-189 1</inkml:trace>
  <inkml:trace contextRef="#ctx0" brushRef="#br1" timeOffset="92758.3892">7803 7762 192 0,'-4'-3'85'0,"4"3"-67"0,0 3-23 0,0-3 36 16,0 0-26-16,0 0 30 15,0 0-27-15,0 0 38 16,0 0-34-16,7 3 27 0,-3 0-29 16,3 0 20-16,0 0-22 0,0 0 7 15,0 0-11-15,0 3 6 16,-1 1-7-16,5-1 4 15,-1 3-6-15,1 0 0 16,-1 0 0 0,7 13-4-16,-3 0 2 0,0-1 1 0,3-2 0 15,1 2 2-15,-4 4-1 16,-1-1-1-16,1 1 1 16,-3 3 1-16,-1 3-1 15,0 6-3-15,-3-1 1 16,0-2 4-16,-3 3-3 15,-1-6 6 1,-3 0-5-16,0 3-5 16,-3-7 3-16,-4 4 0 15,0-3 1-15,-7 0 2 0,-7-1-1 16,4 1 2-16,0 0-2 0,-1-1-3 16,1-2 1-16,0 0-2 31,3 2 2-31,0-5 9 0,4 6-6 0,-1-7-1 15,1-2 0-15,3-7-57 16,0 3 44-16,3-5-145 16,8-35-72-1</inkml:trace>
  <inkml:trace contextRef="#ctx0" brushRef="#br1" timeOffset="99639.4457">9185 7863 224 0,'-4'4'101'0,"8"-8"-79"0,-8 11-28 0,4-7 41 16,0 0-29-16,0 3-2 15,-3 0-2 1,-4 6 20-16,4 6 14 0,-1-2-27 15,1-1 14-15,-1 0-17 16,1 4 2-16,-1-1-6 16,1 1 5-16,3 2-6 15,0 4-3-15,0-1 2 0,0 7 3 16,0 6-3-16,0 0 0 31,0-4 1-31,0 4-1 16,0-3 0-16,0 0-3 15,0-4 2-15,3 1 1 16,-3-3 0-16,4 3 0 16,-4-7 0-16,0-2-42 15,0-7 33-15,0-3-107 0,0-9 90 16,0-6-186-16</inkml:trace>
  <inkml:trace contextRef="#ctx0" brushRef="#br1" timeOffset="100688.2574">9517 8107 252 0,'4'0'115'0,"-4"-3"-91"0,3 0-30 0,8 3 41 0,-4-4-29 15,0 1 3-15,-4 0-6 16,1 0 26-16,-1 0-22 16,-3 3 16-16,0 0-17 0,-7 0 11 15,0 0-10 1,4 3-4-16,-4 3-4 31,3 1 0-31,-3 2 1 0,4 9 0 16,-1 10 0-16,1-7 0 15,0 7-6-15,-1-6 5 0,1-1 6 16,-1 1-5-16,4-4-2 16,0 1 2-16,0-4 3 15,4 1-3-15,-1 2 3 16,1-3-2-16,6-8-1 15,0 2 12 1,8-6-10-16,-1-3 17 16,-3-3-15-16,0 0 7 0,0-3-8 15,-1-4 1-15,-2-2-3 16,-1-3-1-16,-3-1 1 31,0 1-1-31,0-1 0 0,-4-5 0 16,1 2 0-16,-4 4 0 15,-4-3 0-15,4-1-3 16,-3 4 2-16,-1-1 4 16,-2 7-3-16,-1 0 0 15,0 3 1-15,-4 0-4 16,1-1 2-16,0 4-36 0,3 0 29 16,0 3-56-16,-7 0 49 15,10 3-102-15,1-3 89 16</inkml:trace>
  <inkml:trace contextRef="#ctx0" brushRef="#br1" timeOffset="101410.6299">9909 8094 248 0,'0'0'111'0,"0"0"-87"0,0 3-30 0,0-3 38 0,0 0-27 16,0 0 18-16,0 4-17 15,-4 2 25-15,1 9-23 16,-1 0 10-16,1 7-13 0,0 0 2 16,-1 2-5-16,1-2 2 15,3-1-3-15,0 1-1 16,3-1 1-16,1 1-1 0,2 3 0 15,1-1 0-15,4-2 0 16,-1-7 5-16,4-3-4 16,0-5 11-16,0-4-9 15,3-9 4-15,0-1-5 0,4-2 5 16,3 0-6-16,-3-3 11 31,-4-1-9-31,1-2 2 16,-4-1-4-16,-4 1 8 15,0 0-7-15,1-1 5 16,-4-5-6-16,0 2 0 0,0 7 0 16,-4 0-4-16,1 2 2 15,-1 17-2 1,0 2 2-16,1 3 1 0,-1 4-3 16,4 2 2-16,0 4-2 15,0-4 2-15,0 0 1 16,3-2 0-16,1-4 2 15,-1-3-1-15,1-2 5 16,3-7-5-16,-1-3 11 16,8-1-9-16,-4-2 4 0,1-3-5 15,-4 0 13-15,3-4-11 16,-7 1 0-16,1 0-2 16,-4-4 1-16,-4-2-2 15,1 0-1-15,-4-7 1 16,0 6 1-16,-4 1-1 0,1-1-9 31,-1 7 6-31,1 3-18 16,-8 3 15-16,1 3-40 15,3 9 35-15,-10 0-92 0,6 6 79 16,11 4-279 0</inkml:trace>
  <inkml:trace contextRef="#ctx0" brushRef="#br1" timeOffset="102310.5499">10931 8251 340 0,'-4'-6'151'0,"4"9"-119"0,0-3-41 15,0 0 16-15,0 6-8 16,0 1 4-16,0 2-3 0,0 3-2 15,0 0 1-15,0 1 4 0,0 2-3 16,0-3 0-16,-3 16-2 16,-1-6 1-16,1-4 4 15,3-2-3-15,0-4 3 16,0-3-2-16,0-9 2 16,0-9 4-1,0 0-6-15,3-4 3 16,1 1-3-16,3-3 2 31,0-4-2-31,-1 1 5 0,5-1-5 16,-1-8 0-16,1 2 0 15,2-3-1-15,-2 7 0 16,-1 5-3-16,4 4 2 16,-3 12-5-16,-1 9 5 15,0 0 0-15,1 4 1 0,-1 2 2 16,0 1-1-16,4 2 8 15,-7-3-7-15,0 4 7 0,0-4-6 16,0-2 9-16,-3-1-9 16,-1-3 7-16,-3-3-7 15,3 0 6-15,-3-6-6 16,4 0 1-16,-1-3-3 31,8-3-1-31,-4-3 1 0,3-3 1 16,0-1-1-16,1-5-1 15,-1 2 1-15,1 4-4 16,2-6 2-16,1 2-5 16,-3 4 5-16,3 0 3 15,-1 6-2-15,-2 2 0 16,3 8 1-16,-4 2-1 0,7 6 0 16,-3 0 8-16,0 1-6 15,3 2 7-15,-3 0-6 16,0 4 6-16,-3-4-6 15,-1 7-2-15,-3-4 0 16,0 7-4-16,0-7 5 16,-4-2-2-16,1-1-5 15,-4-3 4-15,0-2-42 16,0-4 34-16,0-3-73 0,0-3 63 16,0-6-219-1,7-13 184-15,-1 1-79 16</inkml:trace>
  <inkml:trace contextRef="#ctx0" brushRef="#br1" timeOffset="102942.2044">11745 8245 264 0,'-4'0'121'0,"8"-3"-95"0,-1 3-33 0,-3-3 31 16,0 0-20-16,0 0 18 16,0-6-17-16,0-1 35 15,0 4-31-15,0 0 21 0,-3 0-22 16,-1-3-1-16,-6-4-5 16,-1 7-2-1,-3 0 1-15,1 0-7 16,-1 3 5-16,3 9 0 15,1 0 1-15,-4 16 0 16,4-4-3-16,-1 4 2 16,1-1-2-16,3 1 2 15,0 2 1-15,4 4 0 16,-1 3 2-16,4-6-1 0,0-4-6 16,4-2 4-16,3-4 11 15,-1-3-8-15,1-2 0 16,7-4-1-16,7-3 4 15,-4-3-4-15,1-3 6 16,-4-3-6-16,-1-7 11 16,1 1-9-16,-3-3 10 0,-1 2-10 15,-3-2 16-15,0-1-15 32,0 1 12-32,-4 0-11 15,-3 2-6-15,0 7 1 16,4 0 5-16,-1 3-4 15,-3 3-11-15,0 0 8 16,4 6 3-16,-1 6-1 0,1 1-2 16,-1-1 1-16,1 3-5 15,2 1 5-15,1 2-31 16,0-2 25-16,0-4-53 0,0 0 46 16,0-2-98-16,0-4 86 15,-7-6-216 1,7-6 186-16,0-7 7 0</inkml:trace>
  <inkml:trace contextRef="#ctx0" brushRef="#br1" timeOffset="103467.221">11921 8205 304 0,'-3'-28'134'0,"-11"25"-105"0,24 3-37 0,-6-6 33 15,-1 9-21-15,1 13 7 16,-1-4-8-16,1 3 12 16,6 4-11-16,-3 2 12 0,0 1-12 15,0 0 3-15,0 5-5 0,0-2 5 16,0 3-6-16,-1-4 6 0,1-2-6 16,0-7-5-16,-3 1 3 15,-1-4 11-15,1-3-8 31,-1-3 5-31,-3-6-5 16,4 0-1-16,3-3 0 0,0-6 10 16,-1-10-9-16,1 1 5 15,0 0-5-15,0-1 2 16,4-2-3-16,-1 2-1 16,0 1 1-16,1 2-4 15,-1 4 2-15,1 3 1 16,-1-1 0-16,4 4-9 15,0 6 7-15,-4 0 1 16,0 6 1-16,8 4 0 0,-4 2 0 0,-4 0 8 16,0 1-6-16,-3 2-4 31,0 3 2-31,0 1 5 16,-3-1-4-16,-1-2-5 0,1-4 3 15,-1 0-39-15,-3-2 31 16,0-4-106-1,0-6 89-15,4-3-261 16</inkml:trace>
  <inkml:trace contextRef="#ctx0" brushRef="#br1" timeOffset="104123.7111">12347 8227 328 0,'-3'-3'148'16,"6"3"-117"-16,-3 3-39 0,0-3 22 0,0 0-13 16,4 6-3-16,-1 3 2 15,1 3 14-15,-1 4-11 16,4-1 18-16,-4 1-16 0,4-1 12 16,0 0-12-16,0-5 2 0,7-1-5 15,0 0 2-15,7-6 5 16,-4 0-6-1,0-3 9-15,-3 0-9 16,0-3 4-16,0-3-5 16,-4-3-6-16,1 0 3 15,-1-1 3-15,1-2-2 0,-1 0 12 16,-3-1-10-16,0-8 3 16,0 2-4-16,0-2-3 15,0 2 1-15,-4 7 1 16,0 3 0-16,4 18-9 15,0 3 5 1,0 4 2 0,0-1 1-16,0 4 1 15,-3 2 0-15,-1 10 0 16,1 3-3-16,-1 3 2 16,0 0 4-16,1 3-3 0,-4 0-2 15,0 3 1-15,-4 3 1 16,1-3 0-16,0-6 2 15,-4-6-1-15,-4 0 5 16,1-10-5-16,-1-2 3 0,1-4-3 16,-4-6 22-16,4-3-18 15,-4-6 20-15,0-3-18 16,-3-3 2-16,-1-3-7 16,-2-9-4-16,2 2 2 15,1-2-23-15,3-1 18 0,0 13-43 31,4 3 37-31,0 0-79 16,3 3 69-16,0 6-252 16,7 0 211-1,-4-12-53-15</inkml:trace>
  <inkml:trace contextRef="#ctx0" brushRef="#br1" timeOffset="99254.6099">8714 7891 232 0,'-24'-15'105'0,"27"9"-83"0,-3 3-28 0,0 3 41 0,0-4-29 16,0 1 17-16,0 0-17 16,0 0 20-16,0 0-20 15,0 0 25-15,0 3-23 0,0 0 12 16,0 0-14-16,0 0-1 16,0 0-3-16,0 0-2 0,0 0 1 15,0 6-1-15,4 0 0 16,-4 7 5-16,0 2-4 15,10 4 6 1,-10 2-6-16,7 4-3 16,0 2 2-16,0 1 3 15,-4 9-3-15,1 6-2 16,-1-3 1-16,1 3 4 16,-1 0-3-16,-3-6-2 0,0 3 1 15,0-3 4-15,10-3-3 16,-10-6 6-16,7-3-5 0,0-4-3 15,0-6 2-15,0-2-73 16,-3-7-63 0,3-3 100-16</inkml:trace>
  <inkml:trace contextRef="#ctx0" brushRef="#br1" timeOffset="100039.4231">8738 8116 156 0,'-7'0'72'0,"-10"3"-57"0,27-3-19 16,-10 0 25-16,0 0-17 16,-7 3 40-16,14 0-33 15,-3 6 48-15,-1 1-45 16,1-1 33-16,10 0-4 0,-1-3-31 16,5 7 15-16,-1 2-21 15,4-15 0-15,3 0-4 16,0 0 7-16,4 0-7 0,3 6-4 15,4 0 2-15,-4-9 3 16,-3 0-3-16,-1 9 0 16,1-9 1-16,-4 0-27 15,-3 0 21-15,-4 0-97 16,1 0 80-16,-4 0-250 31</inkml:trace>
  <inkml:trace contextRef="#ctx0" brushRef="#br1" timeOffset="106256.9099">14408 7990 292 0,'0'-3'131'0,"-3"3"-103"0,-1-3-35 0,1 3 17 16,3 0-9-16,-4 0 8 31,1 0-7-31,-11 3 19 16,-3 0-17-16,3 0 5 0,-4 0-7 0,1 0-1 15,0 3 0-15,3 0-1 16,-3 0 0-16,3 4-3 16,0-1 2-16,0 3 6 15,0 0-4-15,4 1-3 16,3-4 2-16,0 3 8 0,0-2-6 15,4-1 5-15,3 6-6 0,3-2 17 16,4-4-14-16,3-3 1 16,4 0-3-16,0 0 4 15,7 0-5-15,0-3 3 16,3 10-3-16,-3-1-1 31,-1 0 1-31,-2-2-7 16,-1-1 5-16,-3 3 0 0,0-3 1 15,-4 4 0-15,1-4 0 16,-5 3 8-16,-6-2-6 16,0 2 7-16,-6-3-6 15,-1 0 4-15,-7-3-6 16,0 1 3-16,-3-1-3 16,-1-3-1-16,1 0 1 0,0 0-4 15,-1 0 2-15,4 0-22 16,1 0 18-16,-1 0-37 15,3 0 32-15,1-3-63 0,0 0 56 16,3 0-107-16,3-3 94 16,4 0-151-1</inkml:trace>
  <inkml:trace contextRef="#ctx0" brushRef="#br1" timeOffset="106859.7056">14855 8017 272 0,'3'0'125'0,"15"-3"-99"0,-29 3-33 0,11 0 40 15,-3-3-28-15,-8 0 7 16,1 0-8-16,0 0 11 15,-1 0-11-15,-3 0 14 0,1 3-13 0,-5 0-3 16,1 3 0-16,-4 0-2 16,4 3 0-16,0 0 0 15,-1 4 0-15,4-1 2 16,-6 0-1-16,2 0-3 16,-3 4 1-16,4-1 4 15,3 0-3 1,0-3 9-16,8 7-7 15,-1-4 10-15,14 0 5 16,6-2-12 0,1-1 3-16,0-3-6 0,3 0 5 15,1 0-6-15,2 10-19 16,1-4 14-16,4-3 18 16,-5 1-12-16,1-1 3 15,3 0-3-15,-3-3-4 0,0 0 1 16,-4 4 1-16,-6-1 0 15,-4 0 8-15,-4 0-6 16,-3 1 5-16,-7-1-6 16,-3 0 6-16,-1 0-6 15,-3 0 11-15,-3 1-9 0,0-4-1 16,-1 0-1-16,1 0-4 16,0 0 2-16,0-3-5 15,3 1 5-15,0-4-25 16,3 0 20-16,1 0-54 15,3-4 47-15,4 1-130 32,6-9-100-32</inkml:trace>
  <inkml:trace contextRef="#ctx0" brushRef="#br1" timeOffset="107737.1798">15084 8208 296 0,'20'19'134'0,"-13"-38"-105"0,14 10-37 0,-14 9 14 0,3 6-7 15,1-9 34-15,-1 3-26 16,0 0 37-16,4 0-33 15,0-3 26-15,4 0-28 0,-1-6-2 16,-3-4-4-16,0 1 0 16,-1 0-2-16,-2-1 13 15,-1 1-10-15,1 0 6 16,-4-4-7-16,-4 1-10 16,0 0 5-16,-3-1-13 15,-3 4 12-15,-4 0-5 16,-3 2 6-16,-4 4-5 0,0 0 6 15,-3 6 0-15,-1 3 1 16,1 3 0-16,3 4 0 0,-7 2-3 16,4 3 2-16,-4 10-2 31,11 0 2-31,-7 5 4 0,6 1-3 0,11 3 3 16,0-6-2-16,0-4-3 15,7-2 1-15,3-4 15 16,1-2-11-16,-1-4 10 15,1-3-10-15,2-3 13 16,1 1-12-16,0-4 6 16,4-3-7-1,2 0-2-15,1-3 0 16,3-4 7-16,4-2-6 0,-4 0-1 16,1-3 0-16,-1-1 4 15,-3 1-4-15,-1-10 6 16,-2-5-6-16,-1 2 14 15,0-6-11-15,-3 7 6 16,0-1-7-16,0 0-2 0,-4 4 0 16,8 2-4-16,-5 4 2 15,1 3 1-15,-3 2 0 16,-1 4-3-16,4 6-6 16,0 6 7-1,0 4 3-15,-1 2-1 16,1 3-5-16,0 4 4 0,0 15 0 15,0-3 1-15,-4-4 2 16,1 1-1-16,-1-3 2 16,-3-4-2-16,-4-2 8 15,-3-4-7-15,-3-3 2 16,-4 1-3-16,-3-4-9 16,-1 0 6-1,-6-3-7-15,0-3 6 16,-8 0-37-16,5-3 31 15,-1 0-100-15,4-3 84 0,3 0-242 16,0-3 206 0,7-3-65-16</inkml:trace>
  <inkml:trace contextRef="#ctx0" brushRef="#br1" timeOffset="105255.3474">13279 8181 328 0,'-4'-4'148'0,"8"4"-117"0,-1 0-39 0,-3 0 28 16,7 0 5-16,0 4-19 16,0 2 23 15,0 9-16-31,-3 1-8 0,-1 2 0 0,-3 0-4 15,0 4-3-15,4 0 1 16,-4-1 4-16,0 4-3 16,3-1-2-16,0-2 1 15,1-4 6-15,-4-2-4 16,3-4 3-16,-3 0-3 16,4-2-1-16,-4-4 1 0,0-6 7 15,0 0-6-15,3-6-7 16,-3-7 5-16,4-2 2 15,-1 0-2-15,1-4 3 16,-1-2-2-16,1-4 5 16,3 0-5-16,-1-6 9 15,1-2-8-15,4-1-4 0,-1 3 2 16,1 3 0-16,-4 7 0 16,-1 2-3-16,5 4 2 15,-4 3-2-15,3 2 2 0,-3 7-5 16,0 6 5-16,7 3 0 15,-4 13 1-15,4 9-3 32,0-1 2-32,-4 4 4 15,1 0-3-15,-4-3 0 0,0-1 1 16,0 1 7-16,-4-3-6 16,0-7 7-16,1-2-6 15,-1-4 1-15,-3-3-3 16,4-12 2-1,-1-3 1-15,1 0-3 0,-1-4 2 16,1-2-2-16,3-3-3 16,0-4 1-16,-1-8 12 15,1-7-9-15,0 3-3 16,0 0 1-16,4 0-3 16,-1 7 2-16,0 2 1 15,-3 4 0 1,0 5-3-16,0 4 2 15,0 3-2-15,4 3 2 16,-5 3 1-16,1 6 0 16,0-3-6-16,4 16 5 0,-4-4 0 15,3 16 1-15,0 0 5 16,-3-1-4-16,0-2 3 16,0 0-3-16,0-4-3 15,-3-2 1-15,6 3 4 0,-3-4-3 16,0 1 0-16,-7-4 1 15,3-2-41-15,1-4 32 16,-8-3-65 0,1-3-81-16,6-18-104 15</inkml:trace>
  <inkml:trace contextRef="#ctx0" brushRef="#br1" timeOffset="105641.0695">13906 8030 288 0,'0'0'131'15,"0"0"-103"-15,0-3-35 0,0 3 57 0,0 0-41 16,0 0 8-16,0 0-12 15,0 0 14-15,0 0-15 0,0 0 29 0,0 6-25 16,0 3 13-16,0 0-15 16,0 4-6-16,3 2 0 15,1 16-3-15,3 0 2 16,0-4 4-16,0 7-3 16,0-6 0-16,-1 0 1 15,1-1-4 1,0-2 2-16,0 3 1 15,-3-4 0-15,-1-2-56 16,-3-4 44-16,0-2-78 16,0-1 69-16,0-6-131 15,4 0 117-15</inkml:trace>
  <inkml:trace contextRef="#ctx0" brushRef="#br1" timeOffset="109622.4652">17425 7910 244 0,'0'0'111'0,"3"0"-87"0,-3 0-30 16,0 6 52-16,0-6-38 0,4 0 17 31,-1-3-18-31,-3 3 30 0,4 0-29 16,-4-3 28-16,0 3-27 0,0 0-2 15,0-3-4-15,0 3 3 16,-4 0-2 0,1 0-2-1,-1 0-2-15,-3 9-11 16,1-3 9-16,-1 0 3 16,-4 0-1-16,1 3 14 15,-1-2-10-15,1 2-2 0,0 0-1 16,-1 3-1-16,1 1 0 15,-1-1 2-15,5 3-1 16,-1 1 2-16,0-1-2 16,3 1 2-16,1-1-2 15,3 7 5-15,0-4-5 0,3 4 14 16,4-1-11-16,0 1 3 16,3-7-5-16,4-3 8 15,0-2-8-15,4-1-4 31,-1-3 2-31,0-3-11 0,-3 0 8 16,7-3-38-16,0-3 32 16,-1 0-103-16,-6-9 86 15,4-10-274 1</inkml:trace>
  <inkml:trace contextRef="#ctx0" brushRef="#br1" timeOffset="110271.4973">17671 7913 320 0,'3'-10'144'16,"1"-8"-113"-16,-8 9-39 0,8 6 47 0,-4 3-32 31,0 0 25-31,0-3-23 16,0 3 6-16,0 0-11 15,-4 6 1-15,4 3-4 0,-3 3-1 0,-1 4 1 16,1 2-4-16,3 1 2 16,0 5 1-16,0 1 0 15,0 3 0-15,3 2 0 16,1 4 0-16,-1-3 0 15,1-6 2-15,3-4-1 0,0 1 5 16,6-7-5-16,-2-2 0 16,6-4 0-16,-3-6 1 15,0-9-1-15,0-10-1 16,0 1 1-16,-1-4-4 16,-2 1 2-16,-1-1 1 0,1-2 0 15,-1-1 0-15,-3-2 0 31,0 2 11-31,0 4-9 16,0-7 5-16,-4 7-5 16,1 2 5-16,-4 4-6 0,0 3 3 15,0-1-3-15,-4 10-6 16,1 3 4 0,3 4 0-16,-4 2 3 15,4 3-1-15,0 4-3 0,0 2 1 16,4 1-2-16,-1-1 2 15,4 0 4-15,0 7-3 16,0-3-28-16,0-7 23 16,0 0-72-16,3-5 59 15,1-4-135-15,-4 0 117 16</inkml:trace>
  <inkml:trace contextRef="#ctx0" brushRef="#br1" timeOffset="110771.1268">18028 7857 336 0,'-4'0'151'0,"4"3"-119"0,4-3-41 0,-4 0 33 0,0 0-21 16,0 0 4-16,3 13-5 15,7 2 10-15,1 4-9 16,-1 2 16-16,1 1-15 0,-1 2 4 16,0 1-6-16,1-4 5 0,-1 4-6 15,1 3 9-15,-1-4-8 16,0 4-1-16,-3 0 0 16,0-7 4-16,0 1-4 15,0-7 6-15,-3-2-6 16,-1-4 0-1,0-3 0-15,-3-6 1 16,4-9-1-16,-1 0 5 16,1-10-5-16,-1-6-3 15,1 1 2-15,-1-1-3 16,4-2 2-16,7-1-2 16,0-6 2-16,-4 0-5 0,8 0 5 15,-1 6-22-15,-3 4 17 16,0 2-30-16,-4 4 27 15,0 2-63-15,-3 4 55 16,0 0-152-16,0 3 130 0,0 2-135 16</inkml:trace>
  <inkml:trace contextRef="#ctx0" brushRef="#br1" timeOffset="112255.6318">18426 7857 348 0,'0'-6'154'0,"7"6"-121"0,-4 0-42 0,-3 0 27 0,4 0-16 16,-1-3 21-16,1 3-17 16,-4 0 22-16,3 3-21 15,1 9 2-15,3 7-6 0,-1-4-5 16,1 4 2-16,0 2 0 15,-3 1 0-15,3 3 2 16,0-1-1-16,0 1-3 0,0-4 1 16,3 7 1-16,-3-6 0 15,0-4 2-15,0 4 5 16,-4-13-6-16,1-3-3 16,-1-3 2-16,1-9 5 15,-1 0-4-15,0-3 0 31,4-4 0-31,0-2-4 0,0-4 2 16,7 1 1-16,-4-1 0 16,1 1 0-16,-1-7 0 15,-3 4-3-15,4-4 2 16,-1 7-2-16,0 2 2 16,1 4-2-16,-1 9 2 15,1 3 1-15,2 0 0 0,8 0 0 16,3 0 0-16,1 6 0 15,-5 0 0-15,1 0-3 16,0-3 2-16,0 0 6 16,-4-3-4-16,0-6 3 15,1 0-3-15,-4 3 2 16,-4 0-2-16,0-3-1 0,-3-6 3 16,-3-1-5-1,-4 1 2 1,0 3 0-16,-4-4 0 0,-3 1 2 15,0 3-1-15,1 3-3 16,-5-1 1-16,1 1-2 31,-1 3 2-31,1 0-5 16,3 3 5-16,-7 6 6 0,0 4-5 16,-3 2-4-16,3 3 3 15,0 4 0-15,4 2 1 16,3 1 2-16,7-1-1 15,-7 4-3-15,17 0 1 16,4-1 6-16,0 1-4 0,-3-7 20 16,6 10-17-16,4 3 16 15,-1-3-15-15,5-7 14 16,-1 1-14-16,7-10 3 16,0-6-6-16,-3 0-1 15,7-9 0-15,-11-3 1 16,7 0-1-1,-3-9-1-15,-4 2 1 16,-3-2-1-16,-7-1 0 16,13-2 5-16,-9-4-4 15,-4 4 0-15,-1-1 0 16,-13 1-1-16,0 0 0 0,0 2 0 16,0 1 0-16,-3-1-6 15,-1 4 5-15,-2 0 0 16,-1 6 1-16,0-1-3 0,-4 10 2 15,-3 1-5-15,1 2 5 16,-1 6-3-16,0 0 3 16,0 7-2-16,4-1 2 15,3 1-8-15,-4-1 7 16,1 7-2-16,6-4 3 0,4-2-5 16,0 6 5-16,4-4-3 15,-1-2 3-15,4-1-2 16,-3-6 2-16,6-2-5 15,-3-4 5-15,3-3 0 16,1-3 1-16,-1 0 0 16,1-19 2-1,-1 1-1 1,-3-4-3-16,0 1 1 16,0-4 15-16,0-3-11 15,0 1 15-15,-4-4-13 16,1-6 9-16,-1 0-11 0,1 0 10 15,-4 0-10-15,0 0 13 16,0-3-12-16,0-3 6 16,0 3-7-16,0 0 9 0,0 3-9 15,0 3-1-15,0 7-1 16,0 2-1-16,0 6 0 16,0 4 0-16,0 6 0 15,-4 3-6-15,4 6 5 16,-3 6-3-1,3 3 3-15,0 6 1 16,3 10 0-16,1 9-3 16,2 3 2-16,-2 6 1 15,10-6 0-15,-4 9-3 16,7-3 2-16,-3 0-2 16,0-3 2-16,0 0 9 15,-4-3-6-15,4-6-4 0,0-3 2 16,0 3-3-16,0-4 2 15,0-5-19-15,3-4 16 16,-3-5-52-16,0-4 43 16,0-3-151-16,10-12 126 0,-7-10-284 15</inkml:trace>
  <inkml:trace contextRef="#ctx0" brushRef="#br1" timeOffset="108637.1162">16774 8024 264 0,'0'-4'118'0,"3"1"-93"0,1-3-32 16,-1 6 45-16,1-3-31 15,-1 0 9-15,-3 0-12 16,0 0 26-16,0 0-23 16,0 3 22-16,0-3-22 0,-3 0 5 15,-1 0-8-15,1 0 0 16,-4 3-3-16,-11-4 11 0,5 4-10 16,-8 4-3-1,0-1-7-15,4 3 6 16,-1 0 9-16,1 3-6 0,0 3-3 15,-1 1 2-15,5 2 0 16,-1 10 0-16,0 6 0 31,3-1 0-31,5 1 0 16,-1 0 0-16,3-6 2 0,1-1-1 16,3-2 2-16,3-4-2 15,1-2 5-15,3-1-5 16,3-3 14-16,4-6-11 15,0 1 6-15,6-7-7 16,8 0 9-16,0-7-9 0,0 1 10 16,-4-3-10-16,0-3 7 15,0-1-7-15,-6-8 6 16,-1-7-6-16,-3 4 6 16,-4-1-6-16,-3-3-5 15,-3 7 2-15,-8-1-9 16,-3 4 7-16,-3 2-21 0,-1 4 17 15,1 3-25-15,0 3 24 16,-1-1-53-16,-6 4 46 16,3 0-112-16,4 0 97 15</inkml:trace>
  <inkml:trace contextRef="#ctx0" brushRef="#br1" timeOffset="109121.5388">17148 7962 308 0,'-4'0'138'0,"1"0"-109"0,6-3-37 16,-3 3 25-16,0 0-15 15,-3-3 10-15,3 3-9 16,-4 0 35-16,1 0-29 15,0 0 16-15,-1 0-19 0,1 0-3 16,-4 0-1-16,0 0-2 16,0 0 0-1,0 0-3-15,0 3 2 16,0 0 4-16,-3 0-3 16,-1 3-2-16,4 3 1 15,0 1 4-15,0 2-3 16,-3 0 3-16,0 1-2 15,3-1 5-15,0 0-5 0,0 1 6 16,3-1-6-16,8 3 9 16,-1 4-8-16,4 2 7 0,0-2-6 15,0-4 12-15,4 1-11 16,2-1-2-16,1-3-1 16,4-2 1-16,-1-4-1 15,0 0-6-15,-3-3 4 0,17 0-22 31,-7-3-41-15,-3 0 48-16,-3-9-103 16,-1-10 91-16,-3 4-245 15</inkml:trace>
  <inkml:trace contextRef="#ctx0" brushRef="#br1" timeOffset="122668.1324">20057 7928 156 0,'0'-18'69'0,"0"18"-55"0,0 0-18 0,0 0 42 0,0 0-31 15,0 0 23-15,0 0-22 16,4 0 24-16,-1 0-24 16,-3-10 21-16,0 1-22 0,0 3-3 15,0 0-2-15,0 0 26 16,0 3-22-16,-3-4 6 0,-1 4-8 0,1 0 8 15,-1 0-9-15,1 0-1 16,-4 0-1-16,0 0 7 16,0 0-6-16,0 0 5 15,0 0-6-15,0 0-3 16,0 3 2-16,0 0 0 31,-3 0 0-31,7 3 0 0,-4 0 0 16,0 0 0-16,0 3 0 15,-4 6 0-15,-2 7 0 16,-1-1-3-16,0 1 2 16,-3 2-2-16,3 4 2 15,0 0 1-15,3-1 0 16,5 1 2-16,-1 6-1 0,0 3-3 16,7-7 1-16,0-5 6 15,7-1-4-15,0 1 9 16,6-7-8-16,1-2 2 15,0-4-3-15,0-3 11 16,0-3-10-16,3-3 8 0,0-9-7 31,1-10 6-31,-1 1-6 0,0-4 4 16,1 1-6-16,-4-4 6 16,-4 1-6-16,7-1 9 15,1-3-8-15,-5-9 2 16,-2 0-3-16,10 3 2 15,-8 1-2-15,1-1 13 16,-3 0-10-16,-1-3 14 0,-3-6-13 16,0 3 9-16,-7 6-11 15,7-3 2-15,-4 6-4 16,1 3 8-16,-4 4-7 16,0 2-4-16,0 4 2 15,3 2 0-15,-3 4 0 16,0 3-6-16,0 3 5 0,0 0-6 15,0 2 6-15,0 4-3 16,0 7 3-16,0 2 1 16,0 6 0-16,0 4 0 15,0 8 0-15,-3 10-3 16,3 0 2-16,-4 3 4 0,-6-3-3 31,7-3-2-31,-4 6 1 0,3 0 1 16,1-3 0-16,-4 0 2 0,7-3-1 15,0-3-1-15,0-4 1 32,10 1-1-32,-3-6 0 15,0-4 2-15,0-2-1 0,0-1-1 16,0-3 1-16,-4-2 1 0,8-4-1 16,-1-3 5-16,-3-3-5 15,0 0-3-15,7-3 2 16,-4-3 3-16,-3-4-3 15,-3-2 3-15,9-3-2 16,-2-1 2-16,-4-2-2 16,0-4-3-1,0 4 1-15,-4-7 9 16,7 7-6-16,4-1 5 16,-3 1-8-1,-4 5 1-15,-1 4-9 16,-2 12 5-1,-8 6 2-15,1 4-2 0,0 2 3 16,-4 0 1-16,7 4 0 0,7-1 0 16,-1-2 0-16,-2-4 8 15,3 4-6-15,3-4 2 16,1-3-3-16,-1-3-1 16,4 0 1-16,-4-3-1 15,1-3 0-15,-1-3 0 16,4-3 0-16,-4-3 5 0,4 0-4 15,0-4 0-15,0 1 0 16,-4-6-4-16,8 2 2 16,-11-5 6-16,3 2-4 15,4 4 0-15,-4-1 0 16,-3 4-7-16,0 3 5 0,-4 3 0 31,1 3 1-31,-1 9-9 16,-3 9 7-16,0 1 1 0,7-1 1 15,-3 0 5-15,-4 1-4 16,7-1-3 0,-4 1 2-16,8-1-3 15,-1 0 2-15,4-2 9 16,0-1-9-16,0-3 2 0,-4-3 7 31,0-3-6-31,1-3-7 0,-1 0 5 0,0-3 5 16,-3-3-5-16,4-3 1 15,3-3 0-15,-4-1-1 16,0 1 0-16,4-6 5 16,-3-4-4-1,3 0 3-15,3 1-3 16,0 2-1-16,-6 4 1 16,9 0-4-16,-2 2 2 15,-8 4-2-15,0 3 2 16,4 3-8-16,-3 6 7 15,-1 0 4-15,-3 19-5 16,0-4 3-16,0 1 3 16,-4-1-3-1,8 0 0-15,-4 1 1 0,-4-4-4 16,1 1 2-16,-4-4 6 16,7-3-4-16,-4 1 0 15,-3-4 0-15,3 0 4 16,-3-6-4-16,4 0 3 0,-1-3-3 0,1-3-3 15,6-1 1-15,-3-2 1 16,0 0 0-16,0 0 2 16,-4-7-1-16,8-5-1 31,-4 2 1-31,0 1-4 16,3-1 2-16,0 4 1 15,4 3 0-15,-3-1-3 0,-1 4 2 16,1 0-5-16,-1 3 5 15,-3 0-22-15,3-1 17 16,1 4-42-16,-4 0 37 16,-1 0-54-16,1 0 49 15,-3 3-96-15,3 0 86 16,-4 0-221-16,1-3 189 16,3 0 22-1</inkml:trace>
  <inkml:trace contextRef="#ctx0" brushRef="#br1" timeOffset="122913.8241">21308 7777 228 0,'-7'-3'101'0,"14"6"-79"0,-4-6-28 0,-3 3 63 0,0 0-46 16,0 0 30-16,0 0-31 16,4 3 18-16,-4-3-21 15,0 0 10-15,0 6-12 0,0 1 5 16,0 2-7-16,0 3 1 15,0 3-3-15,0 7-3 16,0 3 1-16,0-1 9 0,0 1-6 16,0 0-7-16,0-4 5 15,0-2-29 1,0-4 23-16,0 0-124 0,7-5 101 16,-7-10-211-1</inkml:trace>
  <inkml:trace contextRef="#ctx0" brushRef="#br1" timeOffset="124050.4911">21360 7596 376 0,'-11'-3'167'0,"11"3"-131"0,0 0-46 16,0 0 21-16,0 0-11 16,0 0 2-1,0 0-1-15,0 0 5 16,0 0-5-16,0 0-25 0,0 0 19 0,7 0-71 0,-3 0 58 16,3 0-79-16,-1 0 73 15,1 0-55-15,-3 3 58 16,13 3 9-16,-3 6 31 15,3-3-14-15,1 1 38 32,-4 11-33-32,-4-2 35 15,-7-1-34-15,8-3 23 0,-8 4-25 16,-3-1 14-16,-3 4-17 16,-8-1 17-16,8 7-18 15,-11 0 21-15,4 0-20 0,3-4 17 16,-4-2-18-16,11-7 18 31,-7-3-18-31,1 1 9 16,6-4-10-16,-4-3 12 15,4-3-12-15,4-3 3 0,6 0-5 16,-7-3 10-16,15 0-9 16,-4-9-4-16,-1-7 1 15,1 4 5-15,-3-4-4 16,6 4-5-16,-3 0 3 15,3 2 0-15,0 1 1 0,1 3-6 16,-8 0 5-16,4 2-3 16,-4 4 3-16,4 6-2 15,-3 0 2-15,-1 4 4 16,-3-1-3-16,0 9 0 16,0 4 1-16,7-4-1 15,0 0 0-15,3 1 8 0,-3-4-6 16,0 0 10-16,-1 1-9 15,8-4 4-15,-7-3-5 16,7 0 2-16,-7-3-3 0,6-3 8 31,-6 0-7-31,0-3 7 16,-3-3-6-16,13-3-2 16,-10 0 0-16,3-10-1 15,-7 1-3 1,-3-1 2-16,4 1 4 15,-11 2-3-15,0 1-2 0,-4 3 1 16,-3 2-8-16,0 1 7 16,0 6-2-16,-3 0 3 15,0 3 1-15,-4 6 0 0,3 3-3 16,8 1 2-16,-7 5-2 16,6 7 2-16,-3-1 4 15,7 1-3-15,0 2 0 16,7 4 1-16,-3 0-4 15,6 3 2-15,-7 12 1 16,8-3 0-16,-4-3-3 0,7-3 2 16,-11-1-2-16,-3-2 2 15,0-6 1-15,-3-4 0 16,-4-2-14-16,-7-4 11 16,3-2-2-16,4-4 3 15,-10-3 2-15,7-3 0 16,-4-3 8-1,0 0-6-15,0-6 13 16,-3 0-11-16,3-4 17 16,4 1-16-16,-4-3-5 15,10 0 1-15,-3-10-15 16,-3-6 11-16,10 4-78 0,-14-1 63 16,4-6-242-16,-4 1 201 15,14 2-97-15</inkml:trace>
  <inkml:trace contextRef="#ctx0" brushRef="#br1" timeOffset="126936.0916">8735 9049 256 0,'0'6'115'0,"3"-3"-91"0,4-3-30 0,3 0 38 0,4 0-27 15,0 0 30-15,3-3-27 16,4 0 16-16,0-3-18 16,3 0 11-16,1-1-12 0,-5 1-3 15,5 0-1-15,6-3-1 16,-7 0 0-16,-3-4 0 0,0 4 0 15,-4 0 0-15,0-7 0 16,-3 1 14-16,-4 3-11 16,1-4 1-1,-4 1-2-15,0 0-4 16,0 2 1-16,-4 1 4 16,1 0-3-16,-1 2 9 15,-3 4-7-15,0 0-1 16,0 3 0-16,0 3 4 0,0 6-4 15,0 3-3-15,0 4 2 16,0 5 0-16,3 10 0 16,1 0 0-16,-4 2 0 15,0 7 0-15,3 0 0 16,1 3 2-16,-4 3-1 0,0-6 19 16,0-6-16-16,0-6 8 15,0-4-9-15,-4-5 1 16,4-1-3-16,0-6 5 15,4-3-5-15,-4-6 6 16,7-9-6-16,0-3 3 0,0-7-3 31,3 1-1-31,0-1 1 16,1-2-1-16,6 2 0 16,-3 1 0-16,-4 3 0 0,8 2-3 15,-4 4 2-15,-4 3-5 16,0 3 5-16,1 3 3 15,-4 6-2-15,0 3 0 16,-1 4 1-16,1-1-4 16,0 9 2-16,0 7 1 0,0-3 0 15,0-4-3-15,0-2 2 16,0 2 6-16,0-5-4 16,0-4 0-16,0-3 0 15,0 0 1-15,3-2-1 16,0-7 11-16,1 0-10 15,-4-3 8-15,7-1-7 0,-4-2 1 16,-3-9-3-16,3-10 2 31,-3 1-2-31,0-1-1 16,0 0 1-16,0 1 1 16,7-1-1-16,-4 4-1 15,1-1 1-15,-4 4-4 16,0 2 2-16,-1 4-8 0,5 3 7 15,-1 6 7-15,-3 6-5 16,0 6-7-16,0 3 5 0,0 4 1 16,-4 2 1-16,4 1 0 15,-3 2 0-15,-1-2 2 16,4 5-1-16,-3-2 2 16,3-4-2-16,0-2-3 0,-1-4 1 15,1 0 9-15,4-6-6 16,-1-6 10-16,1 0-9 15,-1-3 2-15,4-6-4 16,-4-9-1-16,8-1 1 31,2 1 7-31,-2-1-6 0,-1 1-1 16,-3-1 0-16,0 4-1 16,-1-1 0-16,1 4 0 15,0 3 0-15,0 6-6 16,0 3 5-16,-4 3-3 15,1 3 3-15,-1 3 4 16,-3 1-3-16,0 2 3 16,0 6-2-16,-4 7-1 0,1 0 1 0,-1-4-4 15,-3 1 2-15,0-1 4 16,0-5-3-16,-3-1 0 16,-1-3 1-16,1-2 4 15,-1-1-4-15,-3 0 0 16,1-3 0-16,-1 0 1 15,0 0-1 1,0-2-1-16,-4-4 1 16,1 0-7-16,3 0 5 15,0 0-17-15,-7-4 14 16,4 1-35-16,-1 0 30 16,5-3-63-16,-8-3-99 15,0-3 128 1,3-13-193-16</inkml:trace>
  <inkml:trace contextRef="#ctx0" brushRef="#br1" timeOffset="125570.5167">8891 8799 208 0,'-7'-3'92'0,"3"3"-73"0,4-3-24 15,0 0 50-15,0 0-37 16,0 0 12-16,0 0-14 16,0 0-4-16,0 0-1 0,0 3 35 0,0 0-28 15,0 0 0-15,0 0-5 16,0 6 3-16,0 3-5 16,0 3-3-16,0 4 2 31,0 8 0-31,4 7 0 0,-1 0-3 15,-3 0 2-15,0 6 4 16,4 0-3-16,-4 6-2 16,0 3 1-16,0-6 6 15,0-3-4-15,0-6 0 16,0-3 0-16,0-4 1 16,0-5-1-16,-4-4-57 0,4-6 45 15,-3-3-221 1,3-6 180-16,-4-6-22 15</inkml:trace>
  <inkml:trace contextRef="#ctx0" brushRef="#br1" timeOffset="127201.8559">9708 8802 340 0,'-10'-6'154'0,"6"3"-121"0,4 0-42 31,0 0 55-31,0 0-38 0,4-3-6 16,-4 0 0-16,3 0-39 15,0 2 29-15,-3 4-92 0,0 0 77 16,0 0-259-1</inkml:trace>
  <inkml:trace contextRef="#ctx0" brushRef="#br1" timeOffset="128251.1338">10910 9147 264 0,'-4'-6'121'0,"4"3"-95"0,0-6-33 16,0 6 26-16,0-3-17 16,0-4 3-16,-7 1-4 0,1 0 22 15,-1 0-18-15,-7-4 18 0,0 1-18 16,3 3 4-16,-2-4-7 16,2 1 5-16,-3-3-6 15,1 2 0-15,-1 4 0 16,0 0-1-16,0 3 0 15,4 6 0-15,-1 3 0 0,1 0 0 32,-4 3 0-32,4 3-6 15,-4 7 5-15,0 2-3 16,-3 7 3-16,3-1 1 16,3 17 0-16,4-5-3 15,4-2 2-15,3-6 4 16,0-3-3-16,10-1 3 0,1-5-2 15,-1-4 2-15,0-3-2 16,1-5-1-16,3-1 1 16,0-6 7-16,-1-3-6 0,1-3 10 15,4-4-9-15,-5-5 10 16,1-10-10-16,4 1 7 16,-1 2-7-16,-3 1-2 15,-4-1 0-15,4 4 1 0,0-1-1 16,-4 4 11-16,-3 2-10 15,0 4 3-15,0 3-4 16,-10 3-1-16,10 3 1 16,-4 6 1-16,0 3-1 31,1 4-3-31,-1 5 1 0,1 10-2 16,-1-4 2-16,4-2 1 15,0 0 0-15,0-1-14 16,3-2 11-16,1-4-39 15,-1-3 33-15,1-3-81 16,2-2 70-16,1-4-186 16,4-6 159-16,6-4-53 15</inkml:trace>
  <inkml:trace contextRef="#ctx0" brushRef="#br1" timeOffset="128604.8176">11319 9058 260 0,'0'-3'118'0,"0"3"-93"0,3-3-32 0,-3 3 68 15,0 0-50-15,-3 0 33 16,-1 0-32-16,1 3 10 16,-4 0-16-16,0 0 10 0,0 0-11 15,-4 0 5-15,-2 0-7 16,2 3-2-16,1 1 0 0,-1 2-1 15,-6 0 0-15,3 3 2 16,-3 1-1-16,3 8-1 16,0 7 1-16,4-3-1 15,3-1 0-15,7-2 0 16,0-1 0-16,3-2 0 16,8-4 0-16,-1 1 2 0,1-4-1 15,2-3-12-15,5 0 9 16,-1-6-72-16,4-3 57 15,0-3-114-15,10-3 100 16,3-3-196 0</inkml:trace>
  <inkml:trace contextRef="#ctx0" brushRef="#br1" timeOffset="129004.0337">11630 9043 260 0,'-3'-3'118'0,"3"-1"-93"0,-4 1-32 0,4 3 45 0,0 0-31 15,-3-3 25-15,-1 3-23 16,1 0 28-16,-4 0-28 16,0 0 13-16,0 3-16 0,0 0 2 15,0 1-6-15,0 2 5 16,0 3-6-16,1 0-3 15,2 3 2 1,1 1 11-16,-1 2-9 16,1 1 11-16,3 5-10 15,0 4-1-15,3-1-1 16,4-2 7-16,0 0-6 16,3-7-4-16,1 3 2 15,-1-5 0-15,1-1 0 0,6-3-28 16,4 0 22-16,-1-5-63 15,1-1 53-15,0-3-71 16,0-7 65-16,0 1-202 16,-1-12 173-16,1-10-21 15</inkml:trace>
  <inkml:trace contextRef="#ctx0" brushRef="#br1" timeOffset="130436.9601">12022 9043 260 0,'0'3'115'0,"3"-3"-91"0,-3 0-30 16,0 0 7-16,0 0-2 15,0 0 6 1,0 0-5-16,0 0 52 16,0 0-41-16,0 0 24 0,0 0-25 15,0 0 2-15,0-3-8 16,-3 0 5-16,-1-1-6 15,1 1 9-15,-1 0-9 0,1 0 2 16,-1 0-4-16,1 0-1 16,-1 3 1-16,1 0-4 15,-1 0 2-15,1 3 9 16,0 3-6-16,-1 0 10 16,-3 1-9-16,0-1 10 0,7 0-10 15,-7 3 13-15,4 0-12 16,-1 1-2-16,1-1-1 15,-1 0 10-15,1 0-9 0,3 1 5 32,0-1-5-32,0 0 16 15,7 6-3 1,0 1-10-16,0 5 9 16,3-14-11-16,1-1 7 15,2-3-7-15,5-9 4 0,-1-1-6 16,4 1 6-16,0 0-6 15,-4-3 3-15,0-3-3 16,1-1-1-16,-1-2 1 16,0 0 1-16,-3-4-1 15,7 1-6-15,-7 2 4 0,-11 1-6 16,-3-1 6-16,0 4-11 16,-10-3-5-1,-4 9 12-15,4-1-3 16,-4 4 6-16,0 3 4 0,0 3-2 15,0 4-8-15,0-1 6 16,0 6 1-16,1 0 1 31,2 7 2-31,1-1-1 16,3 1-1-16,0 8 1 0,3 4-4 16,1-3 2-16,0-3 6 15,3-4-4-15,0 1 3 16,0-1-3-16,3-5 8 15,0-4-7-15,1 0-4 16,3-3 2-16,3-2 5 16,1-1-4-16,-1-3 6 0,4-3-6 15,0-3 3-15,0 0-3 16,3-3 8-16,7-4-7 16,-3 1 2-16,3-6-3 15,-3-1 2-15,0-8-2 0,0 5 2 16,-4 1-2-16,0-1 2 31,0 4-2-31,1-1-1 16,3 1 1-16,-1 3-1 0,5-1 0 15,-5 4 8-15,-2 0-6 16,-1 3-4-16,0 3 2 16,1 3 0-16,-5 3 0 15,1 3-3-15,-3 0 2 16,-1 3 6-16,1 4-4 0,-5-1-5 15,1 6 3-15,-3 7 3 16,-1 0-2-16,-3-1-2 16,0 4 1-16,0-6 4 15,-3-1-3-15,3-2-2 16,0-1 1-16,0-3 4 16,3-2-3-16,1-4 6 0,3-3-5 15,0 0-5-15,3-3 3 16,0-3-6-16,4-3 6 15,0-3 14-15,3-3-10 16,1-3-15-16,3-4 10 0,-1-8 16 16,1 2-11-16,0-6-1 31,-4-2 0-31,1 5-2 16,-1 0 0-16,0 1-3 15,-3 2 2-15,0 4 4 0,0 2-3 16,-4 4-2-16,0 3 1 15,1 3-8-15,6 2 7 16,-3 4 1-16,-4 7 1 16,8-1-3-16,-4 3 2 0,-1 0 4 15,-2 1-3-15,-1 2 0 16,1 6 1-16,-4-2 1 16,0 8 5-1,-4-2-6-15,-3-4 0 16,0 1 0-16,-3-1 4 15,-1-5-4 1,-13-1 0 0,-1-3-9-16,5 0 6 15,-1-2-21-15,3-4 17 16,4 0-42-16,-3-3 37 16,3 3-65-16,0-3 58 0,4 0-121 15,-1 0 106-15,1-3-240 16</inkml:trace>
  <inkml:trace contextRef="#ctx0" brushRef="#br1" timeOffset="131207.5958">13629 9036 376 0,'-4'-3'171'0,"4"3"-135"0,0 0-46 0,0 0 37 15,0 0-23-15,0 0-2 16,0 0 0-16,0 7 6 15,0 2-6-15,0 6 2 0,0 4-3 0,0 8-1 16,4 10 1-16,-1 0-7 16,1 0 5-16,-1 3 0 0,1 3 1 15,-1 3 0-15,1-2 0 16,-1-4 0-16,4-3 0 16,-4-7 2-16,1-2-1 15,-1-6-17-15,1-4 12 16,-1-3-35-16,-3-5 30 15,0-10-18 1,0-3 19-16,0-7 2 16,-3-2 4-16,-1-9 21 15,1-7-15-15,-1-3 8 16,1-3-9-16,-1 0 15 16,-2-9-14-16,2-6 15 15,1 3-14-15,-1 0 17 16,1 2-17-16,-1 8 9 0,4 2-10 15,0 6 3-15,0 3-5 16,7 1-1-16,0 2 0 16,0 7-1-16,3 9 0 15,1 3-3-15,3 3 2 0,0 3 1 16,-1 3 0-16,12 3-3 16,-5 3 2-16,1 4 9 15,-3-1-6-15,-5 4-4 0,-2-4 2 16,-1 0 8-16,-3 7-6 15,-7-4-1-15,0 4 0 16,0-4 1-16,-17 1-12 16,3-1 8 15,0-5-16-31,0 2 13 0,0-6-28 16,0 1 25-16,4-4-55 15,0-3 48-15,3-3-108 16,0 0 94-16,3 0-217 15</inkml:trace>
  <inkml:trace contextRef="#ctx0" brushRef="#br1" timeOffset="132408.4461">14193 9101 344 0,'4'0'154'0,"-1"0"-121"0,1-6-42 0,-4 3 52 15,0 0-36-15,-4-3 1 16,1-1-5-16,-4 1-3 16,-3 0 1-16,-4 3-1 0,0 0 0 15,-7 3 0-15,4 3 0 16,-8 3-6-16,5 3 5 0,-1 4 3 15,7-1-2-15,-3 4-2 16,6 2 1-16,4-3 4 16,4 10 0-1,3-7-2-15,0 1-3 16,10-7 1-16,1 1 6 16,6-4-4-16,-3 0 11 0,0-18-9 15,0-3 2-15,-1-1-4 16,1-2 5-16,-3-1-5 15,-1 4 9-15,0 0-8 0,1-1 2 16,-4 4-3-16,0 3-1 16,0 3 1-16,0 3-4 31,0 6 2-31,-1 10-5 0,1 5 5 16,0 1-3-16,4-1 3 15,-1-2 4 1,0 2-3-16,8-5 0 15,-1-4 1-15,4-3 1 16,-4-3-1-16,1-6 2 16,-1 0-2-16,-3-6 2 0,0 0-2 0,-4-9 2 15,0-7-2-15,1-3 13 16,-4 1-10-16,0-1 17 16,-4-3-16-16,0 1 15 15,1-4-15-15,-4-6 6 16,0 0-8-16,0 0 6 15,0 3-6 1,0 0 9-16,0 7-9 16,0 2 2-16,0 3-4 15,0 7-9-15,0 3 6 16,0 3-4-16,0 5 4 16,0 4-10-16,0 10 9 15,3 5-7-15,-3 10 7 16,4 6-6-16,-1-1 6 0,4 4-12 0,0 0 12 15,0 0 1-15,4-3 1 16,-1 3-8-16,0-7 7 16,8-5-13-16,-5-4 12 15,1-2 1-15,7-16 1 16,-4 0 1 0,-3-3 5-1,0-7-4-15,-3-2 9 16,-1-6-8-16,0-4 16 15,-3 0-14-15,0-14 15 16,0-1-14-16,0 3 3 16,0 0-6-16,0 0 8 15,0 3-8-15,-4-3 5 16,1 7-6-16,-1 5 6 0,1 4-8 16,-4 5 1-1,0 13-6-15,3 6 5 16,1 4 0-16,-1 2-2 15,1 6 2-15,-1 10 1 16,4 6 0-16,0 0 0 16,0 0 0-16,0 3 0 0,3-3 0 15,0-4 2-15,1-2-1 16,-1 6-1-16,1-6 1 16,13-1-1 15,0-5-3-31,0-4 2 15,-3-2-16-15,0-7 13 16,0-9-26-16,0-3 23 0,-8-6-56 16,1-1 48-16,-3 1-91 15,-1 0 81-15,-3 0-272 16,-7-4 229 0,-4 1 5-16</inkml:trace>
  <inkml:trace contextRef="#ctx0" brushRef="#br1" timeOffset="132759.2105">14180 8932 260 0,'-11'-3'115'0,"11"3"-91"0,0-19-30 0,0 16 60 15,4 0-44-15,-1 0 34 16,1 0-33-16,2 0 36 0,5 0-35 16,3-3 10-16,3 3-15 0,11 3 9 15,3 0-11-15,0-4 5 0,4 4-7 16,-1-3 1-16,15 0-3 15,-4 3-12-15,0 0 9 16,0-3-64-16,0 0 51 31,-4 0-137-31,11-3 117 0,-3 0-212 16</inkml:trace>
  <inkml:trace contextRef="#ctx0" brushRef="#br1" timeOffset="133766.7833">15194 8990 316 0,'-3'0'141'0,"3"3"-111"0,0-3-38 0,0 0 31 0,0 0-20 16,3 0 1-16,4 0-2 15,0 0 29-15,0 0-24 16,4 0 17-16,-1-3-18 0,0-6 8 0,4 3-10 15,-3-10 1-15,-1 4-4 16,0 0-3-16,1 3 1 16,-4-1 4-16,0 1-3 15,-4 0-2-15,1 0 1 0,-4-1-13 32,-4 1 11-32,1 0-13 15,-4 0 12-15,0-1 4 16,-4 4 0-16,-3 0-2 15,1 3 1-15,-1 3 9 16,0 3-6-16,0 6-9 16,0 1 5-16,-3 8-2 15,3 7 3-15,0-1 9 0,4 1-6 16,10 0 5-16,0-1-6 0,3 1 9 16,1-4-8-16,3 1 16 15,3 0-14-15,0-4 10 16,4-3-11-16,4-2 13 15,-1 5-12-15,0-2 9 16,1-7-10-16,6-9-1 0,-3-3-1 16,3 0 7-16,-3-3-6 15,-1-4 7-15,1-2-6 16,-4 0 6-16,1-4-6 16,-1-2 9-16,0-4-9 15,1-2 4-15,-4 2-5 31,-1-3-4-31,1 4 2 0,-3 2-6 16,9 7-1 0,5 12 5-16,-4 9-7 15,-4 4 6-15,-3-1 5 16,0 3-2-16,-4 4-2 16,0 2 1-16,-3 1-2 15,0-1 2-15,-3 1 4 0,-1 3-3 16,1-4 3-16,-1-2-2 15,1-7 2-15,-4-3-2 0,3-3 5 16,0-9-5-16,1-3 11 16,3 0-9-16,0-6 16 15,0-4-15-15,3-2-2 32,0-1 0-32,1 1 0 0,-1-4-1 15,1 7-3-15,-1 0 1 16,0-4-41-16,1 4 33 15,-4 9-23-15,3-4 24 16,-3 1-52-16,10 3-35 16,-6 9 70-1,-1 0-164-15,4-3 146 0,0-3-125 16</inkml:trace>
  <inkml:trace contextRef="#ctx0" brushRef="#br1" timeOffset="134317.0492">16053 8892 316 0,'-3'3'144'16,"3"-3"-113"-16,-4 3-39 0,4 9 19 16,0 7 1-16,-3 2-9 15,-1 1 21-15,1-1-18 31,0 1 8-31,-1-1-10 0,1 1 1 0,3-4-4 16,-4-2 5-16,4-4-5 16,0-3-3-16,0 1 2 15,0-4 11-15,0-6-9 16,4 0 17-16,-1-3-15 16,4-3 4-16,0-7-6 15,0 1 13-15,0-3-11 0,0-4 12 16,0-6-12-16,3-2 6 15,7-1-7-15,-3 3-2 16,7 4 0-16,-4 2-7 16,1 4 5-16,-1 3-3 15,-3 2 3-15,0 1 6 16,0 6-4 0,-4 0-8-16,4 6 5 15,-4 3 1-15,1 16 1 16,-1-4 5-16,0 4-4 0,1-1 3 15,-4 4-3-15,0 0 2 16,-1-1-2-16,1 1 2 16,0-4-2-16,0 7-1 15,-3-6 1-15,-1-4-24 0,1-2 18 16,-1-4-76-16,1-3 62 16,-4-12-163-16,3-3 140 15,1-6-178 1</inkml:trace>
  <inkml:trace contextRef="#ctx0" brushRef="#br1" timeOffset="135184.3408">16756 8689 280 0,'-3'0'128'0,"3"0"-101"0,0 0-34 15,3-7 45 1,-3 1 17-16,4 0-41 15,-1 0 23-15,4 0-27 16,-3 3 10-16,-1 0-14 0,4-4 10 16,0 1-11-16,0 3 11 15,0 0-12-15,3 0 3 0,1 0-5 16,-1 0 2-16,4 0-3 0,-4 3-3 16,4 0 1-16,0 0 1 15,-4 3 0-15,4 0 2 16,0 3-1-16,-3 0-1 15,-1 16-5 17,-3-4 4-32,-4 1 3 0,1-4-2 15,-4 4-5-15,-7-4 4 16,0 0 0-16,0 1 1 16,-3-4-3-16,-1 0 2 15,4-2 4-15,-7-1-3 16,4 0 0-16,-7 0 1 15,3 1-1-15,-3-1 0 0,-1 0 2 16,1 7-1-16,-4-4 5 16,0-3-5-16,8 0 3 15,-1 7 5 1,-4-10-6-16,4 3 1 16,4 0-3-16,10 1 5 15,0-1-5-15,7 0 0 16,0 0-6-16,0 4 4 0,0-1 3 15,0 0-2-15,0 4-2 16,0-1 1-16,0-3-22 16,-1 4 18-16,-2-4-45 15,-1 0 38-15,4 1-93 32,-3 5 81-32,-1 1-284 15,1 5 238-15,-1-2 14 16</inkml:trace>
  <inkml:trace contextRef="#ctx0" brushRef="#br1" timeOffset="135369.21">16784 9464 392 0,'0'0'174'0,"0"-3"-137"0,4 0-47 15,-4 3 49-15,0 0-28 32,0-12-6-32,0 3-24 0,0-1 14 15,-4 1-124-15,1 0 101 0</inkml:trace>
  <inkml:trace contextRef="#ctx0" brushRef="#br1" timeOffset="158773.1986">9078 11213 200 0,'-4'-3'92'0,"4"3"-73"0,0-3-24 16,0 3 41-16,-7-3 19 16,0 0-41-16,0 0 20 15,4 0-25-15,-1 3 12 0,-6-3-16 31,0 0 0-31,-1-1-3 0,1 1-4 16,-1 0 1-16,1 0-2 16,0 0 2-16,3 3 4 15,-7 0-3-15,0 0 6 16,0 3-5-16,0 3 3 16,0 1-3-16,1 2 5 15,-1-3-5-15,0 12 3 0,0-2-3 16,4 8-1-16,-4 1 1 15,0 0-1-15,4-4 0 16,3 4-3-16,0-1 2 16,3 1 4-16,1 3-3 15,6-7 0-15,4 7 1 0,0-6 4 32,0-4-4-32,3-2 3 15,1-4-3-15,3-3 11 16,0-3-10-16,3-12 8 15,0 0-7-15,4-6 4 0,0-1-6 16,3-2 14-16,4-4-11 16,-4-2 3-16,-3-1-5 15,-4 1 2-15,-3-7-3 0,0-9 2 16,-4 6-2-16,-3 4-1 16,-4-1 1-16,1 3 4 15,-4 1-4-15,-4 2-3 16,-2 4 2-16,-1 2-17 15,0 4 13-15,0 3-51 16,0 6 42-16,3 3-87 0,1 6 76 16,-1 0-224-1,4 0 191-15,11 0 7 16</inkml:trace>
  <inkml:trace contextRef="#ctx0" brushRef="#br1" timeOffset="159296.3793">9531 11118 272 0,'-20'3'125'0,"16"-3"-99"0,1-3-33 16,3 3 31-16,-4 0-20 15,1 0-2-15,-4 0 0 16,0 0 26-16,-4 0-22 16,1 0 17-16,0 0-17 0,-8 0 11 15,4 0-12-15,4 0-6 16,-4 3 1 0,0 0 3-16,4 0-3 15,0 0-2-15,-1 3 1 16,-3 0 1-16,4 1 0 15,0 2 2-15,3 0-1 0,0 3 2 16,0 1-2-16,-4 5 2 16,4 7-2-16,1-4-1 15,-1 4 1-15,10 0-1 0,1-4 0 16,-1 1-3-16,0-1 2 16,8 1 15-16,-1-4-11 15,1-2 15-15,2-4-13 16,1-3 11-16,4 0-11 15,-1-2 2-15,0-4-5 16,4-3-4 0,-4 0 2-16,1-3-20 15,9-4 16-15,-6 1-69 16,-3-3 57-16,2 0-165 16,1-7 139-16,-7 1-145 15</inkml:trace>
  <inkml:trace contextRef="#ctx0" brushRef="#br1" timeOffset="159795.2334">9722 11158 244 0,'7'0'108'0,"-4"0"-85"0,4-3-29 16,-3 3 46-16,-1-3-33 15,4 0 29-15,-4 3-27 0,-3 0 37 32,0 0-34-32,4 0 16 0,-4 0-20 0,0 0 9 15,0 0-12-15,-4 0 2 16,1 0-5 0,0 0 8-16,-1 0-8 0,1 0 2 15,-4 0-3-15,0 3-1 16,0 0 1-16,0 3-1 15,0 0 0-15,0 3 0 0,0 0 0 16,4 1 5-16,-1 8-4 16,1-2-3-16,-1 5 2 15,4-2 0-15,0-1 0 0,0 1 0 16,0-1 0-16,4-3 2 16,-1 4-1-16,4-4 5 15,0 4-5-15,0-7 3 16,3 0-3-16,1-2-1 15,-1-1 1-15,7-3-1 32,-3-3 0-32,7-3-40 0,-4-3 32 15,1 0-68-15,-1-3 59 16,0-3-103-16,1-4 92 0,-1 1-203 16</inkml:trace>
  <inkml:trace contextRef="#ctx0" brushRef="#br1" timeOffset="160448.3074">9989 11136 168 0,'-11'6'75'0,"8"-6"-59"15,-1 3-20-15,4-3 51 0,-3 4-38 16,-1-1 55-16,4 0-48 16,0 0 43-16,0-3-44 15,0 0 28-15,0 0-31 0,0 0 13 16,0 0-19-16,0 0 6 16,0 6-9-16,4 0 4 0,-4 3-6 15,0 1-11-15,0 2 8 16,3 9 14-16,1 7-9 15,-1-3-4-15,4-1 1 16,0-2-9-16,0-1 7 0,3-2 7 16,1-4-5-16,3 1 4 15,6-4-3-15,-2-6 5 16,-1-3-5-16,0-3 3 16,4-3-3-16,0-3-3 15,0 0 1 1,-4-10 4-16,0-2-3 15,1 0 3-15,-1-7-2 16,4 0 5-16,-4 4-5 16,-3-1 9-16,-4 1-8 0,-3 2-4 15,0 4 2-15,0 2 0 16,-4 4 0-16,1 3-6 16,-4 6 5-16,3 3 0 15,1 6 1-15,-1 4-6 16,8 5 5-16,-4 1 6 15,3 5-5-15,-3-2 1 0,3-1 0 16,1-2-1-16,-1-4 0 16,4 1-3-16,0-7 2 15,0 0-27-15,0-6 22 16,-1-3-32-16,1-3 29 16,0 0-80-16,0-12 69 15,7-7-124 1,-4-3 110-16,-3 1-122 15</inkml:trace>
  <inkml:trace contextRef="#ctx0" brushRef="#br1" timeOffset="161980.588">10688 11047 208 0,'4'-15'92'0,"-1"15"-73"0,4 0-24 0,-7 0 78 16,3 6-59-16,1 0 41 0,-1 3-41 15,1 3 23-15,3 1-27 16,-4 2 17-16,4 4-20 0,0-1-1 15,0 4-4-15,0 5 15 16,0 4-13-16,0 0 12 16,0-3-11-16,0-4 2 15,-4 1-5-15,1-4 5 0,-4-2-6 16,0-4 3-16,3-2-3 16,-3-1 5-16,0-6-5 15,4-3 17-15,-1-3-14 16,0-6 4-16,1-3-6 31,6-13 2-31,1-2-3 0,6-4-1 16,-3 0 1-16,0 0-4 15,0 1 2-15,3-1 1 16,0 3 0-16,-3 4-3 16,0 5 2-16,0 4 1 0,0 3 0 15,-1 3 2-15,1 6-1 16,0 6 5-16,0 3-5 15,0 3-3-15,0 4 2 0,-4-1 8 16,1 10-6-16,2 6 2 16,-2-4-3-16,-1 1 2 15,-3 0-2-15,0-7-1 16,0-2 1-16,-4-4 7 16,1 1-6-16,-4-1 2 15,3-6-3 1,-3-9 2-16,0 0-2 15,7-3 5 1,0-6-10-16,0-7 3 16,0-2 1-16,3-10 0 15,1 1-3-15,-1-1 2 16,1 0-8-16,-1 4 7 0,4 2-7 16,0 4 6-16,-4 5-6 15,7 4 6-15,-6 3-9 0,3 6 9 16,-4 3 4-16,18 3 2 15,-4 0-2 1,0 0-3-16,-3 1 1 16,0-4 4-16,0-3-3 15,-1 0 0 1,1-3 1-16,0-4 1 16,0 1-1-16,-4-3 2 15,-3 0-2-15,0-4-1 16,-4 1 1-16,-3 0-4 15,-3-1 2-15,-4-2 1 16,0 0 0-16,-4 2-6 16,1-5-6-16,-4 6 8 15,0 9 0-15,0 9 2 16,0 0-1-16,0 3 2 16,0 3 1-16,0 4 0 15,0-1 0-15,4 4 0 16,-1-1 2-16,4 4-1 15,4-4-3-15,3 7 1 0,3 6 1 16,0-4 0-16,4-5 11 16,7-4-9-16,7-2 8 15,-4-4-7-15,4-6 1 0,-1 0-3 16,5-6 11-16,-1-6-10 16,3-3 5-16,5-10-5 31,-8 4 2-31,0-3-3 0,-7-1 8 15,-3 1-7-15,-4-4 5 16,-3 1-6-16,-7-1 0 16,-4 0 0-16,-3-2-4 15,-3-4 2-15,-4 7-2 16,-3-1 2-16,-4 10-10 16,0 2 8-16,-3 10-4 0,3 7 5 15,-3 5-7-15,-1 6 6 16,4 7-12-16,0 0 12 15,4 2-13-15,3 13 12 16,4-3 2-16,3-6 1 16,0-6 1-16,3-4 0 0,4-2-3 31,0-4 2-31,3-6 6 16,8-2-4-16,-4-4 3 15,3-3-3-15,0-22 16 16,-3 1-13-16,0-1 4 0,-4-6-6 15,1 1 13-15,-4-4-11 16,0-6 20-16,-4-3-18 16,0 0 11-16,-3 0-12 0,0 0 16 15,0 3-16-15,0-3 7 16,-3 0-9-16,3 3-2 16,-3 9 0-16,-1 7-7 15,4 5 5-15,0 4-8 16,0 21 9-1,0 10 0-15,0 2-9 0,4 7 7 16,-1 12 1-16,4 3 1 16,0 0 2-16,3 6-1 15,1-3-1-15,3 13 1 16,3-7-4-16,0-2 2 16,0-7-5-16,1-3 5 0,3-3-28 31,-1-7 23-31,5 7-68 15,-1-12 57-15,-7-13-147 0,4-6 126 16,0-9-250 0</inkml:trace>
  <inkml:trace contextRef="#ctx0" brushRef="#br1" timeOffset="162919.9907">12860 11364 320 0,'0'3'144'0,"0"-6"-113"0,10 0-39 0,-10 3 47 0,7-3-32 16,0 0 3-16,-3-6-7 16,-1 5 40-16,-3-5-33 15,-3 0 26-15,-1 0-26 0,-3-7 0 16,0 1-7-16,-3 3 1 16,-1-1-3-16,-2 4-1 31,-5 0 1-31,1 3-4 0,-4 0 2 15,0 2-2-15,4 4 2 16,3 0-2-16,-3 4 2 16,3 11-2-16,0 7 2 15,4-1-13-15,-1 1 11 0,5-1-8 16,2 1 8-16,4-1-6 16,4 1 6-16,2-4-9 15,8-2 9-15,0-4-4 16,3 0 5-16,1-6 1 0,-1-2 1 15,0-4 5-15,1-4-4 16,-4-2 9-16,-1-3-8 16,1-3-1-16,-3-4 0 15,-1-8 10 1,-3-10-9-16,0 3 22 16,-4-3-18-16,-3-3 17 15,0 0-18-15,0-3 12 16,0 0-12-16,-3 3 13 15,-1 3-13-15,4 7 11 16,-3 2-11-16,0 4 5 16,-1 5-7-16,1 1 4 0,3 6-6 15,-4 2-14-15,4 7 11 16,0 7 0-16,0 8 1 16,0 3-2-16,4 4 2 15,3 6 1-15,-1 2 0 0,5 4 0 16,-1 9 0-16,1 1 0 15,-1 2 0-15,0-3-6 16,8-6 5-16,-4-3-25 0,-1-4 20 16,1-2-31-16,4 0 28 15,-5-7-60-15,1-2 52 16,-3-7-95-16,6-18-195 47</inkml:trace>
  <inkml:trace contextRef="#ctx0" brushRef="#br1" timeOffset="163398.4678">13220 11198 316 0,'-3'3'144'0,"3"3"-113"0,-4 0-39 0,4 0 42 15,0 10-29-15,0 8 21 16,0 1-19-16,0 3 32 15,0-1-29-15,0 1 3 0,0 0-8 16,4 3-1-16,6-1-3 0,0-2 2 16,1-6-2-1,6-4-1 1,0-6-8-16,1-8 6 16,-4-4 1-16,3-10 1 15,-3-2-20-15,0-3 16 16,-1-4-2-16,-2-2 4 15,3-1 19-15,-4 0-14 0,1-15 8 32,-8 7-8-32,4 5 1 0,-4 7-3 15,1 2-1-15,-1 7 1 0,1 24 1 16,3 4 7 0,-4 2-6-16,1 7-2 15,3 0 0-15,-1 3 7 16,5 2-6-16,-1-2-1 15,1-6 0 1,-4-4-41-16,6-2 32 0,-2-4-98 0,-1-5 81 16,1-7-269-1,-1-22 227-15,0-2-10 16</inkml:trace>
  <inkml:trace contextRef="#ctx0" brushRef="#br1" timeOffset="163780.9503">13708 11192 364 0,'0'3'161'0,"0"0"-127"0,4 3-43 16,-1 0 13-16,1 3-5 16,3 10 20-1,0 9-16-15,0-1 37 16,3 1-31-16,0-3 24 0,1-1-24 15,3 4-5-15,0-3-2 0,-4-10-2 16,0 6 0-16,1-2 0 16,-4-7 0-16,-4-3-17 15,4-5 13 1,0-8-9-16,0-2 9 0,0-3-6 16,0-3 7-16,0-7 5 15,0-2-2-15,-1-7-2 16,5-9 1-16,-1 6-16 15,1 4 13-15,-1 5-26 16,0 4 23-16,1 5-34 16,-1 4 31-16,8 0-45 15,-5 3-73-15,12-1-89 32</inkml:trace>
  <inkml:trace contextRef="#ctx0" brushRef="#br1" timeOffset="164044.9485">14166 11124 280 0,'0'0'128'0,"0"-3"-101"0,0 3-34 16,0 0 73-16,0 0-53 16,0 0 40-16,0 0-39 0,0 6 23 15,0 3-27 1,0 4 17-16,0 2-20 0,0 3 4 0,0 7-7 0,0 9 0 15,0-3-3-15,3-1-1 16,1-2 1-16,-1-3-38 16,1-4 29-16,-1 1-86 15,0-10 72-15,1 1-277 32,-1-20 173-17</inkml:trace>
  <inkml:trace contextRef="#ctx0" brushRef="#br1" timeOffset="164893.7827">14318 11065 332 0,'-3'3'151'0,"3"1"-119"0,-14 5-41 0,17-6 47 16,-6 3-32-16,-1 6 20 15,4 4-19-15,7 5 49 16,-3 13-43-16,3 6 20 0,3 0-24 0,0-3 6 15,1 0-11-15,-1-3 1 16,1-3-4-16,-5-7 5 31,1 1 4-15,0-10-8-16,-3-2-8 16,3-10-10-16,0-6 12 15,0-3-7-15,-1-4 8 16,1-5-1-16,4 0 3 15,-1-13 9-15,1-6-6 16,-1 6-7-16,0 4 5 16,1 5-15-16,-4 4 12 0,7 9 1 15,-1 12-5 1,-2 9 6-16,6 1 3 16,-3 2-2-16,0 0 0 0,-4 1 1 31,1-1 7-31,-1 4-6 0,0-10 7 0,4 1-6 15,0-1 4-15,0-3-6 32,3-3 6-32,1-3-6 15,-1-3-3-15,4-3 2 0,3-3 3 16,-3-3-3-16,3-3 0 16,-3-1 1-1,-4 1-4-15,-3-13 2 0,0-2-8 16,-4-1 7-16,-6 0-16 0,-8 1 14 15,-6 2-21-15,-4 6 19 16,0 7 3-16,0 6 2 16,0 6-2-16,0 3 2 15,1 6 4-15,-1 10-3 16,3-4 9-16,4 16-7 0,4 3-7 16,3-3 5-16,3 9-4 15,4 9 3-15,4-3 4 16,-1 0-3-16,7 0-2 15,-3-3 1-15,-3 1 1 16,-4 5 0-16,-4-6-14 31,-6-6 11-31,-4-9-8 0,0-7 8 16,0-2-3-16,-4-7 4 16,1-3 9-16,-4-3-5 15,0-3 44-15,1-6-36 16,-1-12 27-16,3-7-27 0,1-2 3 15,3-1-9-15,4 1-28 16,3 2 19-16,3 0-49 16,4 1 41-16,3-1-111 0,4-5 95 15,10-13-304 1</inkml:trace>
  <inkml:trace contextRef="#ctx0" brushRef="#br1" timeOffset="167895.3626">15260 11167 320 0,'0'0'144'0,"4"0"-113"0,3-3-39 0,-1 3 14 15,1 0-7-15,4 0 12 16,-1 0-9-16,8-3 22 16,6 0-18-16,0 0 3 0,0-3-7 0,0-1-4 15,-3-2 2-15,0 0-3 31,0 0 2-31,-4-4 1 16,0-2 0-16,-3 3 0 16,7-10 2-16,-4 4-1 15,-3 2 13-15,-3-2-10 16,-1 2 9-16,-3 1-10 16,0 6 4-16,-4-1-5 15,1 4-4-15,-1 3 2 0,-3 3-6 16,0 9 5-16,0 7-14 15,4 8 12-15,-1 4 1 16,8 3 1-16,-4 3 12 16,-1 0-9-16,1 3 5 15,0 6-5-15,-3-6 2 16,-1-10-3-16,1-2 5 0,-1-6-5 16,1-4 6-16,-1-6-6 15,1-3 3-15,-1-3-3 16,4-12 2-16,0-9-2 15,3-1-3-15,4 1 1 16,0-1-2-16,0 1 2 16,0-1 1-1,0 7 0-15,-1 3-14 16,-2 3 11-16,-1 6 3 16,1 6 0-16,6 3-2 15,-7 9 1-15,1 7 1 0,-1 0 0 16,0-1 2-16,4 1-1 15,0-3 2-15,-3-4-2 16,-1-3 16-16,0 1-13 0,1-7 1 16,-1-3-3-16,1-3 10 15,-1-3-10-15,0-3 8 16,4-3-7-16,0 0 12 16,-4-6-11-16,1-7 6 15,-1-6-7-15,1 1 9 16,-4 2-9-1,-1 1 10-15,8 2-10 16,-3 4-10-16,-1 3 6 16,-3 2-8-16,0 7 6 15,0 6-1-15,-4 3 3 16,4 19-2-16,-3-3 2 16,-1-1 4-16,8 1-3 15,-5-1 3-15,1-2-2 0,0-1-1 16,0 1 1-16,0-7 1 15,0-3-1-15,4-3 5 16,-1 1-5-16,0-4 11 0,1-3-9 16,-1-3 2-16,4 0-4 15,0-4 16-15,0-2-13 16,-1-3 18 0,5-13-17-16,-4-3 12 15,6 7-12-15,5 2-9 16,-5 4 4-16,-2 3-7 15,-1 3 6-15,-3 2-3 16,0 14 3-16,0-1-5 16,-4 9 5-16,0 4-3 15,1-1 3-15,-1 0-5 0,-3 1 5 16,0-1 3-16,-3 4-2 16,-1-4 0-16,-3-2 1 15,0-1-13-15,-3 4 10 16,-1-4-19-16,1-3 16 15,-4-2-29-15,0-10 26 16,0 6-55-16,-7-9 48 0,0-3-91 16,-7-1 81-16,1-5-286 15,-1-6 240 1,-3-4 20-16</inkml:trace>
  <inkml:trace contextRef="#ctx0" brushRef="#br1" timeOffset="166715.085">15416 11001 232 0,'0'-19'105'0,"0"10"-83"0,0 3-28 0,0 3 60 0,0-3-44 16,0-4 48-16,3 4-44 16,1 0 32-16,-4 0-34 15,0 0 25-15,0 3-28 0,0-3 18 16,3 2-20-16,-3 1 10 0,0 3-12 16,4 7 8-1,-4 2-10-15,3 3-1 0,-3 10-1 16,4 5-1-16,-4 4 0 15,3 0-3-15,1 3 2 16,-4 0 1-16,3 12 0 16,-3-6 0-16,0 0 0 15,4-6-17-15,-4-3 13 16,3-7-29-16,1-2 25 0,-1-4-41 16,1-2 37-16,-4 2-59 15,0-9 54-15,3-3-129 16,-3-9 112-16,0-3-154 15</inkml:trace>
  <inkml:trace contextRef="#ctx0" brushRef="#br1" timeOffset="168095.938">16261 10890 412 0,'-3'3'184'0,"6"-3"-145"0,-3 0-50 15,0 0 42-15,0 0-27 0,4 3-1 16,-4-3-1-16,0 0-11 15,0 0 7-15,0 0-97 0,0 0 78 16</inkml:trace>
  <inkml:trace contextRef="#ctx0" brushRef="#br1" timeOffset="169149.9277">17307 11164 264 0,'-3'-6'121'0,"3"3"-95"0,0-3-33 16,0 6 34-16,0-4-23 15,0 1 50-15,0 0-42 16,0 0 17 0,0 0-20-16,0-3-6 0,-4 0-1 15,1 3-5-15,-1 0 2 16,1 0 1-16,-11-1 0 15,4 1 0-15,-8 0 0 16,1 3 2-16,3 3-1 0,-3 4-3 16,3-1 1-16,0 6-2 15,0 3 2-15,0 4-2 16,1 9 2-16,2 5 1 16,1 1 0-16,3-3-3 0,3-3 2 15,1-4 4-15,3-2-3 16,3 0 9-16,4-1-7 15,0-9 7-15,0-2-6 16,4-4 4-16,-1-3-6 0,7-3 6 16,7-3-6-16,-3-3 6 15,0-4-6-15,0 1 11 16,-4-3-9-16,-3-13 16 16,0-2-15-16,0-1 21 15,-4 3-19-15,0 1 0 31,-3 5-4-31,0 4-4 0,-3 2 1 16,-4 7-2-16,0 6 2 16,0 3-2-16,0 3 2 15,0 19-2-15,0 0 2 16,0-4 1-16,3-2 0 16,1-1-9-16,3 1 7 0,0-1-18 15,0-2 15-15,-1-1-26 16,1-6 24-16,0 0-76 15,0-2 64-15,4-7-151 16,6-7 130-16,0-2-134 16</inkml:trace>
  <inkml:trace contextRef="#ctx0" brushRef="#br1" timeOffset="169474.5233">17671 11121 288 0,'0'-3'131'0,"3"3"-103"0,-6-3-35 16,3 3 45-16,0 0-31 15,-4 0 37-15,1 0-34 0,-1 0 21 16,-2 0-23-16,-1 0-1 0,0 3-5 16,0 0 4-16,-4 3-5 15,1 3 9-15,0 4-8 16,-1 2 7-16,4 3-6 15,0 7 9-15,-7 6-9 0,8-3 2 16,-5-4-4-16,4 1 2 16,0-1-2-16,7-2 8 15,0-1-7-15,4 1-1 0,-1-3 0 16,4-4-10-16,4-3 7 16,2-3-32-16,1 1 26 15,4-7-56-15,-1-3 49 31,11-3-83-31,10-3 75 0,-4-7-256 32</inkml:trace>
  <inkml:trace contextRef="#ctx0" brushRef="#br1" timeOffset="170921.6756">18080 11065 288 0,'0'-3'131'0,"0"3"-103"0,-4 0-35 0,4 0 43 16,0 0-30-16,0 3 31 16,-7 4-28-16,0-1 33 15,-7 3-32-15,1 3 9 0,-1 1-13 0,3 2-2 32,-3 0-2-32,4 1 4 15,0-1-5-15,-1 1 6 0,4 8-6 16,0 7 3-16,0-6-3 15,4-4 2-15,3 1-2 16,0-1 2-16,3-5-2 16,1-1-6-16,3-3 4 15,0 4-14-15,0-7 12 0,7-3-36 16,-1-3 30-16,5 0-63 16,-1-6 55-16,-3-6-74 15,0 0 69-15,3-7-37 0,-3-5 43 16,0-4 1-16,0 1 9 15,3 2 33-15,-3 4-21 16,0-1 48-16,0 4-41 16,-1 5 44-16,5 1-42 15,-1 3 34-15,7 3-14 16,1 0-24 0,-5 0 6-16,-2 0-13 15,-5 0 17-15,1-4-16 0,-3 1 9 31,-1 0-10-31,-3 0-8 16,0-3 4-16,-4 0-1 16,-3-1 1-16,0 4-3 15,-3-3 2-15,0 3 1 16,-1 0 0-16,-3-1-3 0,0 4 2 16,-7 0 1-16,4 6 0 15,-7 3-3-15,-1 4 2 0,1 2 1 16,3 3 0-16,0 4 2 31,4 6-1-31,-1 5-1 0,1-2 1 16,3 0-1-16,4-4 0 0,3-2 11 15,0-4-9-15,3 1 8 16,1-4-7 0,3-2 4-16,6 2-6 15,8-6 3-15,0-3-3 16,0 1-3-16,0-4 1 15,-1 0 6-15,5-3-4 16,-5 0 9-16,1-3-8 0,0-4 16 16,-4 1-14-16,1-3 12 15,2 0-11-15,-2-7 11 16,2-2-12-16,1-7 6 0,-3 4-7 16,-1-1 4-1,0 1-6-15,0-1 0 0,-3 4 0 16,0-1 1-16,0 4-1 15,-4 2-1-15,1 1 1 16,-1 6-1 0,-3 0 0-16,0 3-6 15,0 3 5-15,0 3-3 16,0 3 3-16,-4 3-2 16,1 4 2-16,-1 2 4 15,4 13-3-15,-3-4-5 16,-1 1 4-16,1-4-11 15,-4 1 9-15,0 0-1 0,0-4 2 16,0-3 2-16,0 1 0 16,0-7 5-16,0 0-4 15,0-3 3-15,3 1-3 16,-3-1-1-16,7-6 9 16,7-3-7-16,-4 0-4 15,8-4 2-15,-1-2 3 0,0 0-3 16,0 0-2-16,1-13 1 15,-1-2 6-15,0-1-4 16,4 0 9-16,0 1-8 16,-4-1 5-16,1 3-6 15,-1 1 9-15,-3 2-8 32,3 4 5-32,-3 0-6 0,0 2 3 15,-4 4-3 1,4 0-1-16,0 3 1 15,-7 3-1-15,3 0 0 16,-3 3 0-16,0 3 0 16,0 3 0-16,-3 3 0 15,-1 3 0-15,0 4-3 0,1-1 2 16,-1 7-2-16,-3-1 2 16,4 7 1-16,-4-3 0 15,0-4 0-15,0 1 0 0,-4-4-3 16,1-2 2-16,-4-1 6 15,-3-3-4-15,-4 1-3 32,0 2 2-32,0-6-14 0,-3-3 11 15,-1 1-36-15,1-4 30 16,0-3-74-16,-1 0 63 16,1-7-184-16,3-2 157 15,7-3-185 1</inkml:trace>
  <inkml:trace contextRef="#ctx0" brushRef="#br1" timeOffset="173728.9439">19569 11078 420 0,'7'-3'190'0,"-7"3"-149"0,3-3-52 0,4 3 23 16,-7 0-12-16,7 0-3 16,-7 0 2-16,0 3 12 15,0 3-9-15,7 6-3 0,-7 3 1 0,0-2-6 16,4 21 5-16,-4-7 3 16,0 20-2-16,0-10-2 15,-4 9 1-15,-3 12-5 16,7-2 5-16,0-7-8 15,0-3 6-15,0-3-3 16,-3-6 4 0,3-3-5-16,0 3 6 15,-4-9 3-15,4-4-2 16,0-15-8 0,0-2-8-16,-3-4 12 0,-1-3-1 15,1-6 3-15,-4-7 2 16,7-2 0-16,-7-7 16 15,4-8-12-15,-1-7 21 0,4-3-19 16,0 0 22-16,0-10-21 16,4-5 22-16,2-4-22 15,5 4 11-15,6 3-13 16,-3-1 5-16,3 7-7 16,-3 6-2-16,0 3 0 15,0 6-4-15,0 10 2 0,0 5-5 16,-1 7 5-16,1 9-8 15,0 9 6-15,-3 7-6 16,2 2 6-16,-2 4-1 16,-1 5 3-16,-3 1 1 15,0 3 0-15,0-3-6 32,-4 2 5-32,-3-2-11 0,-3-3 9 15,-4-4-7-15,0 1 7 16,-10-4-6-16,6-5 6 15,-6-4-6-15,0 0 6 0,-4 0-3 16,4-2 4-16,-4-1 4 16,4-6-2-16,-4 0 3 15,10 0-2-15,1-6-1 0,3 2 1 16,0 1 1-16,0 3-1 31,4-3 5-31,3 3-5 16,0 0 0-16,0 0 0 0,7 3-4 15,3-3 2-15,0 0 1 16,4 0 0-16,0 0 5 16,0 0-4-16,7-3 3 15,0 0-3-15,-4 0 2 16,11-3-2-16,10 3 2 16,-4 0-2-16,-2-9 8 15,-1-7-7-15,0 1 2 16,0-1-3-16,0 1 11 15,-3-1-10-15,-4 1 3 0,-3-1-4 16,3-2 5-16,-6-1-5 16,-5 1 0-16,-2 2 0 15,-4-2-7-15,-7 2 5 16,0 4 0-16,-4-7 1 16,-6 7-12-16,6 2 10 0,-6 4-11 31,-4 15 10-31,0 4-13 0,-3 2 13 15,0 6-2-15,-1 7 3 16,1 3-4-16,3-4 5 16,-7 10-3-16,14 3 3 15,4-6 4-15,0-3-3 16,3-4 0-16,0-5 1 0,3-4 4 16,0-3-4-16,4-2 3 15,0-4-3-15,4-6 2 16,-1 0-2-16,0-12 5 15,4-7-5 1,0 1 6-16,-3-1-6 0,-1-2 6 16,0-1-6-16,-3 0 9 15,0 4-8-15,0 3-1 0,-3 2 0 0,-1 4-7 32,-3 6 5-32,0 6-8 15,0 6 6-15,0 4 2 16,4-1 1-16,-1 6-3 15,0 10 2-15,8-3 4 0,3-7-3 16,-4 1 0 0,7-4 1-16,1-6-1 0,-1 1 0 15,0-4 2-15,-3-3-1 16,7-3 2-16,-7-3-2 16,3-10-1-16,-3 1 1 0,-4-6 10 15,1-4-9-15,-4-3 14 16,0-2-12-1,-4-4 12-15,1-6-12 0,3-3 17 16,-4-3-16 0,4-3 9-16,-4-1-10 15,-3-5 9-15,7 3-10 16,4 0 7-16,-4 6-7 0,3 3 1 16,-3 6-3-16,-4 6-6 15,1 6 4-15,-4 7-14 16,-4 15 0-1,-3 9 11-15,1 13-15 16,-1 9 14-16,7 6-14 16,-4 3 14-16,1 3-8 0,3 3 9 15,0-3-12-15,7-3 13 16,3-3-16-16,-3-3 14 16,7-7-3-16,0-2 6 15,0-3 4-15,3-7-2 16,-10-3 6-16,3-5-5 15,4-4 0-15,-4-6 0 0,1-4-1 16,-1-2 0-16,-6-3 11 16,6-7-9-16,-3-8 14 31,0-4-12-31,0 0 20 0,-4-3-18 16,8-6 5-16,-4-6-7 15,0 0 8-15,-1 6-9 16,5 3 13-16,-4 6-12 15,0 6-5-15,-4 4 1 0,4 5-9 16,-3 7 7 0,-1 6-7-16,-3 9 6 0,0 7-6 15,0 17 6-15,-3 4-15 16,3 6 14-16,0 0-7 16,0 13 8-16,0-10 5 15,3 0-2-15,0-6-5 0,4 0 4 16,0-6-6-16,-3-4 6 15,10-2 3-15,-4-4-2 32,7-2 3-32,1-7-2 15,-4-3 2-15,6-2-2 0,-6-7 2 16,3-3-2-16,-3-4 5 16,4-2-5-16,-8-3 6 15,7-4-6-15,-3-2 3 16,0-4-3-16,-4-5-1 15,1-1 1-15,3 3-4 0,-4 1 2 16,-6 2 1-16,-4 4 0 16,-4 2-9-16,-3 4 7 15,7 3-2-15,-7 3 3 16,0 6-8-16,-3 6 7 16,3 3-2-16,-3 9 3 0,-1 4-5 15,1 3 5-15,-1-1-6 16,8 4 6-16,-4 0 0 15,0-1 1-15,4 1 0 16,-1 3 0-16,4 3-6 16,0-3 5-16,4-4 3 15,3-2-2 1,-4-4 3-16,7-5-2 16,1-1 5-16,-1-6-5 15,1-2 9-15,2-4-8 0,1 0-1 16,11-3 0-16,-5-9 7 15,1-4-6-15,-4-8 16 16,1-1-14-16,-1-2 10 16,-3-1-11-16,7-3 21 0,-7 0-18 15,6 4 0-15,-6 2-4 16,7 1-2-16,-7 2 1 16,-4 7-1-16,1 6 0 15,-1 6-6-15,-3 3 5 16,0 3-8-16,-4 3 6 15,8 4 2-15,-8 2 1 0,1 0-3 16,-4 4 2-16,0-4-5 16,0 10 5-16,0-7 0 15,0-2 1-15,0 5 5 16,0-11-4 0,0-4 3 15,3 0-3-31,1-3 13 0,6-9-10 15,-3-3 3-15,0-4-5 16,3 1 8-16,1-4-8 16,-1-2 2-16,4 0-3 0,0-4-1 15,-4 7 1-15,7-1-10 16,-10 4 7-16,4 0-10 16,3 2 9-16,-4 4-38 0,-3 0 32 15,0 3-44-15,3 3 40 16,-3 0-61-16,-3 3 56 15,-4-3-118-15,7 3 105 16,-7-3-253 0</inkml:trace>
  <inkml:trace contextRef="#ctx0" brushRef="#br1" timeOffset="175279.4197">20088 10794 192 0,'0'22'85'0,"0"-19"-67"0,7-3-23 0,-7 0 27 0,0 0-18 31,11 0 52-31,-8 6-44 16,4-6 49-16,0 3-46 15,0 0 26-15,3-3-30 0,-3 0 19 16,4 0-22-16,3-3 18 16,-4 3-19-16,0 0 16 15,4 0-18-15,-3-3 12 0,6 3-12 16,0-3 5-16,-3 0-7 15,7 3 6-15,14 0-6 0,-1 0 4 16,4-9-6-16,4 0 0 16,-4 2 0-16,0 1 10 15,7-3-9-15,-7 0 5 0,7 0-5 32,-7-1-1-32,-3 4 0 0,-11 0-7 0,0 3 5 31,1 0-3-31,-5 0 3 15,-6 3-16-15,-3 0 13 16,3 0-7-16,-4 0 8 0,-3 3-31 16,-4 3 26-16,4 0-50 15,-7 7 44-15,-7-4-145 16,7 3 123-16,-10-3-196 16</inkml:trace>
  <inkml:trace contextRef="#ctx0" brushRef="#br1" timeOffset="174329.7795">21522 11019 312 0,'-3'-6'141'0,"3"-9"-111"0,0 21-38 0,0-9 25 16,0 3-15-16,0 12 27 0,0 0-22 16,-4 1 2-16,-9 2-6 15,9 4 1-15,-3 2-3 0,0 7-3 16,0 0 1-16,7 2 1 15,-3 4 0-15,-4-3 2 0,7-3-1 32,0-4 2-32,0-5-2 15,0-4-1-15,0-3 1 16,0-2 1-16,0-4-1 0,0-6 2 0,0-3-2 31,10-10-3-31,-3-5 1 16,0 0 9-16,0-4-6 0,4-3 21 15,-1 1-17-15,4-4 25 16,0 0-23-16,0 4 7 16,-1-4-11-16,5 6 1 15,-4 4-4-15,-1 3 5 16,-2 2-5-16,-1 7-3 16,-6 12-3-16,6 3 3 15,-10 4-2-15,7 2 3 16,-7 4 4-16,0-1-3 15,0 1 0-15,0-1 1 0,0 7 1 16,3 5-1-16,1-2 2 16,-4-6-2-16,7-4 2 31,-4-2-2-31,4-4-3 0,4 0 1 16,-4-3-24-16,13-5 19 15,-6-1-96-15,7-6 80 16,-7-10-284-1,10-11 237-15,-3-4-20 16</inkml:trace>
  <inkml:trace contextRef="#ctx0" brushRef="#br1" timeOffset="176448.9863">21983 10597 192 0,'0'-3'88'0,"4"6"-69"0,-4-3-24 16,0 0 67-16,0 0-50 16,0 0 52-16,0 0-48 15,0 0 28 1,10 0-7-16,0 0-26 0,-3 0 9 15,0 0-15 1,0 0 19-16,-3 0-18 16,9 0 8-16,-2 0-10 15,-1 0 12-15,1 0-12 0,-1 3 6 16,4 1-7-16,0-1 4 16,-4 3-6-16,4 0 0 15,3 0 0-15,-3 3 1 16,0 1-1-16,-4 2-3 0,1 0 1 15,3 10 4-15,-1 2-3 16,5 1-2-16,-11-3 1 16,10-7 1-16,-14 3 0 15,-3-2 0-15,0-4 0 16,-3 0 2-16,-4-2-1 0,-7 2-3 31,4-3 1-31,-4-3 4 16,0 1-3-16,-3-1 0 15,0-3 1-15,-1-3 1 16,1 3-1-16,-4 3-3 16,11-3 1-16,-4 0 4 15,3 0-3-15,1 3 3 0,3 1-2 16,0-1-3-16,4 6 1 16,-4 3 1-16,7 1 2 15,0 2-1-15,0 1 2 16,0-1-2-16,0 1-6 15,0-1 4-15,0 1 3 16,0-1-2-16,0-2 0 16,0-1 1-16,0 0 1 0,7-2-1 15,-4-1-1-15,-3-3 1 16,7-3-10-16,-3 1 7 16,-4-7-66-16,0 0 53 15,0 0-160-15,3-4 135 16,-3 1-210-1</inkml:trace>
  <inkml:trace contextRef="#ctx0" brushRef="#br1" timeOffset="176965.6436">22056 11586 328 0,'0'-3'148'0,"0"3"-117"0,7-22-39 0,-4 16 45 0,-3-6-31 16,7-1 51-16,-3 1-44 15,-4 0 31-15,0 2-32 16,0 1-10-16,0 0 0 0,0 3-8 0,-4 3 5 15,-3 3 0-15,-3 3 1 16,-1 9-6-16,-2 7 5 16,2-4 8-16,8 0-5 0,-8-2 5 15,11-4-6-15,-3 0 9 16,13-3-11 0,-3-3 2-16,0 0-1 15,3-3 0-15,-3 0-54 16,0-18-178 15,-3-7 177-31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8:45.62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122 65 64 0,'0'-3'32'0,"4"6"-25"0,-4-3-8 0,0 0 8 32,0 0-6-32,0 0 3 15,0 0-3-15,0 0 22 0,0 0-18 16,0 0 34-16,4-3-29 16,-4 3 29-16,0-3-30 15,0-1 24-15,0 1-24 16,0 3 11-16,4-3-14 15,-4 3 16-15,0-4-17 0,0 4 15 0,0-3-15 16,0 0 11-16,0-1-11 16,0 4 8-16,-4-3-10 15,0 3-1-15,0-3-1 16,1-1 15-16,-1 1-12 16,0 3 7-16,0 0-8 15,1-3 4-15,-5 3-6 0,4-4 3 16,-3 4-3-16,3 0 2 15,0 0-2-15,0 0 2 16,1 0-2-16,-1 0 2 16,0 0-2-16,0 0-1 15,1 4 1-15,-1-1-1 0,0-3 0 32,0 3 5-32,1-3-4 0,-1 4-3 15,0-1 2-15,0 0 5 16,0 1-4-16,1 2-5 15,-1 1 3-15,0 0 0 16,0-1 1-16,4 1 2 16,-3 0-1-16,3 6-3 15,0 1 1-15,0-4 6 0,0 0-4 16,0 7-3 0,0-4 2-16,0 0 0 15,0-3 2-15,0 0-1 16,0 0 2-16,0 1-2 15,0-5 5-15,0 4-5 16,0-3-8 0,0 3 5-16,0-3 4 15,3-1-2-15,1 1-2 16,0 0 1-16,0 0 6 16,-4-7-4-16,3 3 3 15,5 0-3-15,-4 1 2 16,3-1-2-16,1-3 2 0,-1 3-2 15,-3-3 8-15,4 4-7 0,-1-4-4 16,1 0 2-16,-1 0 5 16,1 0-4-16,-1 0 0 15,5 0 0-15,-5 0-4 16,5 0 2-16,-5 0 4 16,1 0-3-16,-1-4 0 15,1 4 1-15,-1-3 1 0,1 3-1 16,-1-3 8-16,1-1-7 15,-1 1-7-15,1 0 5 16,-4-1 2-16,7-2-2 16,0 2 0-1,-3-3 9-15,-1 4-7 16,-3-4 5 0,0-3-6-16,7 4 0 15,-11 2 0-15,8-2-4 16,-1-1 2-16,1 0 9 15,-4 0-6-15,-1-3-7 16,-3 4 5-16,4-1 7 16,-4 0-5-16,4 1 5 0,-4-8 0 15,-8 4-5-15,5-3-4 16,-1 3 2-16,0 0 8 16,0 0-6-16,-7 0-1 15,4-1 0-15,-1 1-4 16,0 0 2-16,-3 0-5 15,4 0 5-15,-1 0 3 32,-3 0-2-32,-1 3-50 0,1 1 39 15,-4 2-147-15,0 4 122 16,-4 4-179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7:23.42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26 171 236 0,'-3'0'108'0,"-13"-6"-85"0,9 2-29 0,7 1 41 16,0 3-29-16,0 0 3 31,0 0-6-31,0-3-2 0,0-1 0 16,0 1 24-16,0-7-6 16,4 13-12-16,-4-3 5 15,0 0-9-15,0 4 6 16,0-1-6-16,0 4 6 15,3 3-9 1,1 0 1-16,0 3 2 0,0 1-3 16,0 2 0-16,-1 1 1 15,1 7 1-15,0 6-1 16,0-7-1-16,-1 1 1 16,-3-1-1-16,4 1 0 0,0-1 5 15,-4 0-4-15,0-2 3 31,0-1-3-31,4 0-3 16,-1-3 1-16,-3 3 6 16,0-7-4-16,0-3 3 0,0 0-3 15,0-3 2-15,0 0-2 16,0-1 2-16,0-6-2 16,0 0 2-16,0 0-2 15,0 0-1-15,0 0 1 0,0 0-1 16,0 0 0-16,0 0 5 15,0 0-4-15,0 0 3 16,0 0-3-16,0-3 8 16,0-4-7-16,0 0 2 15,0-3-3-15,0-3 2 16,0 0-2-16,0-7-6 0,0 3 4 16,0 0-3-16,0 4 3 15,0-21 9 1,0 1-6-16,-3 6-1 0,3 0-3 15,0 0 1-15,0 0 1 16,0 4 0-16,0-1 0 31,0-6 0-31,0 3 0 16,0-3 0-16,0 7 2 0,0 3-1 16,3 3-1-16,1 0 1 15,4 0-4-15,-1 4 2 16,1 3-2-16,-1 0 2 15,5 0-2-15,-1 3 2 16,4 4-2-16,0-1 2 0,0 4 1 16,0 0 0-16,0 4-3 15,1-1 2-15,-5 4 4 16,0 0-3-16,4 6 0 16,0 0 1-16,-3-3-4 15,3 11 5 1,-4-5-2-1,-7 1 3-15,-4 3-2 16,0-3-3-16,-4 0 1 16,-4-4 1-16,1 0 0 15,-1 4 2-15,1-3-1 16,-4-4 5-16,-1 0-5 0,1 0-3 16,0 0 2-16,-1 0 3 15,1-3-3-15,0-1 0 16,-1-2 1-16,5-1-1 0,-1-3 0 15,1 0-12-15,3 0 10 16,0 0 9-16,0 0-6 16,4 0 3-16,0 0-3 15,0 0-3-15,8-3 1 16,0-1 4-16,-1 4-3 0,4-3 0 16,1 3 1-16,-1 0-1 15,0 0 0-15,1 0 2 16,-1 3-1-16,4-3-9 15,0 7 6-15,0 0 4 16,0-1-2-16,0 4 3 31,0 1-2-31,1-5-6 0,-5 8 4 16,0-4 6-16,0 0-5 16,-3 3 1-16,0 1 0 15,-1-4-1-15,-3 3 0 16,0 0 0-16,-1 1 0 0,-3-1 0 15,0 1 0-15,0-4 0 16,-3 0 0-16,-1 0 2 16,-4 0-1-16,1 3 2 15,-1-3-2-15,-3 0 8 0,0-3-7 16,-4 0-1-16,-1-1 0 16,1-2 1-16,0-1-1 15,0 1 2-15,0-4-2 31,0 3-1-31,0-3 1 0,0 0-1 16,0 0 0-16,0-3 0 16,3-1 0-16,1 1 0 15,4-1 0-15,-1 1 0 16,4 0 0-16,0-1 0 16,1 1 0-16,3 0 0 15,0-1 0-15,3 1 0 0,1 3 0 16,4 0-6-16,-1 3 5 15,1 1 0-15,3-1 1 16,0 0 0-16,1 1 0 16,3-1 2-16,4 0-1 0,3 1 2 15,1-1-2-15,0-3 2 16,3 0-2-16,0 0 5 16,-3-3-5-16,3-1 6 15,-3-2-6-15,7-1 6 0,0-3-6 16,0 0 0-16,-7-7 0 15,0 4 1-15,-4-1-1 16,-1 1 5-16,1 0-5 31,-4-1 3-31,-3-6-3 0,-1-3 5 16,-3-1-5-16,-1 4 0 16,1-3 0-16,-5-1-1 15,1 1 0-15,-4-1 0 16,0 1 0-16,0-7-3 15,0-4 2-15,0 7-2 16,0 4 2-16,0 3 6 0,0 3-4 16,0 4 0-16,0-1 0 15,0 4-7-15,0 3 5 16,0 4-6-16,0 3 6 16,0 0-3-16,0 10 3 0,0 0 4 15,4 10-3-15,0-3 0 31,-1 3 1-31,1-3-7 16,0 3 5-16,0 0 0 0,3 0 1 16,1 0 0-16,-1 7 0 15,1 3 0-15,-1-3 0 16,1-3 2-16,0 2-1 16,-1-2-3-16,1-1 1 15,-1 1 1-15,4-1 0 0,5-3 0 16,-1 0 0-16,3 1 2 15,1-5-1-15,0-2 2 16,0-4-2-16,0-4-1 16,0 1 1-16,3-4 7 15,1-3-6-15,0-3 2 16,3-4-3 0,-3 1 5-16,3-4-5 15,-3 0-3-15,3-7 2 16,-3 3 3-16,-4-2-3 15,-1 2 0-15,-3-2 1 16,-3-5 1-16,-1 5-1 0,-3-11 2 16,-5 7-2-1,-3 0-1-15,0 6 3 16,0 1-2-16,0 3-3 0,-3 0 1 16,-1 3-2-16,0 0 2 15,0 4-5-15,1 3 5 16,-1 7 3-16,0-4-2 15,0 10-2 1,0 1 1-16,4 9-2 16,-3 1 2-16,3-4 1 15,0 3 0-15,0-3 2 16,3 4-1-16,1-4-1 16,4 0 1-16,-1-3-1 15,1 0 0-15,3-4 2 16,0-3-1-1,1-3 2-15,-1-1-2 16,0-2 2-16,1-4-2 16,-1-4 8-16,0 1-7 15,-3-4 5-15,-1 1-6 16,1-4 0-16,-4 0 0 0,-1-7 4 16,1 3-4-16,-4 1-3 15,0 0 2-15,0-1 3 16,-4 1-3-16,1-4-2 0,-5 4 1 15,1-1 1-15,-1 4 0 16,1 0-3-16,-1-3 2 16,-3 9 1-16,3 1 0 15,1 0 0-15,-1 3 0 16,1 0-3 0,-1 0 2-16,4 0 1 15,0 0 0-15,1 0-3 16,3 0-1-1,0 0 3-15,3 6 1 16,5 1 0-16,0-4 0 16,3-6 0-16,4 0 0 15,0-1 0-15,0 1 0 0,4 3 0 16,-4 0 2-16,8-7-1 16,3 1-1-16,-3-1 1 15,-1 0-1-15,1 1 0 16,-4 2 0-16,0 1 0 0,-4-1 5 15,0 1-4-15,0 0-3 16,-4-1 2-16,0 4-3 16,-3-3 2-16,0 3 1 0,-1 0 0 15,-7 0 0-15,8 0 0 16,-8 0 0-16,0 0 0 16,0 0 0-16,0 0 0 15,0 0 2-15,0 0-1 31,0 0-3-31,0 0 1 0,0 3 4 16,0 1-3-16,0 6-2 16,0 0 1-16,-4 3 1 15,0 1 0-15,0-1-3 16,4 1 2-16,0-1-2 16,0 0 2-16,0 1 4 15,4 2-3-15,0 1-2 0,3 0 1 16,-3 0 1-16,4 0 0 15,-1-1 5-15,5-2-4 16,3-1-3-16,4-3 2 0,-1-3 0 16,-3 0 0-16,1-1 5 15,-1-2-4-15,3-4 0 32,1 0 0-32,0-4-1 15,-4 1 0-15,0-4 2 0,0 0-1 16,0 1-1-16,1-4 1 15,-5-4 4-15,0 1-4 16,-3-4 0-16,-1 0 0 16,-3 1-1-16,0-1 0 15,0-3 0-15,-4-7 0 0,0 0-3 16,0 0 2-16,3 4 1 16,-3-1 0-16,0 4 2 15,4 0-1-15,0 0-1 16,0 3 1-16,-1 4-1 15,1 0 0-15,-4 2-6 16,4 1 5-16,-4 4 0 0,0-1 1 16,0 4 0-16,4-1 0 15,-4 4 2-15,0-10-7 16,0 10 5 0,0 0-1-16,0 0 1 15,4 7 0-15,-1 0 0 31,1-1 0-31,0 8-6 0,-4-1 5 16,4 1 0-16,-4 2 1 16,0 1 0-16,0 7 0 15,0 2-3-15,0-2 2 16,0-1 4-16,3-3-3 16,1 1 0-16,-4-1 1 15,4-4 1-15,-4 1-1 0,7 0 2 16,-7-4-2-16,0-3-1 15,8 0 1-15,0-3-1 16,-8 0 0-16,3-4 2 16,-3-3-1-16,0 0 2 15,4-3-2-15,0-1 2 16,0-2-2 0,-1-4-1-16,9-4 1 15,-1 1 1-15,0-1-1 16,1-2 2-16,-1-4-2 15,0 0-3-15,8-1 1 16,-8 1 1-16,4 4 0 0,-3 2-3 16,-1 1 2-16,0 3 1 15,1 0 0-15,-1 0 2 16,-3 0-1-16,-1 3-6 0,1 0 4 16,-5 4 3-16,1-1-2 15,0 1 0-15,-4 3 1 16,0 0-4-16,0 0 2 15,0 0 1-15,-4 3 0 16,4 1-3-16,-4-1 2 0,1 7 4 16,-1-3-3-16,0 3 3 15,-3-3-2-15,-1-1-1 16,0 4 1-16,5 4-4 16,-5-4 2-16,1 0 4 15,-1 3-3-15,1 1 0 31,-1-4 1-31,0 0-1 0,1 0 0 16,3 0 0-16,0 0 0 16,1-3-3-16,-1-1 2 15,4 1 4-15,0 0-3 16,0-1 0-16,0 1 1 0,4 0 4 16,-1-4-4-16,5 4 6 15,-1 0-6-15,1-1 0 16,0 1 0-16,3 0-4 0,0-1 2 15,0 5 1-15,1-5 0 16,-1 8 0-16,0-4 0 16,5 0 2-16,-1 0-1 15,0-4-3-15,0 5 1 16,0-5-2 0,-4 11-96-1,0-4-132 1,1-3 172-16,-12-10-160 15</inkml:trace>
  <inkml:trace contextRef="#ctx0" brushRef="#br0" timeOffset="758.8104">2975-6 236 0,'0'-7'105'0,"3"4"-83"0,1-4-28 0,0 4 52 15,0-1-38-15,0 1 15 16,-1 0-17-16,1 3 13 15,-4 0-14-15,0 0 23 0,0 0-22 16,0 0 9-16,0 6-11 16,-4 4 9-16,1 0-10 15,-1 11 2-15,0 9-4 0,0 0 5 16,0 0-5-16,1 0-5 16,-1 4 3-16,-4-4 0 15,5 13 1-15,-5-2 2 0,4-1-1 16,-3 0 2-16,3-3-2 15,0-4-3-15,-7 1 1 32,3-7 4-32,8 10-3 0,-7-11 0 15,7-2 1-15,4-7-13 16,-1-4 10-16,1 0-56 16,0-6 46-16,0-14-75 15,3-3 66-15,1 0-133 16,-1-6 118-1,5-5-77-15</inkml:trace>
  <inkml:trace contextRef="#ctx0" brushRef="#br0" timeOffset="1148.3509">3242 0 224 0,'-3'-10'101'0,"6"7"-79"0,-3 0-28 0,0 3 74 15,0 0-55-15,0 0 16 16,-3 3-21-16,-5 0 4 16,1 1-9-16,7 2 6 0,-8 5-6 15,0 15 15-15,-3 1-14 16,7-3 4-16,-3 6-6 16,-1 0 5-16,1 0-6 0,-1 10 0 15,4 1 0-15,1-5-4 16,-1 1 2-16,0 0 6 15,0-3-4-15,4-1 0 0,0-3 0 16,0-6-1-16,0-4 0 16,0 0 2-16,0-7-1 31,0 1-3-31,0-4 1 0,0-3-66 16,0-7 52-16,-3-4-112 15,-1-3 97-15,0-3-172 16</inkml:trace>
  <inkml:trace contextRef="#ctx0" brushRef="#br0" timeOffset="1548.6552">2737 289 284 0,'-7'3'128'0,"3"-3"-101"0,0 0-34 16,8 0 20-16,-4 0-12 15,4-3 11-15,-4 3-9 0,7 0 18 16,1 0-16-16,3 0 26 0,0-4-23 16,20 1 15 15,-1 0 0-31,0-4-16 0,4 0 5 15,0 1-9-15,3-1 1 16,1 0-3-16,0 0 2 16,3-3-2-16,5 4-1 15,-13-1 1-15,1 0 1 16,-3 1-1-16,-5-1-1 16,-3 3 1-16,-5 4-4 0,-2-3 2 15,-5 6-27-15,0-3 22 16,-3 0-68-16,-8 0 57 15,3 4-105-15,-3 3 93 16,-3-1-197 0</inkml:trace>
  <inkml:trace contextRef="#ctx0" brushRef="#br0" timeOffset="1981.4044">2767 470 228 0,'-7'-4'101'0,"7"4"-79"0,-4 0-28 16,4 0 21-16,0 0-13 15,0 0 19-15,0 0-17 16,0 0 33-16,0 0-29 15,4-3 25-15,-4 3-24 16,0 0 17-16,0 0-19 16,0 0 13-16,4 0-15 15,3 0 11-15,1 0-11 16,-1 0 13-16,1 0-13 0,7 0 17 16,7 0-17-16,1 0 9 15,3-3-10-15,5-1 9 16,3 1-10-16,-1 0 7 0,5-1-7 15,11 1 4-15,0-1-6 16,-4 1 3-16,-3 0-3 16,-1-1-1-16,5 1 1 15,-1 3-1-15,-7-3 0 16,-4-1-17-16,-4 4 13 16,-8 0-133-16,-3 4 107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7:27.235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2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6798 24 212 0,'-4'-3'98'0,"12"-1"-77"0,-12 1-26 0,4 3 44 16,0 0-32-16,0 0 9 16,4 0-11-16,-4-3 22 15,3 3-21-15,-3 0 17 0,0 0-17 16,0 0 14-16,0 0-15 15,4 13 0-15,-4 0-3 0,4 17 4 16,0 4-2 0,-1 0-2-16,1-1-2 15,0-3 1-15,0 0 1 16,0-3-1-16,3 3-1 16,-3-6 1-16,0-4 7 15,-1 0-6 1,9-3-7-16,-5-4 5 15,1-3 2-15,-4 0-2 0,-1-3 6 16,-3-7-5-16,0 0 0 16,0 0 0-16,0 0 4 15,4-10-9 1,-11-7 3-16,-1 4 4 16,0-7 0-16,1-7-2 15,3 3-1-15,-3-2 1 16,-1 2-1-16,4-9 0 15,1 2 0-15,-1-5 0 16,0 5 2-16,4 1-1 16,0 3-1-16,0 4 1 15,4 3 1-15,3 3-1 0,1 0-1 16,3 4 1-16,8 3-1 16,-4 3 0-16,0 0 2 15,0 4-1-15,0 3-3 16,0 3 1-16,-3 4-5 15,-1 3 5-15,0 0 6 0,-3 0-5 32,-4 4 4-32,-1-4-3 15,-3 10-3-15,0 7 1 0,-3-4 6 16,-1-3-4-16,-4 0 0 16,1-3 0-16,-5 0-1 15,1-4 0-15,-4 1 0 16,0-4 0-16,0-4 0 15,4 1 0-15,3 0 5 0,1-4-4 16,-1 1 3-16,4-4-3 16,4 0-1-16,0 0 1 15,12-4-1 1,3 4 2-16,0-3-1 16,0 0-1-16,0 3 1 15,0 0 1 1,0 3-1-16,0 0-3 15,0 1 1-15,0 2 6 16,0 4-4-16,0 0-5 16,1 0 3-16,-5 4 8 15,0 3-5-15,0-1-1 16,-3 4 0-16,0 1 4 16,-5-5-4-16,-3 1 3 0,-3-3-3 0,-1-1 11 15,-4 0-10-15,-7 1 5 16,4-1-5-16,-4-3-1 15,0 0 0-15,0 0 1 16,-1 0-1-16,-6-3-3 16,3-4 1-16,-4 1 9 15,5-4-6-15,-1-4-1 0,4 1 0 16,0 0-7-16,3-1 5 16,5 1-6-16,-1 0 6 15,1-1-31-15,3-2 25 16,4-1-42-16,0 0 37 15,4-3-59-15,7 3 54 32,8-6-73-32,0-10 68 0,-1 2-124 15,5 1 111 1,0 4-48-16</inkml:trace>
  <inkml:trace contextRef="#ctx0" brushRef="#br0" timeOffset="2037.8781">7213 47 212 0,'3'-33'95'0,"1"26"-75"0,0-3-25 0,-4 7 61 0,0-4-45 16,0 0 30-16,0 1-31 15,11-1 29-15,-11 0-30 16,0 4 21-16,0 0-22 0,8-1 1 16,-1 4-6-16,-7 0 7 31,4 7-8-31,0 3-1 0,0 0 0 15,-1 3 1-15,1 8-1 16,0 9 2-16,0 0-2 16,-1 0 5-16,1 0-5 15,0-3 6-15,0 3-6 16,3 4 3-16,-3-4-3 16,4 0-3-16,-5-3 1 0,1-4 9 15,0-3-6-15,0-3-7 16,-1 0 5-16,5-4 5 15,-4-3-5-15,0 0-2 16,-1-3 2-16,-3-7-31 16,0 0 24-16,4 0-56 15,0-3 48-15,3-1-52 0,1-6 50 16,-4 0-39-16,3-10 42 16,1 0-18-16,-1 0 23 0,1 3 8 15,-1-3 0-15,1 3 10 16,-1 1-7-16,5-1 41 15,-1 0-33-15,-3 0 43 32,-1 7-40-32,-3 0 36 0,0 0-36 15,-8 0 15-15,0 3-20 16,0 4 3-16,1 0-7 16,-5 3 0-16,4 3-3 15,-3 4-1-15,-1-1 1 16,4 4 4-16,1 4-4 15,-1-1 6-15,4 4-6 0,4 0 0 16,-1-4 0-16,1 1 10 16,8 9 8-1,6-10-14-15,-3-2 10 16,1 5-12-16,-1-12 7 16,0-1-7-16,0-3 6 0,0 3-6 31,0-9 9-31,0-1-9 0,-4 7 2 15,1-10-4-15,-5 0 2 16,1 0-2-16,-1 0 8 16,-3 0-7-16,-4-4-7 15,0 1 5-15,0-1 2 16,-4 1-2-16,1-4-2 16,-5 4 1-16,0-7 1 0,-3 13 0 15,0 4-6-15,0-1 5 16,3 1 0-16,0 3 1 15,1 0-3-15,-4 0 2 16,-1 0 1-16,5 3 0 16,3 1-3-16,4-1 2 15,-4-3 4-15,4 0-3 0,8 0 0 16,-1 3 1-16,1-3-1 16,3 0 0-16,4-3 2 15,0 3-1-15,0-3 2 16,4-1-2-16,0 1-3 15,0 0 1-15,0-1 4 16,0-6-3 0,3 0 0-16,-3 10 1 0,4-10 1 15,-4 3-1-15,-1 1 2 16,-3-1-2-16,-3 10-1 16,-1-6 1-16,0-7-4 15,-3 7 2-15,0 3 4 16,-5 6-3-16,1-6-2 15,0 7 1-15,0-10 6 0,-4 9-4 16,0-2 0-16,0 2 0 16,-4 1-7-16,0 3 5 15,0 4 3-15,1 2-2 16,-1-2-2-16,0 3 1 16,4-4 6-16,-4 7-4 15,4-7 0 1,0 8 0-16,0-1-7 15,8-4 5-15,-4-2 6 16,3-1-5-16,4 1 4 16,1-4-3-16,-1 0-1 15,-3-10 1-15,3 6 1 16,-4-6-1-16,5-3 2 16,-5 0-2-16,5-7-3 15,-5 0 7-15,1 0-4 16,-1 3-4-16,-3-7 3 0,0 1 5 15,-1-10-6 1,1-1 1-16,0 4 0 16,0-10 0-16,-4 3 2 15,4-6-1-15,-1-1-1 0,1 4 1 16,4 0 1-16,-1 3-1 16,1 7-9-16,-5 3 6 15,1 4 1-15,0 3 1 16,0 3 0-16,-4 0 0 15,0 7-3-15,4 4 2 32,-4 6-8-32,0 3 7 0,0-3 4 15,3 20-2-15,1 0-2 16,-4 1 1-16,0-1 4 16,0-3-3-16,0-1-2 15,8-2 1-15,-1-4 4 16,1 0-3-16,3-3 0 15,-3-4 1-15,-1-3 4 0,1-3-4 16,-1-4 3-16,5-3-3 16,-1 0 2-16,4-3-2 0,0-4-1 15,0-3 1-15,0 0 1 16,0-3-1-16,0 3-6 16,0-4 4-16,0-9 3 31,1 3-2-31,-5 3 0 0,0-10-2 15,0 7 1 1,1 3 1 0,-8 4-3-16,-1 3 2 15,-3 0 6-15,0 3-4 16,0 0-5-16,0 4 3 16,0 3 0-16,-3 0 1 0,-1 0 2 15,0 3-1-15,-4 1 2 16,1 19-8-1,-4-3 5-15,-1 0-1 16,1-3 1-16,3 0 0 16,-3 0 0-16,0-1 5 15,3-2-4-15,1 3-3 0,-1-4 2 16,4 0 0-16,1 1 0 16,-1-4 2-16,4 0-1 15,4 0 8-15,3 0-7 0,5-3 7 16,3 6-6-16,0 0 4 15,7-6-6-15,5 3 0 32,-1-3 0-32,0 0 1 0,1-4-1 15,-1 7-17-15,-3-3 12 16,-4 3-107-16,-4 0 86 16,-4 0-282-1,-11 3 237-15,0-3-44 16</inkml:trace>
  <inkml:trace contextRef="#ctx0" brushRef="#br0" timeOffset="5386.3824">6956 832 212 0,'-4'-4'95'0,"4"8"-75"0,0-11-25 0,0 7 72 15,0 0-54-15,0 0 30 16,0 0-32-16,0-3 11 0,0 3-16 16,0 0 22-16,0 0-22 0,4 6 12 15,-4 1-13-15,0 16 5 16,0 1-7-16,0 3-2 15,0 3 0-15,0 3-1 16,0 1 0-16,4-1 5 16,0 18-4-1,-1-4-3-15,1-7 2 16,0-7-3-16,0-3 2 16,0-3 1-16,-1-3 0 0,1-8 0 15,0-2 0-15,0-4-14 16,-1 0 11-16,1-3-27 15,0-11 3 1,-4 1 19-16,0-7-11 0,0 0 15 16,0-10-7-16,-4-10 8 15,0 3 5-15,1-3-2 16,-1-1-2-16,4 1 1 16,0 0 4-16,0-3-3 15,-4-1 3-15,4-3-2 16,0 4 13-1,-4 3-10-15,4 3 14 16,0 7-13-16,0 0 20 16,0-1-8-1,0 5-11-15,4-1 2 0,0 4-6 16,3-1 5-16,5 4-6 16,-1 3 3-16,4 1-3 15,0-1-1-15,0 4 1 0,0 3 1 16,4 6-1-16,-4 1-1 15,-3 0 1-15,-1 3-1 16,-4 0 0-16,1 3 0 16,-4 4 0-16,-4 6 0 15,-4-2 0-15,0-5 0 16,-3 1 0-16,-1-4 2 0,-3 1-1 16,0-4-1-16,-1 0 1 15,-3 0-1-15,4-3 0 16,3-1 0-16,1-2 0 15,3-1 5-15,0 1-4 16,0-4-3-16,4 0 2 16,4 0-6-1,4-4 5-15,-1 4 8 16,5 0-5-16,3-3-1 16,-4 3 0-16,4 0 1 15,4 0-1-15,7 3 2 0,-3 4-2 16,0 3-1-16,-5 0 1 15,5 3 4-15,-4 1-4 16,-4 3 3-16,-4-1-3 0,4 4 5 16,-7 1-5-16,-4-1-3 15,-1 3 2-15,-3 1 3 16,-3-1-3-16,-1-3 9 16,-4 0-7-16,-7 0 5 15,0-3-6-15,-7-4 0 16,3 1 0-1,0-4-1-15,0-3 0 16,0 3 2-16,4-7-1 16,0-3 2-16,4 0-2 15,-1 0 2-15,5-3-2 16,-1-1-1-16,5 1 1 16,-1 0-1-16,4-1 0 15,0 1-6-15,4-4 5 0,3 4 0 16,1 0 1-16,-1-4-3 15,4 3 2-15,5 1 4 16,6 0-3-16,1-1 0 0,-4-2 1 16,3-1-4-16,1 4 2 15,-1-7 1-15,-3 0 0 16,0 0 5-16,0-7-4 0,0 3 6 16,-4-2-6-16,4 2 3 15,-4 1-3-15,0-1 8 16,-4 1-7-16,-3 0 2 15,-1-1-3-15,1 4-3 16,-4 0 1-16,-4 0-2 31,0 7 2-31,0 3 1 0,-8 3 0 16,4 7-6-16,1 0 5 16,6 0 3-16,1 0-2 15,4 7-5 1,7 0 9-1,0-4-6-15,-4 7 2 0,4-3 3 16,0-17-3-16,-3 3 0 16,3-3 1-16,0-6 1 15,-4-1-1-15,0 0 5 0,1-3-5 16,-1 3-3-16,0-3 2 16,1-3 5-16,-5 0-4 15,1-1 0-15,-1-3 0 16,1 4-1-1,-1-4 0-15,1 7 2 16,-4 0-1-16,-1 3-6 16,1 4 4-16,0 0-3 15,4 6 3-15,-1 4-2 16,1 3 2-16,3 7 1 16,0 13 0-16,8 3 0 15,-4 1 0-15,0 3-3 0,-3 0 2 16,-1 3 1-16,0 0 0 15,-3 0 2-15,-1 0-1 16,-3 1-1-16,0-1 1 16,0-3-1-16,-4-4 0 15,0-3 2-15,-4 4-1 0,0-7 2 16,0 0-2-16,-7 3 2 16,0-17-2-16,-4 7 5 15,-1-13-5-15,1 0 9 16,0-14-8-16,4-3 5 0,0-4-6 15,-1-2 3-15,1-4-3 16,0-7-1-16,3 3 1 31,1 1 4-31,3-4-4 0,0-6 0 16,4-1 0-16,4 4-1 16,0 0 0-16,3 0 2 15,1-1-1-15,-1 5-1 16,8-11 1-16,-3-4-1 15,-1 5 0-15,8 2 0 16,-4 1 0-16,0-1 0 0,0 4 0 16,-4 0 0-16,5 0 0 15,-5-1 0-15,0 5 0 16,0-1 0-16,-3-3 0 16,0 6 0-16,-1 1 0 15,1 3 2-15,-1 0-1 0,-3-1-1 31,0 5 1-31,-1-4-1 16,-3 3 0-16,4 3-6 16,-4 1 5-16,0 0 6 0,4 3-5 15,-4 3 4-15,0 0-3 16,0 0-6-16,0 4 4 16,0-4 0-16,0 7 1 15,0 0-3-15,0 0 2 0,0 0-2 16,4 10 2-16,0 4-5 15,-4 3 5-15,3 3 0 16,-3 0 1-16,4 3 2 16,-4 7-1-16,4-3-1 15,0 0 1-15,-1 0-4 16,5-4 2-16,-1 1 6 0,9-1-4 16,-5-3-3-16,8-3 2 15,-4-4 8-15,0 1-6 16,4-4-1-16,3-3 0 15,1-4 7-15,0-3-6 0,-1 0 2 16,1-3-3-16,-1-4 5 31,-3 0-5-31,0-3 3 16,-4 0-3-16,-3-3-1 16,-1-1 1-16,-4 1-4 0,1-4 2 15,-1-6 6-15,-3 3-4 16,-4-1-5-16,0 5 3 15,-4 2-3-15,1 4 3 16,-5 4-2-16,1-1 2 0,-1 4-5 16,1-1 5-16,-1 4-3 15,0 7 3-15,1 3 1 16,3 3 0-16,0 1 0 16,1-1 0-16,-1 1 0 15,4 2 0-15,0 4 0 16,0 1 0-1,4-1-3-15,-1 0 2 16,5 0 4-16,-1 0-3 16,5 0 3-16,-1 7-2 15,0-7-1-15,4-3 1 16,8 3 1-16,0-3-1 0,-1-11 2 16,1 4-2-16,0-10-1 15,-1 0 1-15,1 0-1 16,-1 0 0-16,-3-3-3 0,4 3 2 15,-4-7-19-15,0-3 16 16,-4 4-63-16,-4-1 51 16,-3 0-96-16,-16-3-83 15,-3 0 144 1,-4-3-123 0</inkml:trace>
  <inkml:trace contextRef="#ctx0" brushRef="#br0" timeOffset="5771.2452">7703 848 276 0,'0'4'125'0,"0"-8"-99"0,3 4-33 0,-3 0 54 15,8 0-39-15,7 0 40 31,8 0-36-31,-1 0 13 0,8 0-18 16,1-3 13-16,3 0-15 0,15-1 0 16,0 1-3-16,3 0-4 15,1-1 1-15,4 1-97 16,3 0 77-16,-3-1-310 16</inkml:trace>
  <inkml:trace contextRef="#ctx0" brushRef="#br0" timeOffset="8785.107">7220 1703 260 0,'0'-7'118'0,"4"4"-93"0,-4-7-32 0,11 3 48 0,-3 0-34 16,-12-3 1-16,0 0-5 16,0 0 9-16,-7 0-10 31,0 4 25-31,-1-1-21 0,1 0 15 0,-4 4-16 15,0 3 3-15,0 6-6 16,-4 5 2-16,4 2-3 16,-4 4-6-16,8 13 4 15,0 3 6-15,3 1-5 16,4-7 1-16,4-1 0 16,4-2 10-16,4-4-9 0,3 0 11 15,0-3-10-15,4-7 4 16,0 0-5-16,0-3 5 15,4-4-6-15,4-3 6 16,-4 0-6-16,3-7 9 16,-3-6-5-1,-4 3-4-15,-3-3-2 0,-5-4 0 0,1-10 4 16,-5 0-3-16,1 0 3 16,-4 4-2-16,0 3-3 15,0 3 1-15,4 4-2 16,-4 3 2-16,4 3-2 15,-1 0 2-15,5 4-2 32,0 3 2-32,3 0 12 0,0 0-9 15,4 0 3-15,0 0-4 16,0 0 8-16,1-4-7 16,2-2 7-16,5-1-6 15,0 0 1-15,-5-3-3 16,-2 0 5-16,-5-3-5 15,-4-1-3-15,1 1 2 0,-4-7 0 16,-4 3 0-16,-8-6 2 16,-7-1 2-16,4 1-3 15,-4 3-6-15,0 3 4 16,3 0 0-16,1 4 1 16,3 3-3-16,1 3 2 31,-1 0-2-31,1 4 2 0,-1 6-2 15,5 4 2-15,-1 0 1 16,0 9 0-16,0 5 2 16,4 2-1-16,4 7-6 15,4 4 4-15,-1 6 6 16,1 14-5-16,7-1 1 16,-4 4 0-16,8-7-1 0,-4 7 0 15,-8 0 2-15,5-3-1 16,-1-10-1-16,0 9 1 15,-3-6-1-15,-1-3 0 0,-3 3 5 16,0 3-4-16,-4-3 6 16,0-10-6-16,0-4 0 31,-8-9 0-31,1-4 1 0,-1-4-1 16,-7-5 5-1,0-5-2-15,0-2-2 16,4-8 4-16,0-2-5 15,-1-21 9 1,5 0 3-16,3 0-9 16,0-3-5-16,4 0 1 0,0-4 0 15,8 4 0-15,3-3 0 16,0-4 0-16,8 0 0 16,0 3 0-16,0 1-3 15,0 3 2-15,0-1 4 16,-1 5-3-16,1 2 0 15,0-16 1 1,0 3-1-16,0 4 0 16,0 2-3-16,-4 1 2 0,0 0 1 15,0 3 0-15,-4 4 0 16,1-4 0-16,-5 7 2 16,1 0-1-16,-5 0 2 15,1-4-2-15,-4 7-3 16,0-13 1-16,-4 7 1 15,1 6 5-15,-1 4-4 16,-4-1-8-16,5 4 5 16,-5 4-2-16,0 2 3 15,5 1-2-15,-1 13 2 16,0-3 1-16,4 13-3 16,4 0 2-16,0 3-2 15,3 7 2-15,1 4-2 16,-1 10 2-16,8 6 4 15,0 3-3-15,4-2 0 16,-4-1 1-16,0 10-1 16,1-3 0-16,-5-3-3 15,0-1 2 1,1 8 6-16,-1-1-4 16,0-3 0-16,-3-7 0 0,-1-3 1 15,1-10-1-15,-1-7-1 16,-3-3 1-16,0-3 4 15,-4-8-4-15,0-2 0 16,0-4 0-16,-4-3 1 16,0-7-1-16,-3 0-1 0,-5-4 1 15,1-6-1-15,-11-3 0 16,3-11 2-16,0-9-1 16,0-4-3-16,4 0 1 15,4 0 1-15,-1 4 0 16,5-1-3-16,-1 7 2 15,4 4 1 1,4-4 0-16,0-6-3 16,4 2 2-16,7 5 4 15,8 2-3-15,-4 1 0 16,4-1 1-16,0 7-4 16,0-3 2-16,0-3 1 15,0 3 0-15,0-7 0 16,-1 0 0-16,-3-3 5 0,1 3-4 15,2 0-3-15,1 1 2 16,-4 2 5-16,-3 1-4 0,3-1-5 16,0 7 3-16,-4 1 3 15,0 2-2-15,-3 4-5 16,-1 3 4-16,5 1 3 16,-5 2-2-16,1 4-2 0,3 7 1 15,1 3-2-15,-1 4 2 16,0 2-2-16,4 11 2 15,0 0 4-15,-3 6-3 16,-1-6 3-16,0 0-2 16,-3-3-1-16,-4 2 3 31,-4-6-2-31,-4 1-3 16,0-8 1-16,-4 0-2 15,1-3 2-15,-1-3 4 16,-3-4-3-16,0 1 3 15,3-4-2-15,1-4-3 16,-1 1 1-16,4-4 4 16,1 4-3-16,-1-4-5 0,4 1 4 15,4 2 0-15,3 1 1 16,1 0 0-16,7-1 0 0,0 1 0 16,4 0 0-16,3-4 2 15,5 0-1-15,3-3-3 16,0-7 1-16,0 4 4 31,0-11-3-31,-3 4 0 0,-1 0 1 16,-7 4-1-16,0-1 0 15,-4 0 2-15,-4 0-1 16,-3-3 2-16,-1 3-2 16,-7 1-1-16,0-1 1 15,0 3-4-15,-3 4 2 16,-1 0-8-16,0 4 7 0,-4 2-2 15,1 8 3-15,-1 6-2 16,1 3 2-16,-1 7-2 16,5 0 2-16,3 24 1 15,0-11 0-15,3 1 2 16,5-4-1-16,3-3 2 16,4-4-2-16,4 1-1 0,7-7 1 15,5-7-1-15,-1-4 0 16,4-2 5-16,0-4-4 0,-4-4 6 15,0-2-6-15,0-4 3 16,-3-21-3-16,-5 5 5 16,-3-5-5-16,-4-2 0 31,0-4 0-31,-4 0 4 0,-3-6-4 16,-4-4 0-16,0 3 0 15,-4 4 1-15,0 0-1 16,-4 6 8-16,0 4-7 15,0 3-4-15,0 7 2 16,1 7-9-16,-1 6 7 16,-4 7-7-16,1 7 6 0,-1 6 2 15,5 14 1-15,-1 6 0 16,0 4 0-16,4 7 0 16,0 3 0-16,4 13-3 15,3-3 2-15,5-3 6 16,-1-7-4-16,8-7-3 15,7 0 2 1,1-6 0-16,3-8 0 16,0-2 0-16,0-7 0 15,-4-4-42-15,12-6 33 0,0-7-107 16,-4-4 90-16,-8-2-247 16,-3-8 210-1,-16-6-66-15</inkml:trace>
  <inkml:trace contextRef="#ctx0" brushRef="#br0" timeOffset="8984.9774">8706 1596 400 0,'0'0'180'0,"11"0"-141"0,8 0-49 15,-4 0 40-15,11-4-26 16,12 1-4-16,7 0 1 15,8-1-91-15,0-2 71 16,18 2-173-16,9 1 147 0,-13-24-160 16</inkml:trace>
  <inkml:trace contextRef="#ctx0" brushRef="#br1" timeOffset="16571.3589">7382 3017 208 0,'0'-10'95'0,"0"3"-75"0,4 0-25 0,0 4 41 0,0 0-29 16,-4-4 23-16,0 0-23 31,0 0 19-31,0 4-19 0,0-4 24 16,-4 4-23-16,0 0 12 0,0-1-14 15,-7 8 8-15,0 2-11 16,-4 4-7-16,-1 7 4 16,-14 0 2-16,0 6-2 15,-4 8 0-15,0 5 1 16,4-5-4-16,4-5 2 0,-1-2 9 15,8-4-6-15,-3-3 2 16,7-4-3-16,3-3 2 16,5-3-2-16,3-7 5 15,8 0-5-15,3-14 3 16,5 1-3-16,3-10 2 16,4 3-2-1,0-1-6-15,3 1 4 16,5 4 3-16,-1-1-2 0,-3 0 0 15,-1 4 1-15,1 3 10 16,-4 3-9-16,-1 4 5 16,-2 6-5-16,-1 4 16 15,0 3-14-15,-4 3 4 16,0 7-6-16,1 4 10 0,-5-1-9 16,1 4-4-16,-1 3 1 15,-3 4-25-15,0 2 19 16,-4 18-266-16,-4-4 212 15,-3-13-107 1</inkml:trace>
  <inkml:trace contextRef="#ctx0" brushRef="#br1" timeOffset="17700.4515">4530 5928 312 0,'-4'-10'138'0,"4"4"-109"0,4-1-37 31,-4 4 22-31,0-1-13 0,0-2-3 16,-4 2 2-16,-3-2-3 16,-1 2 2-16,-3 4 4 0,-4 0-3 15,-4 4 0-15,0 2 1 16,-4 1 4-16,-7 3-4 16,4 13 0-16,-1 1 0 15,5-4 1-15,3 0-1 0,4-3-3 16,7-1 1-16,4 1 6 15,4 0-4-15,12-1 11 16,7-2-9-16,3 3 10 16,1-4-10-16,0 0 2 0,3 1-4 15,-3-1 2-15,-1 0-2 32,1 1-1-32,-4-4 1 0,-4 6 7 15,-4 1-6-15,-7 7 5 16,-4-1 6-1,-4-6-10-15,-7-1 2 16,-1 4-4-16,-3-6 2 16,-4-1-2-16,-7-3 2 15,-4 0-2-15,4-3-1 0,3-4 1 16,0 1-13-16,4-4 10 16,1 0-50-16,2-4 40 15,5 1-93-15,0 0 81 16,7-4-240-1,4-13 204-15,0-17 24 16</inkml:trace>
  <inkml:trace contextRef="#ctx0" brushRef="#br1" timeOffset="18278.3858">4809 5718 332 0,'-4'-3'151'0,"4"3"-119"0,0 0-41 15,0 0 16-15,0 0-8 16,4 16 4 0,0 8-6-16,-1-1 3 15,1 4-3-15,4 3 2 0,-5 13 9 0,5-3-6 16,-4 1 2-16,3-5-3 15,5 1 5-15,-1-4-5 16,-4 1-3-16,1-7 2 0,0-4 5 16,-5-6-4-16,9-1 0 15,-9-6 0-15,5-3 1 32,0-4-1-32,-1-6 5 15,1-4-5-15,3-3 0 0,-4-6 0 16,5-1-1-16,-1-3 0 15,0-3 0-15,1-1 0 16,-1 4 0-16,0 7 0 16,1-7-3-16,-1 13 2 15,0 4 1-15,-3 6 0 0,-1 7 0 16,1 3 0-16,-4 4 5 16,3 3-4-16,-3 4 11 15,0-1-9-15,-1 7 2 16,1 7-4-16,0-4-1 15,0-3 1-15,0 0 1 16,7-3-1 0,-11 0-9-16,7-7 6 15,1-3-74-15,0-4 59 16,-5-3-140-16,5-3 121 16,-1-7-156-1</inkml:trace>
  <inkml:trace contextRef="#ctx0" brushRef="#br1" timeOffset="18863.5677">5427 6086 316 0,'-11'-4'144'0,"7"4"-113"0,-3-3-39 0,3 3 19 0,0 0-10 16,-4 0-1-16,1 7 1 15,-4-1-4-15,-1 4 2 16,1 4-2-16,0 2 2 0,-1 4 6 16,5 7-4-16,3 6-3 15,4-2 2-15,0-5 3 32,8-2-3-32,3-4 9 0,0 0-7 15,4-7 10-15,0 1-9 16,0-8 13-16,8 1-12 15,4-7 9-15,-1-3-10 16,-3-4 2-16,-1-10-4 16,-3-10 8-16,-4 4-7 0,0 0 2 15,-4-1-3-15,-3 1 2 16,-4-1-2-16,-4 1-3 16,-4 0 1-16,-4 3 1 0,1 3 0 15,-8 4-3-15,-4 3 2 16,0 3-16-16,0 0 13 15,0 4-29-15,4 3 25 32,4 3-72-32,0 4 62 0,3 0-105 15,4-1 94-15,1 1-153 16</inkml:trace>
  <inkml:trace contextRef="#ctx0" brushRef="#br1" timeOffset="19616.3744">5701 6056 272 0,'3'-3'125'0,"16"6"-99"0,-7 1-33 0,-5-1 40 16,-7-3-28-16,4 7 4 0,-4 3-6 16,4 7 4-16,-4 3-6 15,0 0 14-15,0 10-11 0,0 7 14 16,3-4-13-16,1-2 9 0,8-5-11 15,-1-6 10-15,0 1-10 16,0-8-1-16,1-3-1 16,-1-3 10-16,4-4-9 15,0-3 5-15,0-3-5 32,4-11 2-32,-4-12-3 0,0 2 5 15,0 1-5-15,0-4-3 16,-3 0 2-16,-5 0 3 15,1 4-3-15,-1-1 0 16,-3 4 1-16,0 3 1 16,0 4-1-16,-4 3-9 15,4 7 6-15,-4 3-2 0,0 0 3 16,3 10 1-16,-3 3 0 16,4 4-3-16,0 0 2 15,3 3 4-15,1 3-3 16,-1 1-2-16,9 2 1 15,-1-6 6-15,0 4-4 16,-4-7 6 0,8-4-6-16,-4-3 6 15,0 0-6-15,4-3 3 16,0-7-3-16,0-7 8 16,-1-6-7-16,5-7 5 0,7 0-6 15,-7-1 3-15,-4-2-3 16,0 0 2-16,-4-4-2 15,-4 3-1-15,-4 4 1 0,-10 0 1 16,-5-7-1-16,-7 7-3 16,4 3 1-16,-1 4 1 15,1 3 0-15,0 3-3 16,3 7 2-16,1 4 1 16,3-1 0-16,0 4-3 15,4-1 2-15,4 4-2 0,19 4 2 16,-5-1 1-16,5 4 0 15,0 0 2-15,3 3-1 16,0 0-3-16,1 7 1 16,-1-4 6-16,-3 7-4 15,-4-3 0-15,-4-3 0 16,-4-4 4 0,-3 3-4-16,-8-6 11 15,0 0-9-15,-8-4-4 16,-3 1 1-16,-4-4-39 15,-4-4 30-15,0 1-50 16,-19-4 45-16,8-3-66 16,4 0 60-16,3 0-169 15,4 0 145-15</inkml:trace>
  <inkml:trace contextRef="#ctx0" brushRef="#br1" timeOffset="21903.6834">7058 5989 316 0,'-4'-3'144'0,"4"3"-113"0,0 0-39 16,0 0 19-16,0 0-10 15,8 13-3 17,-4 4 7-32,-1 3-4 0,1 4 13 0,4 3-10 15,-1-1 17-15,8-2-16 16,-3 6 15-16,-1-3-15 15,8 3 6-15,0-3-8 16,3-7-2-16,1-7 0 16,-4-3 1-16,-1 0-1 15,1-13 5-15,-4-4-5 0,0-6 6 16,1 0-6-16,-5-4 0 16,-4 0 0-16,1 0-1 15,0-3 0-15,-1 3 0 16,1 1 0-16,-5 2 0 0,1 1 0 15,0 6-6-15,0 4 5 32,-4 3 0-32,3 6 1 0,5 5-3 15,0 2 2-15,3 0 4 16,-4 1-3-16,8-1 0 16,1 4 1-16,2-4-1 15,-3 1 0-15,1-4 0 16,-5-10 0-16,0 0 8 15,-3-4-6-15,-1 1-7 0,-3-4 5 16,-4 1-4-16,0-4 3 16,0-4-5-16,0 1 5 15,0-4 8-15,-8 0-5 16,8 4-4-16,4-1 2 16,0 4-6-16,0 0 5 0,0 4 3 31,3-1-2-31,1 0-5 15,-1 1 4-15,1 2 3 16,-1-2-2-16,1-1 0 16,-1 0 1-16,-3 0 1 0,4-16-1 15,-1-1-1 1,-3 4-2-16,0 0 1 16,0-3 6-16,-1-1-4 0,-3 1 3 15,0-11-3-15,0-2 8 16,-3-1-7-16,-1 6-1 15,0-2 0-15,4 10 1 16,0 2-1-16,0 8-1 16,0 6 1-16,0 4-7 15,0 16 5-15,0 11-3 0,4 6 3 16,0 10 4-16,3 7-3 16,1 3 9-16,-1 1-7 15,1-1-1-15,3 0 0 16,0-3 4-16,1 0-4 15,-1 3 6-15,-4-9-6 16,1-11-3 0,0-4 2-16,-1-5 5 15,1-8-4-15,7-23 11 16,-4-3-3 0,4-4-6-16,0-3 1 15,-4-4-3-15,1-3-6 0,-1 4 4 16,0 3 0-16,1 3 1 15,-1 4-3-15,0 3 2 0,-3 3-2 16,3 4 2-16,1 6-2 16,-1 4 2-16,0 6-2 15,0 0 2-15,1 4 4 16,-1 0-3-16,0 3 0 16,8 4 1-16,4-4 1 15,-1 6-1 1,1-12-3-16,-4-4 1 15,0-3 4-15,3-4-3 16,1-13 3-16,0 0-2 16,-1-4 5-16,-3-2-5 15,0-4-3-15,0-4 2 16,-4 1 5-16,0-4-4 0,-4-3 3 16,1-4-3-16,3 4-3 15,-8 7 1-15,1 6 4 16,-8 3-3-16,0 4-5 0,0 24 1 15,0-1 3 1,0 1 3-16,0 2-2 16,0 1-2-16,4 3 1 15,3 0 1-15,1 0 0 0,7 0 5 16,0 1-4-16,4-5-5 16,0 4 3-16,-1-9 6 15,1-5-5-15,0 1 1 16,0-4 0-16,0-3 4 15,0-3-4-15,3-4-3 32,1-3 2-32,-1-3 5 0,1-4-4 15,-8-3 0-15,0 0 0 16,-3-10 7-16,-5-7-6 16,1 7-4-16,-5-1 2 15,1 5 0-15,0 2 0 16,-4 7-3-16,0 4 2 15,-8 6-2-15,5 7-6 16,-1 4 7-16,0 12 0 16,0 8 2-16,8-1-3 15,0 4 2-15,3 3 4 16,1 0-3-16,0 1-2 0,3-5 1 16,0-2 4-16,4-4-3 15,0-3 3 1,0-4-2-16,0-3 2 15,4-6-2-15,-4-4 2 16,0-7-2-16,1-7 2 16,-5-6-2-16,0-3 5 15,-3-11-5-15,-1-9 3 16,-3-1-3-16,-4 1-1 16,0-11 1-16,0-3-4 0,0 7 2 15,-4 3-2-15,0 3 2 16,1 11-2-16,3 6 2 15,0 4 1-15,0 6 0 16,0 10-3-16,0 7 2 16,-4 10-8-16,4 20 7 15,0 7 4-15,0 3-2 0,0 7-5 16,-4 7 4-16,4 0 8 16,0-1-5-16,0-3-4 0,0-3 2 15,-4-6 5-15,4-8-4 16,0-6 9-16,0-7-8 15,4-3-1 17,0-7 2-32,3-7-2 0,1-6 11 15,0-7-10-15,3-4 8 16,0-2-7-16,8-1-2 16,-4 3 0-16,0 4-4 15,0 4 2-15,0 2-2 16,0 8 2-16,1 6-2 15,-1 0 2-15,0 3-2 0,0 4 2 16,0 0 1-16,4 6 0 16,-4-3-31-16,-4 4 24 15,-3-4-106-15,-1-3 87 16,1-4-309 0,-12-20 259-16,-4-16-3 15</inkml:trace>
  <inkml:trace contextRef="#ctx0" brushRef="#br1" timeOffset="22119.3357">8340 5537 472 0,'-23'-7'213'0,"19"4"-167"0,1 0-58 15,3 3 25-15,0 0-13 16,0 0-96-16,0 0 76 16,-4 3-204-16,-4 7 173 15,-3 3-184-15</inkml:trace>
  <inkml:trace contextRef="#ctx0" brushRef="#br1" timeOffset="24600.5291">4479 6764 328 0,'-4'-11'148'0,"4"5"-117"0,4-4-39 0,0 6 39 15,0 1-26-15,-1 0-2 0,1-1-1 16,0 1 14-16,-4 3-12 15,0 7 7-15,0 6-8 0,4 11 6 16,-4 9-6-16,0 7-2 31,3 7 0-31,-3 0-4 16,0 7 2-16,0-4 4 0,0 0-3 16,0 1-2-1,0-5 1-15,0 1 1 0,4-6 0 16,-4 2 5-16,0-9-4 15,0-7 0-15,4-4 0 16,0-6 1-16,-4-4-1 0,0-6 2 16,0-11-2-16,0-2 5 15,0-8-5-15,0-2 3 16,4-4-3-16,-4-7 5 16,3 0-5-16,5 0 0 15,-4-3 0-15,7 0-4 16,0 0 2-16,1 3 4 0,6 0-3 15,1 10-5-15,0 4 4 16,0 3 0-16,0 13 1 16,0 7 0-16,0 0 0 15,-1 4-3-15,1 2 2 0,-4 1 9 16,-3 3-6-16,-5 0-4 31,-3 0 2-31,-4 1 11 0,-4-1-9 16,-3-4 3-16,-5 11-4 15,-3-7-3-15,0-3 1 16,-7-3 4-16,-9 6-3 16,1-4-2-16,4-2 1 15,3-14 6-15,1-4-4 16,3 1 3-16,4-7-3 0,0 10-6 16,3-10 4-16,8 3-3 15,1 1 3-15,3 2 1 16,7 1 0-16,5 3-3 15,6-3 2-15,5-1 1 16,3 1 0-16,5-1 2 16,-1 1-1-1,0-4-3-15,4-3 1 16,-4 0 6-16,4-3-4 16,4-4 0-16,-4-3 0 15,-4 0 1-15,-4 0-1 16,-3-4 2-16,-4-2-2 15,-4 2 2-15,-4 4-2 0,0 3-3 16,-3 0 1-16,-1 7-8 16,1 4 7-16,-1 12 4 15,-3 11-8-15,0 0 6 16,4 3-4-16,-1 3 3 16,1 1-2-16,-1-1 2 15,1-2 6-15,-1-5-4 16,1 1 3-16,3-7-9 15,-3-3 5-15,10-7 2 16,-2-4-2-16,-5-2 6 16,-4-4-5-16,1 0 0 15,0-4 0-15,-1-3 1 16,-3-3-1-16,7 4 2 31,-11-8-2-31,8 14-3 0,-8 0 1 16,7 3-8-16,1 4 7 15,3 16-2 1,0 4 6-16,1 7-2 16,-1 6-5-16,0 23 4 15,4 1 3-15,0 0-2 0,1 6-2 16,-5 7 1-16,0-7-2 16,0 1 2-16,-3-1 6 15,0 0-4-15,-5 1-3 16,-3-8 2-16,0-6 0 0,-3-7 0 15,-5-6 2-15,0-7-1 16,-3-7-1-16,-4-7 1 16,0-6 1-1,-11-4-1-15,-5-9 8 16,1-5-7-16,4-12 19 16,3-4-17-16,4-3-1 15,1 0-1-15,2 0-2 16,9 0 0-16,3-7-3 15,4-4 2-15,0 5 1 16,8-1 0-16,7 0-3 0,11 0 2 16,1 4 4-16,-1-8-3 15,0-6-2-15,1 0 1 16,-1 4 4-16,-3 3-3 16,-1 3-2-16,1 0 1 15,-4-3 1-15,3-4 0 0,-3 7 2 16,-4-3-1-16,1 3-1 15,-5 0 1-15,0 0-1 16,4-3 0-16,-11-3 2 0,7 2-1 16,-11 1-3-16,8 10 1 15,-8 0-2-15,0 3 2 16,0 4 6-16,0 6-4 31,0 0-5-31,0 4 3 0,0 6 3 16,0 4-8-1,0 3 6-15,-4 10 2 16,4 3-2-16,8 17-8 16,-1-3 6-16,1 3 7 15,-5 7-5-15,5 7-2 16,0-1 2-16,3 4-3 0,-4-3 2 16,5-1 1-16,-1-2 0 15,4-5-3-15,-4-2 2 16,4-4 4-16,1-3-3 15,10-7-2-15,4-7 1 16,0-3 6-16,0-3-4 0,1-7-3 31,-1-3 2-31,0-4 5 16,0-6-4-16,-4-1 3 16,1-2-3-16,-1-8-1 15,-3-6 1-15,-8 6-7 0,-7-9 5 16,-5 3-6-16,1 0 6 15,-4 3-6-15,-4 3 6 16,-3 4-11-16,-1 3 9 0,1 4 4 16,-1 3-1-16,-3 7-2 15,-1 3 1-15,1 3-2 16,4 4 2-16,-1 3 1 16,1 7 0-16,3 6 0 15,0 4 0-15,4 0-3 16,4-4 2-16,3 1 1 0,1-1 0 15,3 0 5-15,4 1-4 16,8-4 9-16,3 0-8 16,1-3-1-16,3-4 0 15,-4 1 1-15,8-4-1 16,-7-4 2-16,-1 1-2 16,-3-3-3-1,18-4-16 1,-11 0 14-16,-7 0-74 15,-12 0 61-15,-3-4-179 0,-23 1-14 32</inkml:trace>
  <inkml:trace contextRef="#ctx0" brushRef="#br1" timeOffset="24964.0331">5384 6985 288 0,'0'-4'128'0,"4"11"-101"0,-1-10-34 15,1 3 43-15,0-4-30 16,4 4 14-16,-1 0-14 0,8-3 16 16,8 0-17-16,-1-1 15 0,5 1-15 15,-1 3-5-15,4 0 0 16,1 0-31-16,6 0 24 0,8 0-157 15,-3 0 128-15</inkml:trace>
  <inkml:trace contextRef="#ctx0" brushRef="#br1" timeOffset="25799.4705">6711 7065 336 0,'0'4'151'0,"0"-8"-119"0,4 8-41 0,0-1 16 0,-4 4-8 16,3 6 1-16,1 7 0 15,0 0-3-15,0 0 2 16,-1 4 12-16,1-1-9 0,4 1 17 15,-1-4-15-15,5 0 10 0,-1-3-11 16,0-4-7 0,-3-3 4-16,3 0 13 15,0-3-10-15,8-10 4 16,-4-4 7-16,0-3-11 31,4-4 2-31,0 1-4 0,0-4 2 16,-4 0-2-16,0-6-3 15,0-7 1-15,0 3 1 16,0 4 0-16,0 6 0 16,-3 3 0-16,3 4-3 15,0 4 2-15,0 12-2 16,0 8 2-16,4 3-2 0,-8 3 2 16,1 3 4-16,-1 1-3 15,4 2 0-15,-7-2 1 16,3 3 7-16,-4 6-6 15,1 4 2-15,-12-7-3 0,0-6 2 16,-3-4-2-16,-1-4-1 31,-3-2 1-31,-4-4-24 16,-4-3 18-16,-4-4-54 0,-7-13 46 16,8-10-99-16,-16 0 86 15,-4-7-238 1</inkml:trace>
  <inkml:trace contextRef="#ctx0" brushRef="#br1" timeOffset="26000.8472">6719 6777 388 0,'0'0'174'0,"3"0"-137"0,1 0-47 0,0 3 4 16,-4-3 2-16,4 4-91 16,-1-1 74-1,5 17-123-15,0 0-68 16</inkml:trace>
  <inkml:trace contextRef="#ctx0" brushRef="#br1" timeOffset="27978.2786">7654 6653 332 0,'-4'-10'148'0,"4"10"-117"0,4 0-39 16,-4 0 22-1,0 0-13 1,0 13 3-16,0 7 0 16,0 4-3-16,0 23 13 0,0 0-10 0,0 0 3 15,0 0-5-15,0 13 2 16,0-7-3-16,0-6-3 15,3 0 1-15,1-3 1 16,0-7 0-16,0-4 5 0,0-6-4 16,-1-7 0-16,-3-3 0 15,4-7 7-15,-4-3-6 16,0-7 7-16,4-7-6 16,-4-3-2-16,4-3 0 15,-1-4 7-15,1-17-6 16,0 1-1-1,3 3 0-15,1-1 1 16,0 1-1-16,7 3-6 16,0 7 4-16,4 4-3 15,-1 6 3-15,1 6 4 16,-4 8-3-16,0 2 0 16,1 8 1-16,-1-1 1 15,-4 7-1-15,0 7 5 0,1-4-5 16,-5 1 6-16,-3-4-6 15,0 0 0-15,-4 0 0 0,-4 0-1 16,-4-3 0-16,-3 0-3 16,-8-4 2-16,4 1 1 15,-8-4 0-15,5 0 2 16,-1-4-1-16,0 1-1 0,0-3 1 16,0-4 1-16,4 0-1 15,4-4-1-15,-1 1 1 16,5-1-4-16,3 1 2 15,4 0 4-15,0-1-3 16,8 1 3-16,-1 0-2 31,5-1-1-31,14 1 1 0,-3 0 4 16,3-1-4-16,4-2-3 16,0-1 2-16,-3-3 5 15,7 0-4-15,0 0 6 16,7 0-6-16,-3-10 6 15,-4 3-6-15,-34 17 3 32,45-37-3-17,-11 7 5-15,-8 0-5 16,-7 3-3-16,-4 3 2 16,-7 4-3-16,-5 0 2 15,-3 3-2-15,-3 4 2 0,-5 3-8 0,1 3 7 16,-5 4-2-16,1 3 3 15,0 7 1-15,-1 3 0 0,5 3-6 16,-8 4 5-16,3 3-3 16,9 7 3-16,3 3 4 15,0 0-3-15,3-3 0 16,5-4 1-16,3 1 1 16,1-4-1-16,3 0 2 15,4-3-2 1,-1-4 5-16,1-3-5 15,4-3 11-15,3-7-9 16,-3-3 2-16,3-4-4 16,1 0 8-16,-5-3-7 15,-3-3-1-15,-4-4 0 16,0-7 4-16,0-2-4 16,-3 2 9-16,-1 1-8 0,0 3-4 15,1 0 2-15,-5 3-6 0,1 3 5 16,-1 4-3-16,1 4 3 15,-1 12 1 1,-3 8 0-16,0 6 0 16,0 3-3-16,3 1 2 15,1-1 1 1,-5 4 0-16,1-4 2 16,0 1-1-16,0-1-1 15,0-2 1-15,-1-8-1 16,-3 0 0-16,0-3 0 15,4-3 0-15,-4-7 5 16,4 0-4-16,0-7-3 16,-1-3 2-16,9-3 3 0,-1-4-3 15,0 0 0-15,-3-9 1 0,7-1-1 16,0 3 0-16,-4 4-3 16,1 7 2-16,-1 3-5 15,0 6 5-15,1 8 0 16,-1 6 1-16,0 3-6 15,1 1 5-15,-1-1 0 0,0 4 1 16,0-4 2-16,1 4-1 16,3-4-1-16,0 1 1 15,0-4 1-15,0-3-1 16,8-1-1-16,3-2 1 16,1-4 1-16,-5-4-1 15,1-2 2 1,-4-5-2-16,-4 1 5 15,0-6-5-15,-4-1 3 16,-3-10-3-16,-1 0-3 16,-3 0 1-16,-4 1 1 15,-4-1 0-15,-3 3 2 16,-1 8-1-16,1 2-6 16,3 4 4-16,-4 10-8 0,-3 7 6 15,7 6 2-15,4 4 1 16,0 10 0-16,0 3 0 0,0 4 0 15,4 2 0-15,3 5 0 16,-3 16 0-16,-4-4 0 16,4-3 0-16,-4-3 2 31,4-3-1-31,-4 0-3 0,0-1 1 16,0 1 15-16,0-11-11 15,-4-3 10-15,0-3-10 16,0-7 24-16,1-3-21 15,-1-4 12-15,-7-3 1 16,-8-3-12 0,0-3-3-16,0-4-3 15,0-4 0-15,4 1 1 16,0-7-1-16,0 0-12 16,0-7 9-16,0 0-33 15,0 0 27-15,0 1-61 16,0-1 52-16,-1-3-93 15,1 0 84-15,-7-14-207 0,3-16 179 16,-11-4-103 0</inkml:trace>
  <inkml:trace contextRef="#ctx0" brushRef="#br1" timeOffset="28194.029">8604 6727 428 0,'-23'0'190'0,"42"0"-149"0,-27 0-52 0,16 0 34 16,0 0-21-16,-1-4-31 16,-3 4 23-16,-4 0-37 0,0 0 32 15,4 0-39-15,-1 4 37 0,13-1-128 16,-1 4 109-16,3-7-208 15</inkml:trace>
  <inkml:trace contextRef="#ctx0" brushRef="#br1" timeOffset="31411.0241">9479 6918 380 0,'0'0'171'0,"15"0"-135"0,0-7-46 0,-4 7 21 0,0 3-11 16,1 7-9-16,3 4 7 16,-4 3 1-16,0 3 1 15,1 3 0-15,-1 7 0 0,0 0 2 16,-3 1-1-16,3-5-1 0,-3-2 1 31,-1-4 1-31,1-3-1 16,-5-4-1-16,1-3 1 15,0-3 1-15,-4-7-1 16,0-3-23-16,4-4 17 16,-4-7-17-16,4-6 16 15,-1-3-8-15,1-1 10 0,4 1 0 16,-1-4 2-16,1 4-4 0,-1 6 5 15,1 4 3-15,7 2-2 16,0 5-2-16,8 2 1 16,-1 4 4-16,1 0-3 15,-1 4 9-15,1-4-7 16,0 0 7 0,-4 0-6-16,-1-4 6 15,1 1-6-15,0-4 1 16,-4 1-3-16,0-1-1 15,-3-3 1-15,-5 0 7 16,-3-10-6-16,-4 3 5 16,0-6-6-16,-4 2 0 15,-3 5 0-15,-5-1-4 0,-3 4 2 16,0 2-2-16,0 5 2 0,0 2-2 16,0 4 2-16,-8 24-2 15,4 3 2 1,8-4 1-16,0 4 2 15,11 3-1-15,4-3-6 16,3-4 4-16,4 8 14 0,4-5-10 16,4-6 7-16,4 4-7 15,0-7 4-15,7-11-6 16,4 1 11-16,0-10-9 16,3-4 4-16,-7 0-5 15,1-6 2-15,-1 0-3 31,-4-8-1-31,-7-2 1 0,0-4-1 16,-4-6 0-16,-4-4 0 16,-3-7 0-16,-4 1 2 15,-4-1-1-15,0-3-1 16,-4-6 1-16,0 2-4 16,0 4 2-16,-3 4-2 0,-1 3 2 15,1 6-2-15,-1 4 2 16,4 10 4-16,-3 0-3 15,3 6-5-15,0 4 4 0,-3 10-6 16,3 4 6-16,0 9 0 16,4 7 1-16,0 10-3 15,4 7 2-15,0 3 4 32,3 7-3-32,1 10-2 0,3 10 1 15,-3 4 1-15,3 6 0 16,0 6 0-16,1-2 0 15,-1 6-3-15,8 4 2 16,-4-11-10-16,0-3 8 16,4-3-4-16,-4 3 5 15,-4-13 1-15,0-4 1 0,-3-7 0 16,0-6 0-16,-5-6 0 16,1-11 0-16,0-3 2 15,-4-7-1-15,0-4 5 16,-11-2-5-1,-1-7 0-15,-7-4 5 16,4-3-5-16,-4-7 11 0,1-6-9 16,-5-7 7-16,4-4-7 15,-3-9-5-15,-1-4 2 0,4 3 5 16,0-6-4-16,-3 3 0 16,6-6 0-16,5 6 7 15,4-7-6-15,-1 4-1 31,12 7 0-31,3 2 1 0,1 1-1 16,3 3-6-16,4 4 4 16,4-1 3-16,4 1-2 15,7 3 0-15,8 3 1 16,-4 0 1-16,3-3-1 16,-3-7 2-16,0 7-2 15,-4 0 2-15,-3 0-2 0,-5 3 8 16,-3 1-7-16,-4-1-1 15,-3 0 0-15,-5 0 1 16,1 1-1-16,-5-1-9 16,-3 0 6-16,-3 4-7 15,-1-1 6-15,0 4-3 0,-3 4 4 32,-1-1 4-32,1 7-2 15,-5 3 0-15,5 4 1 0,-1 3-10 16,1 0 7-16,-1 3 4 15,0 1-2-15,5 3 3 16,-1-4-2-16,4 10-6 16,4 1 4-1,3-4 0-15,1-3 6 0,3-4-4 16,0 1 6-16,1-4-6 16,3-4 0-16,0 1 0 15,4-10-4-15,0 6 2 16,3-6 4-16,1-1-3 15,-1-2 6-15,-3-4-5 16,0-4 3-16,0 1-3 0,-4-4 8 31,0 0-7-31,-4 0 7 16,5-3-6-16,-5 0 4 16,0 3-6-16,1 4 0 15,-1 0 0-15,-4 3-1 16,5 3 0-16,-5 0 0 0,1 4 0 15,7 3 0-15,0 7 0 16,-4 3 0-16,8 0 0 0,-4 6-3 16,0 1 2-16,-3 7 1 15,3-4 0-15,-4 7 2 16,0-4-1-16,1-3-1 16,-1 0 1-16,-4-3-1 15,1 0 0-15,-4-4 2 0,-1-3-1 16,1 0 2-16,0-3-2 15,-4-7 2-15,0 0-2 16,0-3 2-16,0-4-2 16,0-6-1-16,0-8 1 15,4 1-1-15,0-6 0 16,3-1 2 0,1 0-1-16,-1 0-1 15,1 4 1-15,-1 2-4 16,5 5 2-16,-1 6-2 15,0 0 2-15,1 10 1 16,-1 0 0-16,0 6-3 16,4 4 2-16,0 7 1 15,-3 0 0-15,-1 0 2 0,0 6-1 16,4 1 5-16,-3-4-5 0,-1-4 3 16,-4 1-3-16,1-3-1 15,-4-4 1-15,0-4 1 16,-4-6-1-16,0 0-1 15,3-3 1-15,5-7-7 16,-1-3 5-16,1-4-14 0,0-3 12 16,3 0-5-16,0-1 6 15,4 5-7-15,4-1 6 16,-4 4 2-16,12-1 1 16,-5 4 2-16,8 0-1 15,-3 3-1-15,-1 1 1 31,0-1 1-31,-3 0-1 0,0 1-1 16,-4-1 1-16,-4-10-1 16,-4 0 0-16,0 4-6 15,-3-7 5-15,-8 0-3 16,-4 3 3-16,0 0 1 16,-3 4 0-16,-5 3-3 15,1 3 2-15,0 4-2 0,-4 6 2 16,0 10-5-16,0 8 5 15,-4-1 0-15,4 3 1 0,3 1 0 16,12 6 0-16,0-3 2 16,12-4-1-16,-1-3 5 15,4 0-5-15,4 4 11 32,4-4-9-32,-1-3 10 0,5-4-10 15,6-3 2-15,5-3-4 16,0-1 5-16,-4-6-5 15,0-3 3-15,0-4-3 16,-4 1 2-16,-4-4-2 16,-3-4 5-16,-1-3-5 15,1-3 6-15,-12-3-6 0,-3-1-3 16,-4-2 2-16,-4-5-3 16,-4 1 2-16,0 3-2 15,-7 7 2-15,0 7-10 16,-5 3 8-16,1 7-4 15,-3 9 5-15,-5 11-7 16,-3 6 6-16,3 4-12 0,4 0 12 16,4 0-8-16,4-4 8 15,3-3-1-15,1 1 3 0,10 2-5 16,1-3 5-16,7-3 0 16,1-4 1-16,-1-3-3 15,4-10 2-15,0 0 6 31,0-6-4-31,0-1 0 0,0-6 0 16,-3-1 1-16,-1-6-1 16,0 0 2-16,-3-14-2 15,-1 4 11-15,1-17-10 16,0 4 14-16,-5-4-12 16,1-7 9-16,0 1-10 15,0-1 13-15,-1 4-12 0,1-1 3 16,0 4-5-16,3 1-1 15,-7 2 0-15,4 7-1 16,0 7 0-16,-4 3 0 16,0 10 0-16,4 24-3 15,0 7-1 1,7 12 3 0,0 1 1-16,0 10 0 15,5 10 0-15,-1 3 0 16,0 4 0-16,0 6 0 15,4 4 0-15,0-4 0 0,3-6-3 16,1-4 2-16,-1-3-8 16,1-7 7-16,7 0-41 15,-3-6 34-15,3-1-73 16,0-9 63-16,-4-11-129 0,1-13 113 16,-5-6-209-1</inkml:trace>
  <inkml:trace contextRef="#ctx0" brushRef="#br1" timeOffset="31749.0037">12664 6526 332 0,'-3'-21'151'0,"3"21"-119"0,0 4-41 0,0-4 24 16,-8 10-5-16,12 0-8 15,-12 10 34-15,5 4-29 16,6 6 9-16,1 7-11 0,0 6 0 16,0 11-4-16,11-1 2 15,-4-6-2-15,0-3-1 0,4-1 1 16,1 1-4-16,-1-4 2 15,0-3-33 1,4-7 27-16,-4-6-43 0,3-8 38 16,-2-2-95-16,-1-24-159 47</inkml:trace>
  <inkml:trace contextRef="#ctx0" brushRef="#br1" timeOffset="32312.8486">12472 6797 304 0,'-15'7'134'0,"11"-7"-105"0,-3 17-37 0,7-14 28 16,0-6-18-16,7-1 0 15,1 1 18-15,3-1-16 16,8 1 33-16,0-4-29 0,11 1 17 15,11-1-19-15,1 0-3 16,3 4-1 0,0 0 3-16,-3-1-4 15,-4 1 9-15,3 0-8 16,1 3 19-16,-9 0-17 16,-2 3-4-16,-5 0 1 15,-7 4 4-15,0 6-4 16,-4 7 3-16,-4 4-3 15,0-1-1-15,-3 1 1 0,0 6-4 16,3-10 2-16,0 0 4 16,0 0-3-16,1 0 3 15,-1-3-2-15,4-3-1 16,0-4 1-16,-3 0 10 16,-1-4-9-16,8-6 3 15,0-3-4-15,-4 0 11 0,4-4-10 16,-1 0 14-16,-3-3-12 15,-3-3 17-15,-5-1-16 0,-3-2 12 16,-11-11-12-16,-9-3-6 16,1 0 1-16,-3 3-9 15,-5 0 7-15,0 3-32 32,-3 4 26-32,-1 4-87 0,-14 2 74 15,-8 4-174-15,0 7 150 16,8-4-189-1</inkml:trace>
  <inkml:trace contextRef="#ctx0" brushRef="#br1" timeOffset="33797.4196">4547 8205 296 0,'-8'-10'134'0,"8"13"-105"0,4-6-37 0,-4 3 45 16,4-4-31-16,-4 4 3 15,4 0-3 1,7 0-4-16,-3 4 12 0,-1 9-10 16,-3 7 6-16,0 4-7 31,-1 6 4-31,1 3-6 0,-4 4 3 15,4 3-3-15,7 7-1 16,-3-7 1-16,-1-6-1 16,1-4 0-16,-1-6 16 15,1-8-12-15,0-2 1 16,-1-4-3-16,4-7 10 16,1-3-10-16,-1-13 0 0,4-11-1 0,0 1 4 15,4-1-4-15,0-2 3 16,0-1-3-16,7 3 2 15,-3 4-2-15,3 0-3 16,-3 7 1-16,-1 3 4 16,-3 6-3-16,0 8 0 31,-4 6 1-31,0 3 1 0,-3 7-1 16,-5 7 2-16,1 7-2 15,-5-4 13-15,1 0-10 16,-4 0 3-16,0-7-5 15,0-2 5-15,0-5-6 16,0-6 6-16,0 4-6 16,0-8 9-16,0-6-8 0,0 0 5 15,4-6-6-15,0-8 6 16,-1 4-6-16,5-20 0 16,0 3 0-16,-1 4-4 15,4-1 2-15,-3 8 1 16,-1 2 0-16,1 8-6 15,3 6 5-15,-3 13 0 0,3 7 1 16,-3 4-3-16,7-1 2 0,-4 0-5 16,0 1 5-16,-3-4-36 15,0 3 28-15,-5-9-102 16,1-4 85-16,-15-13-258 47,-1-7 163-47</inkml:trace>
  <inkml:trace contextRef="#ctx0" brushRef="#br1" timeOffset="34028.1591">4679 7913 384 0,'-26'-7'174'0,"3"11"-137"0,27-11-47 15,-4 7 32-15,3 0-20 16,1 0-11 0,0-3-29-16,-4 3 28 15,0 0-55-15,8 6 50 16,3 8-130-16,4 9 111 16,4-3-168-1</inkml:trace>
  <inkml:trace contextRef="#ctx0" brushRef="#br1" timeOffset="34613.8206">6029 8315 288 0,'-30'-6'128'0,"18"2"-101"0,-3-3-34 16,11 7 29-16,-7 0-19 15,0-6-1 1,-4 6-1-16,-4 3-4 0,0 7 2 15,0 7 1-15,-7 3 0 0,-1 7 5 16,1 0-4-16,7 6 6 16,4 7-6-16,4-6 9 15,3-4-8-15,12-6 13 16,7-1-11-16,1-6 9 16,3-4-10-16,0-3 7 0,4-3-7 15,-1-7 9-15,1-3-9 16,4-11 4-16,-4-9-5 15,0 3-4-15,-1-4 2 16,-3 1 25-16,1-1-20 16,-5 1 21-16,-4 3-19 15,1 0-1 1,0 3-4-16,-5 7 4 16,1 3-5-16,0 7-3 15,7 7 2-15,-7 6-6 16,3 4 5-16,1 10-6 15,7 3 6-15,0 0-28 16,0-3 23-16,4-4-94 0,-4-3 78 16,0-6-241-16,0-7 203 15,-3-7-32-15</inkml:trace>
  <inkml:trace contextRef="#ctx0" brushRef="#br1" timeOffset="37408.846">6496 8211 324 0,'0'27'144'0,"0"-20"-113"0,0 16-39 0,4-13 33 16,0 4-21-16,0 6-2 16,-1 3 0-16,-3 1 14 31,0 3-12-31,0 6 35 0,0 7-30 0,0-6 18 15,0-7-19-15,0-7 1 16,0-3-7-16,0-4-4 16,4-6 2-16,0-11-6 15,0-9 5-15,-1-4-3 16,5 0 3-16,-1-3-2 16,1-7 2-16,0 1-2 0,3-1 2 0,8 0-8 15,3 0 7-15,-3 4 1 16,4 6 1-16,-4 4-3 15,-1 13 2-15,1 6-2 16,0 8 2-16,-4 2 1 16,0 5 0-16,0 5 0 31,-3 8 0-31,-1 3 2 0,0-4-1 16,-3-3-1-16,-1-3 1 15,-3-7 1-15,4-3-1 16,-4-3 5-16,-1-4-5 15,1-7-5-15,0-6 3 16,7-4-3-16,0-17 3 16,-3-2-8-16,0-5 7 0,7-2 7 15,0-1-5-15,-4 1-4 16,0-4 3-16,1 0-3 16,-1 7 3-16,4 7-2 15,0 12 2-15,0 11-2 16,0 4 2-16,0 6 1 15,0 7 0-15,1 3 2 0,2 3-1 16,5 1-1-16,0-4 1 0,7 7 7 16,-4-4-6-16,1-6-4 15,-5-4 2-15,5-3 5 16,-5-10-4-16,-3-3 6 16,0-4-6-16,0-3 3 31,-4-3-3-31,0-4 5 0,-4-3-5 15,-3-4-3-15,-1-2 2 16,-3-8 3-16,-4 4-3 16,0 0-8-16,-4 3 6 15,-3 7-10-15,3 3 9 16,-7 10-15 0,3 14 8-16,-3 7 6 0,3 2-1 15,1 8 4-15,-1 3 4 16,4 3-3-16,4 0-2 15,0 3 1-15,4-2 18 16,4 2-14-16,-1-3 11 16,5-6-11-16,-1-4 10 15,4-7-10 1,4-3 4-16,0-10-5 16,3-13 8-16,1 3-8 0,-4-4 2 15,0 1-3-15,-1-4-1 16,1-3 1-16,-4-3-1 15,1-1 0-15,-1 1 0 16,-4 3 0-16,0 3-3 16,1 3 2-16,-1 4-5 0,4 7 5 15,-4 6 3-15,1 4-2 16,-1 7-2-16,0 6 1 16,0 0 4-16,1 10-3 15,3 3 6-15,-8 1-5 16,-3-4 0-16,7-6 0 15,-3-4 4-15,0-7-4 0,-1-3 0 16,-3-7 5 0,7-6-5-16,-3-7 0 15,3-10 0-15,-3-4-1 16,-1-2 0-16,1 6 2 16,-1-14-1-16,1 7-1 31,3-3 1-31,0 7-7 0,1 6 5 15,-1 0 0-15,4 10 1 16,0 7-3-16,0 7 2 16,-7 7 1-16,3 2 0 0,0 4 2 15,-3 0-1-15,7 7 11 16,0 3-10-16,-4-3 0 16,1-3-1-16,-5-8 4 0,1-2-4 15,-1-4 3-15,5-13 0 16,-1-14-3-1,-4 0-1-15,5-3 1 16,-5-3 1-16,5-4-1 16,-5-3 2-16,5 3-2 15,-1-3-3 1,4-7 1-16,0 10-2 16,0 3 2-16,0 8 1 15,0 12 0-15,0 11 0 16,0 0 0-16,-3 6-3 15,-1 4 2-15,0 3-2 16,4 3 2-16,0 4 4 16,4 0-3-16,0-3 3 0,-4 9-2 0,0-6-1 15,0-7 1-15,1-3 4 16,-1-4-4-16,0-13 3 16,0 0-3-16,0-13-1 15,0-4 3 1,0-3-2-16,-4-4-1 15,4 1 1-15,-3-1-1 0,-1-2 0 16,4-1 2-16,0-3-1 16,-4 0-1-16,1 6 1 15,-5 7-4-15,1 1 2 16,-4 2-2-16,-1 4 2 16,1 7-2-16,0 3 2 31,-4 13-5-31,0 1 5 0,0 2 3 15,4 4-2-15,-4 4-5 16,11-1 4-16,0 4 0 16,1-3 1-16,-1-4 5 15,0 0-4-15,4 7 0 16,0-7 0-16,1-3 4 16,-5-4-4-16,0-3 3 0,0-3-3 15,1-14 5-15,-1-3 1 16,-3-3-5-16,-1-4 2 15,1-3-3-15,-8 0-3 16,0-4 1-16,-4 1 4 16,0-4-3-16,-3-7-8 31,-5 7 6-31,1 4-13 0,-4 3 12 16,-8 7-11-16,1 2 11 15,-5 8-1-15,5 0 2 16,3-1-1-16,4 4 2 15,3 7 4-15,1-7-3 16,4-3-5-16,14-1 7 16,12 1-3-16,-4 0-1 15,8-1 1-15,3 1 6 16,4 0-4-16,-7-1-5 16,7 14 3-16,4 7 6 15,7 0-5-15,-7 3 1 16,0 3 0-16,-4 1 13 15,-3 3-11 1,-5 0 7-16,-3-1-7 16,-4 4 1-16,0-3-3 15,-3 3 5-15,-5-3-5 0,1-7 6 16,-1 0-6-16,-3-3 6 16,0-7-6-16,-4-3 3 15,0-7-3-15,0-17-1 16,4-3 1-16,-4-3-1 15,3-4 0-15,1-3 0 16,4 0 0-16,-1-4 0 16,1 4-3-16,3 0 2 15,4 3-5-15,0 7 5 16,-3 3-6-16,7 20 0 31,-1 4 5-31,-3 6 1 0,1 4 1 16,-1 0 0-1,0 3 0-15,0 0 2 0,0 0-1 16,0-3 5-16,0 0-5 16,0-7-3-16,0 0 2 15,-4-3 5-15,5-7-4 16,-1 0 9-16,-4-4-8 0,0-6-1 16,1 0 0-16,3-3 1 15,0-4-1-15,-4-3 2 16,8 0-2-16,-4 0-3 15,-4 3 1-15,4 4 1 16,-3 2 0-16,-1 8-6 16,4 10 5-1,0 6 0-15,0 4 1 16,0 6-6-16,0 8 5 16,0 16 3-16,1-1-2 0,-5-2 0 15,0 3 1-15,0-3-1 16,-3 12 0-16,-4-5-9 15,-4-1 7-15,-4-3-10 16,-4 0 9-16,1-7-7 0,-4-6 7 16,-1 2 5-16,-3-5-2 15,-4-8 0-15,-3-13 1 16,-8-7 1-16,3-3-1 16,1-6 16-16,3-4-13 15,1-7 21-15,3-3-19 16,4-4 11-1,3-6-12-15,5-7-3 16,3 4-1-16,4-1-7 0,4 4 5 16,3 3-11-16,8 1 9 15,1 2-18-15,2 1 16 16,1 6-60-16,-4-10 51 16,4 0-124-16,-4-3 106 15,0 0-289-15</inkml:trace>
  <inkml:trace contextRef="#ctx0" brushRef="#br1" timeOffset="40161.1308">10003 7849 356 0,'0'-10'161'0,"3"10"-127"0,1 0-43 0,-4 0 21 15,4 7-11-15,0 3 11 16,-1 7-10-16,1 16 5 15,0 8-5-15,0-1 13 0,0 3-11 16,-1 11 12-16,9-4-12 0,-1-3 0 16,-4-3-2-16,5-4-2 15,-5-3 1-15,5-4 1 16,-9-2-1-16,5-8 2 16,-8-6-2-16,0-4 2 0,7-3-5 15,1-6 2 16,0-4 0-31,-1-7 0 0,-3-3 5 16,3-4-4-16,1-2-3 16,3-8 2-16,1-3 0 15,3 4 0-15,0 3-9 16,0 3 7-16,4 4-4 16,-4 9 4-16,7 4 1 15,1 10 1-15,3 4-6 0,-7-1 5 16,-4 4 3-16,-3 0-2 15,-5-1 3-15,-11 1-2 16,-7 0-3-16,-4 0 1 16,0-4 1-16,-4 0 0 15,0-2-3-15,0-1 2 16,1-4 1 0,-1 1 0-16,0-4 2 15,4 1-1-15,0-4-3 16,3 0 1-16,5 0 1 15,3 0 0-15,4 0-3 16,4 0 2-16,3 0 4 16,5-4-3-16,3 1 6 0,0 0-5 15,4-1-3-15,7-2 2 0,8-1 5 16,0-3-4-16,0-4 0 16,-4 1 0-16,0-4 10 15,-3 1-9-15,-1-8-3 16,-3-3 1-16,-5 0 17 15,1 1-14-15,-4-1 11 16,-3-3-11-16,-1-1 7 0,-3-9-7 16,-1-7 1-16,-3 4-3 15,0 6 5-15,-1 3-5 16,-3 8-3-16,0 2 2 16,0 7 0-16,0 4 0 15,0 3-6-15,0 7 5 16,-3 9-3-1,-1 4 3-15,4 24-8 16,0-1 7-16,0 11 1 16,0 6 1-16,4 7 5 15,-1-7-4-15,5 1-3 16,3-4 2-16,1-4 3 0,6 4-3 16,1-13-2-16,0-1 1 15,0-6 4-15,0-7-3 0,0-3 3 16,-1-4-2-16,-2-13-1 15,2-3 1-15,-2-4-4 16,6-3 2-16,-3-3 1 16,0-7 0-16,-4-1 0 15,-4-2 0-15,-3-4 8 16,-1-6-6 0,-3 6-9-16,0 3 5 15,0 4 4-15,-4 7-2 16,0 6-5-16,0 7 4 15,-8 14-3-15,12 2 3 16,0 4 1-16,-1 4 0 16,9-1 0-16,3 1 0 0,0-1 0 15,0-3 0-15,4 7 5 16,0-3-4-16,-1-4 0 16,5-3 0-16,-4-7 1 0,0-4-1 15,0 1 2-15,-4-14-2 16,0-3 2-16,4 0-2 15,-4-3 2-15,-4-4-2 16,-7-3-3-16,-4-4 1 0,-4 1-8 16,0-7 7-16,-3-4-13 15,-1 8 12-15,1 2-2 16,-5 4 3-16,1 3-1 16,4 4 2-16,-1 3 12 15,0 0-9-15,5 3 0 31,3 0-1-31,3 1-1 0,5-1 0 16,3 4 0-16,1-1 0 16,6 1 2-16,13-4-1 15,-5 4-1-15,4-1 1 16,0 1-1-16,-3 0 0 16,-5-1 0-16,1 1 0 0,-4 0 0 15,-4-1 0-15,0 1 2 16,-4 3-1-16,-3 0-3 15,-1 0 1-15,-7 0-2 16,4 7 2-16,-4 3 1 16,0 3-3-16,0 1 2 15,0 9-2 17,0 0 2-32,4 1 1 0,0-1 2 15,7 1-1-15,0-1-1 16,8-3 1-16,0-3 1 15,4 0-1-15,-1-4 2 16,1-3-2-16,0-3 2 16,-1-7-2-16,1 0 2 15,-4-3-2-15,-1-4-1 0,-2-3 1 16,-1 0-1-16,-4-3 0 16,0-8 0-16,-3-5 0 15,-1-1 2-15,5 0-1 16,-1 0 5-16,-4-3-5 15,1 0 0-15,0 0 0 16,3-4 4-16,0-3-4 0,0 4 3 16,-3 6-3-16,0 4-3 15,-1 2 1-15,1 8 4 16,-5 0-3-16,1 3 3 16,-4 3-2-16,4 3-6 15,-4 1 4-15,0 3 0 0,0 0 1 31,0 0 2-31,0 0-1 0,0 10-1 16,0-3 1-16,0 0-1 16,0-7 0-16,0 0-3 15,0 0 2-15,4 3 6 16,-4-6-4 0,4-1 0-16,-1 1 0 15,-3 0-1-15,4-1 2 0,0 1-1 16,0-4-1-16,-1 0 1 15,1 1-1-15,0-1 0 16,0 0 5-16,-1 1-4 16,1 2 3-16,-4 1-3 15,4 0 2-15,-4-1-2 16,4 1 5 0,-4 0-5-16,4 3 0 15,-4 0 0-15,0 0 4 16,0 0-4-16,3 0 6 15,-3 0-6-15,0 0 0 16,0 0 0-16,0 6-1 16,0 4 0-16,0 7 2 0,0 10-1 15,0 3-3-15,0 4 1 0,0 2-2 16,0 1 2-16,4 7 6 16,-4-4-4-16,0-3-3 15,4 0 2-15,0-4 0 16,-1-3 0-16,1-6 8 15,-4-4-6-15,4-3-7 16,-4-4 5-16,0 1-1 0,0-4 1 16,4-4 5-16,-4-6-4 31,0 0 3-31,0 0-3 16,3-3-6-16,1-4 4 15,0-3 3-15,0-3-2 16,3-4-5-16,1-6 4 15,3-1-3-15,8 1 3 0,-4-1 1 16,11 1 0-16,-3 3-12 16,-4 3 10-16,0 0 3 15,-4 0-1-15,0 4 9 0,0 0-7 16,-4-1-9-16,1 4 5 16,-5 3 10-16,1 1-7 15,-4-1-8-15,-1 4 5 0,-3-1 4 16,0 4-2-16,0 0-2 15,-3 4 1-15,-1 2 1 16,0 1 0-16,-4 0 5 16,1 3-4-16,-1 0-5 15,1 0 3-15,-1 0 8 32,-3 3-5-32,0 1-4 0,3 3 2 15,1 3-9-15,3 0 7 16,8-3 4-16,-1-1-2 15,1 1 9-15,4-4-7 16,-1 4-9-16,5 0 5 16,3 0 4-16,0-1-2 15,4-2-22-15,-1-1 17 0,1-3-90 16,-4 0 73-16,0-3-195 16,-3-4 166-16,-9-6-174 15</inkml:trace>
  <inkml:trace contextRef="#ctx0" brushRef="#br1" timeOffset="40744.4786">11115 8188 312 0,'4'3'141'16,"3"-13"-111"-16,-3 14-38 0,-4-4 33 0,7 0-21 0,-3 0 26 16,0-4-22-16,0 4 43 15,0 0-39-15,-4 0 26 0,0-3-28 16,-4 3-8-16,-4-4-1 15,-3 1-49-15,-4 0 38 16,0 3-92-16,0 6 78 16,-16 1-303-16</inkml:trace>
  <inkml:trace contextRef="#ctx0" brushRef="#br2" timeOffset="100322.3784">-234 9461 264 0,'-4'-3'118'0,"8"3"-93"0,-4-3-32 0,0 3 37 0,0 0-25 16,0 0 23-16,0 0-21 15,0 0 28-15,0 0-27 16,4 6 16-16,0 4-18 0,-1 4 0 0,1 3-4 15,0 3-2-15,0 10 1 16,3 3-4-16,-3 4 2 16,4-3 1-16,-1-1 0 15,-3 1 2-15,0-4-1 16,0-3-3-16,-1-4 1 16,1 1 4-16,0-11-3 0,0-3-2 15,-4 4 1-15,3-8 9 16,-3-6-6-16,0 0 2 15,0-3-3-15,0-4-3 16,0-6 1-16,0-4-2 0,0-3 2 16,0-7 1-16,0-10 0 31,0 0 0-31,0 1 0 0,-3-1-3 16,-1 0 2-16,4 3 4 15,-4-3-3 1,0 4-2-16,4 3 1 0,-3 0 1 15,-1 6 0-15,0 4 0 16,0 3 0-16,0 4-3 16,1 6 2-16,-1 4 1 0,0 3 0 15,-7 7 0-15,-1 6 0 16,1 0 0-16,-8 4 0 16,4 0-3-16,0 3 2 15,0 0 1-15,0 4 0 16,0-1-3-16,0-3 2 15,0 0 4 1,3 7-3-16,5-7 6 16,-1-3-5-16,1-4-3 15,3-3 2-15,0 0 0 16,4-3 0-16,0 0 2 16,0-7-1-16,0 0 2 15,8 3-2-15,-1 1 11 0,1-1-10 16,-1-3 3-16,5 0-4 15,-1 0 5-15,4 0-5 0,8 0 6 16,-1 0-6-16,1 0 6 16,0 0-6-16,-5-7 0 15,5 7 0-15,-4 4-1 16,0-1 0-16,3 0 2 16,-3 1-1-16,4 9-6 15,-4-3-97-15,-4 0 80 16,-4 0-307-1</inkml:trace>
  <inkml:trace contextRef="#ctx0" brushRef="#br2" timeOffset="100878.4001">219 9582 260 0,'-8'-3'115'0,"8"3"-91"0,0-4-30 15,0 4 29 1,0 0-19-16,0 0 29 16,0 0-25-16,0 0 36 15,0 0-34-15,0 0 18 0,0 0-20 16,0 0 3-16,0 0-7 16,0 0 3-16,0 0-6 0,0 0 9 15,0 0-8-15,0 0 19 16,4 4-17-16,0-1 10 15,-1 0-10-15,5-3-2 16,-1 7-1-16,1-7 4 0,3 3-4 16,1-3 9-16,6 0-11 15,1 0 2 1,0 0-4-16,-4 0 2 16,0 0-19-1,0 0 16-15,-3 0-91 16,-1 0 73-16,0 0-173 15,-3-3 150-15,-4-4-135 16</inkml:trace>
  <inkml:trace contextRef="#ctx0" brushRef="#br2" timeOffset="101655.9851">637 9304 272 0,'-4'-10'121'0,"4"10"-95"0,0 3-33 0,0-3 31 0,0 0-20 16,0 0 24-16,0 0-22 15,4 7 26-15,-4 3-24 16,4 3 4-16,0 11-8 0,-1-1 0 16,1 1-3-16,4 3-3 0,-1-1 1 15,1 5 6-15,-1-1-4 16,-3 3-5-16,4 7 3 16,-5-3 3-16,1-7-2 15,0-3 0-15,0-3 1 16,0-4 1-1,-1 0-1-15,1-3-1 16,0-4 1-16,0-3 1 16,-1-3-1-16,-3 0-1 15,4-1 1-15,-4-6 4 16,0 0-4-16,0 0 0 16,0-3 0-16,0-4 4 15,0-3-4-15,0-3 6 0,0-7-6 16,4-7-5-16,0 0 3 15,-1 0 6-15,5 4-5 0,0-1-2 16,3 4 2-16,0 0-3 16,0 3 2-16,5 4-2 15,6 3 2-15,1 6-2 16,-4 4 2-16,-4 4 4 0,0 3-3 16,4-1-2-16,-4 4 1 15,0 0 1-15,0 0 0 16,-4 7 0-16,1 0 0 15,-1 3 8-15,-4 0-6 16,-3-3 5-16,0 0-6 31,-4-4 14-31,0 0-11 0,-4-6-5 16,0 7 1-16,-3-4 8 16,-4-4-6-16,-1 1 2 15,1 0-3-15,0-4-1 16,-8 0 1-16,4 1-4 15,-4-4 2-15,4 0 4 16,0 0-3-16,3 0-16 0,1 0 12 16,3-4-29-16,1 1 25 0,3 0-63 15,0-1 54-15,4 1-121 16,8 0 105-16,-1-4-162 16</inkml:trace>
  <inkml:trace contextRef="#ctx0" brushRef="#br2" timeOffset="102993.0059">1240 9274 368 0,'-15'-4'164'0,"12"4"-129"0,-1 0-44 15,4 0 7-15,0-3 0 16,0 3-67-16,0-3 54 16,0-1-95-16,0 1 83 15,4 3-203-15</inkml:trace>
  <inkml:trace contextRef="#ctx0" brushRef="#br2" timeOffset="102072.836">1274 9515 284 0,'-7'-3'128'0,"7"3"-101"0,0 0-34 16,0 0 29-16,0 0-19 0,0 0 4 15,0 0-5-15,0 0 41 32,0 0-33-32,-4 3 12 0,4 4-15 0,-4-1-2 15,4 4-3-15,0 1-4 16,0-1 1-16,0 0 6 15,0 0-4-15,0 20-3 16,0-3 5 0,0 0-3-16,0-4-2 15,4-3 1-15,-4 0 1 0,0 0 0 16,4-3 0-16,0 0 0 16,-1-4-12-16,-3-3 10 15,0 0-78-15,4 0 62 16,0-6-133-16,-4-4 116 15,4-4-142-15</inkml:trace>
  <inkml:trace contextRef="#ctx0" brushRef="#br2" timeOffset="102758.6457">1391 9549 288 0,'0'0'128'0,"4"0"-101"0,0 0-34 0,7 0 23 15,8 0 11-15,0 0-20 16,0 0 25-16,-1 0-24 16,1 0-4-16,4-4-2 0,0 1-5 15,-1-1 2-15,1 1 1 16,7 0 0-16,0-1-28 15,-3 1 22-15,-5 0-68 0,1 3 57 16,-8 0-212 0,0 0 177-16</inkml:trace>
  <inkml:trace contextRef="#ctx0" brushRef="#br2" timeOffset="102435.696">1550 9327 272 0,'3'-3'125'0,"-6"3"-99"0,6 0-33 15,-3 0 23-15,0 0-14 16,0 0 35 0,0 3 8-16,-3 4-32 15,3 6 1-15,0 4-11 0,0 3-2 0,3 0 0 16,1 4-1-16,0 3 0 15,0 3 2-15,-1 0-1 16,1 10-1-16,4-3 1 16,-5-3-7-16,5-4 5 0,-4-3 3 15,0-4-2-15,-1-3-28 32,1 4 23-32,0-11-47 15,0 0 40-15,-1-2-118 0,-3-5 100 16,0-6-170-1</inkml:trace>
  <inkml:trace contextRef="#ctx0" brushRef="#br2" timeOffset="97286.8927">-2862 9461 256 0,'-26'-10'115'0,"22"10"-91"0,0-3-30 16,4 3 24-16,0 0-16 0,0 0 3 16,0 0-4-16,0-3 2 15,0 3-2-15,0 0 8 0,0 0-7 16,0 0 21-16,0 0-17 15,0 0 11-15,0 0-12 0,0 6 5 16,0 1-7-16,0 3 4 16,4 0-6-16,4 4 3 15,-1 2-3-15,5 4 5 16,-5 11-5-16,1 5 3 16,-1 1-3-16,1 0 2 15,-1 0-2 1,1-3 2-16,-1 6-2 15,-3-7 2-15,0 4-2 0,0-3 5 16,-1-11-5-16,1-3 0 16,0-3 0-16,0-4-13 15,-1-3 10-15,1-3-78 16,4-24-128 0,-1-3 156-16,1-3-76 15</inkml:trace>
  <inkml:trace contextRef="#ctx0" brushRef="#br2" timeOffset="97687.2659">-2941 9455 176 0,'-38'3'82'0,"35"4"-65"0,-5-1-21 16,4-2 3-16,1-1 0 0,-1 1 3 15,4-1-2-15,0 0 26 16,-4 1-21-16,4-4 32 0,0 0-28 0,8 0 30 16,-1 0-30-16,12-4 19 15,0 1-21-15,3 0 10 16,5-4-12-16,3 0 5 15,8 0-7-15,-4 1 15 0,0-8-14 16,7 4 10-16,4 4-11 16,-7-1 2-16,-4 0-4 15,-4 4-1-15,-7-1 1 16,-1 1-1-16,-7 3 0 16,-3 0-59-16,-5 7 46 31,-7 3-158-31,-4 3 132 0,-11 4-118 15</inkml:trace>
  <inkml:trace contextRef="#ctx0" brushRef="#br2" timeOffset="98557.1056">-2756 9776 252 0,'0'0'111'0,"4"0"-87"0,3-3-30 0,1 0 18 0,3-1-11 16,0 1 20-16,4 0-17 16,0-4 8-16,16 0-9 31,-1-6 15-31,-4 3-14 0,4-4 12 0,-7 8-11 16,3-1 2-16,-3 0-5 15,-4-6 2-15,0 3-3 16,-4 0 11-16,0 3-10 15,-4 0 3-15,-3 1-4 16,-1 2 8-16,1 1-7 16,-1 0 2-16,-7 3-3 0,4 10-1 15,0 10 1-15,0 0 4 16,-1 3-4-16,1 4-3 16,0 0 2-16,0 3-3 15,7 7 2-15,0-10 4 16,-3 3-3-16,7-3 3 15,0-7-2-15,-4-3 8 0,1-4-7 16,3-3 13-16,-4-3-11 16,4-4 3-16,-4-3-5 0,1-10 5 15,-1-7-6-15,0 1 0 16,-3-1 0-16,-1 3 4 16,-3-2-4-16,-4-1-5 31,0 0 3-31,-4 0 3 0,-3-3-2 15,-1 4-2-15,-3 2 1 16,4 4 4-16,-5 0-9 16,5-7 6-1,-1 4 2-15,4 3-2 16,1-4-5-16,3 11 4 16,3-4-3-16,1 4 3 0,7 0 1 15,1-1 0-15,7 4-6 16,-1 10 5-16,5 0 6 15,0 0-5-15,3-3 1 16,1 10 0-16,-1-4 7 16,-3 1-6-16,-5-1-1 15,-3 1 0 1,1-1 7-16,-5 4-6 16,-4-4 5-16,-3-3-6 0,0-3 0 15,0 0 0-15,-4-4 7 16,0-3-6-16,0 0 16 15,0-3-14-15,0-1 10 16,0-6-11-16,0-7 7 16,3 7-7-16,1-10-5 0,0 4 2 15,4-8-9-15,-1 4 7 16,1-4-35-16,3 4 28 16,4 4-80-16,4 9 69 15,-4 4-152-15,4 3 132 16,3-4-157-1</inkml:trace>
  <inkml:trace contextRef="#ctx0" brushRef="#br2" timeOffset="99273.4254">-1135 9753 212 0,'-26'-10'95'0,"3"10"-75"0,12-10-25 0,11 10 25 16,-8-10 16 0,1-4-27-16,-1-2 28 15,1 2-28 1,-1 1 15-16,-3 3-18 0,-1 0 3 16,1 0-7-16,0 3 5 15,-1 4-6-15,5-1 0 16,-4 4 0-16,-1 7 1 15,5 3-1-15,-1 7-3 16,1 3 1-16,3 3 6 16,0 4-4-16,4 0-3 0,4-4 2 0,3 1 8 15,1-1-6-15,3 1 5 16,1-4-6-16,-1-3 9 16,4-4-8-16,0-3 5 15,8-3-6-15,3 0 11 16,1-14-9-16,-5 0 4 15,1 0-5-15,-4-3 10 0,-1 0-9 16,1-3 4-16,-4-4-5 16,0 7 8-16,-3-7-8 15,-5 1 2-15,1 2-3 32,-1 1 2-32,-3 3-2 15,0 3-1-15,-4 4 1 16,0 3-10-16,4 3 7 0,-4 4 4 15,4 3-2-15,-1 3-14 16,5 4 12-16,-1 3-45 16,5 0 36-16,-1 4-82 15,4-8 71-15,8 5-189 16,7-5 162 0,4-9-44-16</inkml:trace>
  <inkml:trace contextRef="#ctx0" brushRef="#br2" timeOffset="105047.3891">2285 9334 216 0,'-19'0'98'0,"19"0"-77"0,-4-3-26 0,12-1 27 16,-8 4-18-16,0 0 18 0,0 0-17 15,0 0 35-15,0 0-31 16,-4 0 35-16,0 0-33 0,4-3 23 15,0 3-25-15,0-3 9 16,-4-1-13-16,1 4 2 16,-1 0-5-16,0-3 13 15,4 3-11 1,0 0 0-16,0-3-2 0,0 3-2 16,0 0 1-16,0 6-1 15,0 8 0-15,0 6 0 16,4 3 0-16,0 4-3 15,3 3 2-15,1 4 6 16,-1 9-4-16,1 4-5 16,-1-3 3-16,-3-4 0 0,0-6 1 15,0-4 2-15,-1-7-1 16,-3 1 2-16,0-8-2 16,0-2-1-16,0-4 1 15,0-3 4-15,0-7-4 16,0 0 6-16,4-4-6 15,4-2 3 1,-1-5-3-16,1 1 5 16,-4-16-5-16,-1-5 9 15,5 8-8-15,-1 0-7 16,1-1 5-16,-1 4-1 16,1 0 1-16,0 3 0 0,3 4 0 15,0 3 0-15,0 6 0 16,5 4-3-16,-1 7 2 0,0 3-2 15,0 0 2-15,0 10 1 16,0 7 0-16,-4-4 5 16,4-2-4-16,0-1 6 15,-3-4-6-15,-12 8 6 16,0-7-6-16,-4-1 0 16,0-2 0-16,-3-1 1 0,-5-3-1 15,-3 0-1-15,0 0 1 16,0-3-1-16,-4-4 0 15,0-3 0-15,4 0 0 16,0-3-9-16,-7 0 7 16,3-1-24-16,-4-6 20 0,4 4-28 31,4-1 25-31,4 0-37 16,0 4 35-16,3-4-102 15,1 0 87-15,-1-3-224 16</inkml:trace>
  <inkml:trace contextRef="#ctx0" brushRef="#br2" timeOffset="105416.4509">2598 9421 312 0,'-8'-3'141'0,"-7"-14"-111"0,8 10-38 0,7 7 19 15,0 0-10 1,7 0-1-16,-7 0 20 16,-4 10 4-16,4 0-17 15,8 4 6-15,-1 3-10 16,1 6-5-16,3 4 2 0,1 3 0 15,-1 4 0-15,-4 6 5 16,1-3-4-16,-1-4 0 16,1-3 0-16,-4-3-1 0,0-3 0 15,-1-4-23-15,1-3 18 16,0-4-68-16,0-3 57 16,-4-10-106-16,7 0 93 0,1-7-172 15</inkml:trace>
  <inkml:trace contextRef="#ctx0" brushRef="#br2" timeOffset="105903.5">2945 9475 272 0,'-4'0'121'0,"4"0"-95"0,0-4-33 0,0 4 40 16,0 0-28-16,-4 0 16 15,0 0-16-15,-7 0 23 16,0 4-22-16,-8-1 17 0,4 4-17 0,0 3 3 16,0 3-7-16,3 4-4 15,1 0 2-15,3 0 3 16,5 3-3-16,-1 0 0 16,4 3 1-16,0 1 4 15,11-4-4-15,0-3 0 16,1-4 0-16,7-3 1 15,-1 0-1 1,1-3-1-16,0-4 1 0,4-3 4 16,-1-10-4-16,1 0 0 15,-4-7 0-15,0 1-1 16,-4 2 0-16,0 1-6 16,0-4 5-16,-4 0 0 15,-3 0 1-15,-1 1 2 16,-3-1-1-16,-4 0 13 0,0 0-10 15,-4 4-19-15,1 3 12 16,-5 0-30-16,1 3 25 0,-1 4-24 16,-3 3 24-16,3 0-41 15,1 3 37-15,-1 1-106 16,1-1 91-16,3 4-166 31</inkml:trace>
  <inkml:trace contextRef="#ctx0" brushRef="#br2" timeOffset="106334.1958">3393 9448 252 0,'8'-3'115'0,"-8"3"-91"0,22 0-30 15,-14 0 46-15,-4 0-33 16,-1-4 23-16,-3 4-22 15,-7-3 35 1,-4 3 1-16,-1 0-31 0,1 0 8 16,0 0-15-16,-1 3 1 0,1 1-5 15,0-1 5-15,-1 4-6 16,1-1 6-16,4 4-6 16,-1 1-3-16,1 2 2 0,3 4 8 15,0-1-6-15,0 1-1 16,4 7 0-16,0-8 1 31,8 15-1-15,-1-8-1-16,5-3 3 0,-1-3-2 15,0-4-12-15,4-3 9 16,8-3-30-16,3-4 24 16,1-6-52-16,-5-4 46 15,1 1-73-15,-4-11 66 16,0 0-107-16,-4 0 97 0,0 1-137 15</inkml:trace>
  <inkml:trace contextRef="#ctx0" brushRef="#br2" timeOffset="106972.2459">3623 9361 260 0,'-4'-27'115'0,"4"17"-91"0,0 3-30 0,0 4 55 16,0 0-40-16,0-1 25 0,4 1-25 15,-4 0 25-15,0 3-25 16,0 0 15-16,0 0-18 0,0 16-11 16,0 4 4-16,4 1 17 15,-4 2-13-15,0 0 2 16,4 4-3-16,-4 0-2 0,4 0 1 16,-4-4 4-16,3-3-4 15,-3 1-3-15,0-5 2 16,0-2-28-16,0-8 22 15,0 4-46-15,4-6 40 16,0-4-43-16,3-4 42 16,1-6-25-16,3 4 28 0,4-8-11 15,0-2 15-15,8-5 1 16,-4 1 3-16,0-3 27 16,-4-1-20-16,0 1 18 15,0-1-17-15,0 4 31 16,-4 7-29-16,1 0 31 15,-5-1-30 1,-3 4 27-16,0 3-27 16,-4 1 21-16,0 2-23 15,0 4 8-15,-4 0-11 0,-4 4 3 16,1 2-5-16,-8 4 8 16,4 1-8-16,-1 2 5 15,-3 0-6-15,0 1 9 16,0-1-8-16,4-3 5 0,-1 0-6 15,5 0 6-15,3 4-6 16,0-1 3-16,4 1-3 16,0-1-1-16,0 0 1 15,12 1 7-15,3-1-6 16,0 4-7-16,0-4 5 16,0 1-7-1,-4-8 6-15,4 15-42 16,0 2-50-1,0-6 69-15,1 0-145 16,2-4 130-16,1-3-160 16</inkml:trace>
  <inkml:trace contextRef="#ctx0" brushRef="#br2" timeOffset="107573.3809">4702 9408 308 0,'0'-20'138'0,"0"16"-109"0,3 4-37 16,-6-10 17-16,-1 4-1 16,-4-1-6-16,-7 4 33 15,-7 3-28-15,-5 6 18 0,4-6-19 16,-3 7 6-16,3 0-9 31,1 3-2-31,-1 0 0 0,4 0-1 16,1 0 0-16,2 0 5 15,5 0-4-15,4 0 9 16,-1 0-8-16,4 0-4 16,4 0 2-16,8 0 3 15,3 0-3-15,0-3 3 16,5 0-2-16,2 3-1 0,5 0 1 15,7-4-1-15,-3 5 0 16,-1-1 0-16,-3 0 0 0,-5 0 2 16,-2-4-1-16,-5 1 5 15,-4 0-5-15,-3 10 9 16,-4-4 6 15,-4 7-12-31,-7-3 10 0,0-4-11 16,-8 1 2-16,0-4-4 15,0-4-1-15,0 4 1 16,-3-3-4-16,3 0 2 16,4 0 4-16,0-4-3 15,0-3-14-15,3 3 12 16,1-3-28-16,3 0 23 0,1 0-51 16,3 0 45-16,0-3-73 15,4 0 65-15,4-1-124 16,4-9 110-16,3-11-138 15</inkml:trace>
  <inkml:trace contextRef="#ctx0" brushRef="#br2" timeOffset="107904.6372">4958 9445 280 0,'0'-4'125'0,"0"1"-99"0,-4 3-33 31,4 0 51-31,0 0-36 0,0-3 22 16,-7 3 20-1,-1 0-37-15,4 0 25 0,1 3-28 16,-1 4-3-16,-8 3-4 16,9 0-3-16,-5 3 1 15,8 4 4-15,0 3-4 16,0 0-5-16,0 0 3 0,-7-3 6 15,7 13-5-15,3-3 1 16,-3-4 0-16,0 1-41 16,0-7 32-16,0-4-56 15,0-3 48-15,0-3-104 16,4-4 92-16</inkml:trace>
  <inkml:trace contextRef="#ctx0" brushRef="#br2" timeOffset="108720.7826">5086 9441 304 0,'-4'0'138'0,"8"-3"-109"0,-4 6-37 0,0-3 36 15,0 0-24-15,0 0 27 16,0 0-23-16,0 0 29 15,0 0-28-15,0 0 21 0,8 4-22 16,3-4 7-16,4 0-11 16,11 0-2-16,1 0-1 0,-1-4 7 15,1 1-6-15,-5 3-1 16,8 0 0-16,-7 0 1 16,3 0-1-16,-3 0-1 15,-4 0 1-15,3 0-4 16,-10 3 2-16,-5 4 4 31,-3 3-3-31,-4 0 0 0,0 4 1 16,-7 2-1-16,-1 1 0 15,-3 3 0-15,-4-3 0 16,0 10 0-16,-1 3 0 0,5-3 0 16,0-7 0-16,0-3 0 15,3-1 0-15,0-2 5 16,5-8-4-16,3 8 3 15,3-11-3-15,5 4 2 0,3-4-2 16,4-3-3-16,4 0 1 16,0 0 4-16,7-3-3 15,8-4 3-15,0 0-2 16,0-3 5-16,0 0-5 16,0-6 0-1,-4-1 0-15,4 0 1 16,4 0-1-16,-4 1 2 15,-4-1-2-15,-7 0-1 16,-4 0 1-16,-4 1 1 16,-4-1-1-16,0 0-3 15,-3 0 1-15,-4-3 4 16,-4 0-3-16,0-3-5 0,-4 2 4 16,-15 8-6-1,0 6 6-15,4 7 0 16,0 4-2-16,0 2 2 15,0 8-2-15,3 3 2 16,5 3 4-16,-1 3-3 16,1 1-2-16,3-1 1 0,4 7 4 15,4 0-3-15,11 4 6 16,0-7-5-16,4-4 3 0,3-3-3 16,1-3-6-16,0-4 4 15,-1-6-31-15,1 3 25 16,0-6-67-16,-5-4 57 31,1-14-164-31,-4 4 139 0,-7-17-184 16</inkml:trace>
  <inkml:trace contextRef="#ctx0" brushRef="#br2" timeOffset="108952.3955">4958 9183 360 0,'-8'-10'161'0,"5"7"-127"0,3 3-43 0,0 0-82 16,0 0 69-16,3-10-171 15,5 13 147-15,3 0-86 16</inkml:trace>
  <inkml:trace contextRef="#ctx0" brushRef="#br2" timeOffset="111498.217">6719 9411 340 0,'-12'-13'151'0,"9"9"-119"0,-5 1-41 0,0 3 16 15,1 0-8-15,-1 0 1 16,-7 10 11 0,0 0-9-16,0 0 5 0,4 4-5 15,0-1 5-15,3 0-6 16,4 4 6-16,0 0-6 0,4-4 9 15,0 1-8-15,4-1 10 16,8-3-9-16,-1 0 4 16,-4-3-5-16,12 0 2 15,-4-4-6 1,-3 0 2-16,-1-3 8 16,-4-3-6-1,1-4 2-15,0 1-3 16,-5-4-3-16,1-4 1 15,-4-3 1-15,0 1 0 0,-4-4 2 16,1-7-1-16,-1 7-1 16,4 3 1-16,0 0 4 15,0 4-4-15,4 3-3 16,-1 0 2-16,5 3 11 0,-1-3-9 16,5 0 3-16,-1 3-4 15,4-3 2-15,0 0-2 16,-3-3 2-16,3 2-2 15,-4-5 5-15,0 2-5 16,1-2 0-16,-5-11 0 16,-3-3-4-1,-4-1 2-15,0 5 4 16,0-1-3-16,0 3 0 16,-8-6 1-16,1 3-1 15,3 4 0-15,-4 3 2 16,1 3-1-16,3 4-1 15,0 3 1-15,1 3-7 16,-1 7 5-16,4 7-6 0,0 6 6 16,4 7 3-16,3 10-2 15,4 14-2-15,8 3 1 0,8 0 4 16,-1 13-3-16,-3 0-2 16,3 4 1-16,-3 0 4 15,-1 9-3-15,-3-2-5 16,-4-8 4-16,0-2 0 0,-3-1 1 15,-5 0 0-15,-3-6 0 16,-4-14 2-16,0-6-1 16,-4-7-1-16,-3-7 1 15,-5-4-1-15,1-9 0 16,-8 0 0-16,4-14 0 31,0-10 16-31,0 4-12 0,-4-7 7 16,4-7-8-16,4-6-5 15,11-8 2-15,0-9 3 16,0 3-3-16,11 0 0 16,0 4 1-16,4-1-4 15,0 1 2-15,1-4-2 16,-1 3 2-16,0 4 6 0,0 3-4 16,-4 3 0-16,0 1 0 0,-3-7-10 15,-4-11 7-15,0 11-2 16,-1 3 3-16,-3 4 4 15,0 3-3-15,0 3 0 16,0 3 1-16,0 4-4 31,0 4 2-31,0 2 1 0,0 4 0 16,0 0 5-16,0 7-4 16,0-1-11-16,0 11 8 15,4 6-2-15,4 4 2 16,-1 23 2-16,8-3 0 15,0 0 2-15,8 3-1 16,7 4-3-16,-4 10 1 0,1-4 4 16,-5 3-3-16,1 1 0 15,0 6 1-15,-1 1-1 16,-3-1 0-16,-4-6-6 16,-3-4 5-16,-1-3 3 15,0 0-2-15,-3 3 6 16,-4-13-5-16,-1-7 3 0,-3-3-3 15,-3-4-3-15,-1-6 1 0,-4-7-2 16,-3 4 2-16,-4-11-2 16,0-3 2-16,-8-10 12 15,0-7-9-15,-3-3 3 16,3-3-4-16,5-1 11 31,3 1-10-31,-1-1-3 0,9-3 1 16,3-6 3-16,0-4-3 15,12 7 0-15,-1 0 1 16,9 3-1-16,2 3 0 16,1 1 2-16,0-1-1 15,4 4-1-15,-1 0 1 16,1 0-1-16,0 0 0 0,3 3 0 16,-3 1 0-16,3-5 0 15,-3-2 0-15,-5 3-3 16,-2 0 2-16,-1 3 4 15,-4 4-3-15,0-1 0 16,-3 4 1-16,-1 3-1 16,-3 1 0-1,0-1 0-15,0 4 0 16,3 3-6-16,1 6 5 0,-1 8-3 16,5 3 3-16,-1 3 1 15,4 0 0-15,0 0 5 16,0 3-4-16,0 1-3 15,0-1 2-15,0 1 0 16,-3-4 0-16,-5-3-3 0,1-1 2 16,-4 4 1-16,-4-3 0 15,-4 0-12-15,-4-7 10 16,1 0-5-16,-5-13 5 16,1-1 1-16,-4-2 1 15,4-1 2-15,-1-3-1 16,5 0-3-1,-1-4 1-15,5 11-2 16,3-4 2-16,0 1 1 16,7-1 0-16,1 0 5 15,3 1-4-15,0-1-3 16,8 0 2-16,-4 4 0 16,19-4 0-16,-4-3-3 15,0 0 2-15,1 3 9 0,-5-3-6 16,-3 0-1-16,-5-3 0 0,1-1 1 15,-4-2-1-15,-3-1-1 16,-1 0 1-16,-3 0 4 16,-5 4-4-16,-3 0-3 15,0-1 2-15,0 1-3 16,-3 3 2-16,-5 6-2 0,0 4 2 16,5 0-5-16,-5 7 5 15,1 10-3-15,-1 3 3 16,1 3-10-16,3 1 8 15,0 3 1-15,8 3 2 16,0-3 0-16,3-4 0 16,1 0 0-1,3 4 0-15,4-7 5 16,0-3-4-16,8-3 6 16,3-14-6-16,-3 0 0 0,-1-4 0 15,-3-2 7-15,4-5-6 16,-4-2 2-16,-4-4-3 15,0-3 8-15,-4 0-7 16,0-3 16-16,-3-11-14 0,0-3 7 16,-5 0-8-16,1 4 15 15,0-4-14-15,0-17 1 16,-1 4-3-16,-3 10-7 16,0 3 4-16,0 7 3 15,0 6-2-15,0 8-5 31,0 2 4-31,0 11-6 0,0 3 6 16,0 23-3-16,0 4 3 16,0 3-8-16,4 4 7 0,0-1 1 15,3 18 1-15,1-8 0 16,3-3 0-16,1 1-3 16,-1-5 2-16,4-2-10 15,-4-4 8-15,8 0-15 0,-4-6 13 16,4-4-20-16,0 3 19 15,-4-3-33-15,0-6 29 16,-4-11-73-16,-3-3 63 16,0 0-108-16,-5-6 97 15,-3-8-190 1</inkml:trace>
  <inkml:trace contextRef="#ctx0" brushRef="#br2" timeOffset="111761.5101">7967 9428 332 0,'0'-3'148'0,"7"3"-117"0,4-4-39 15,-3 4 19-15,7-3-10 16,8 6 11-16,-1-3-10 15,1 0 11-15,7-7-10 16,0 11-10-16,0-8 6 0,1 1-70 0,3 0 56 16,3 3-161-16,1 0 136 15,-4 0-121 1</inkml:trace>
  <inkml:trace contextRef="#ctx0" brushRef="#br2" timeOffset="112061.5396">8804 9669 392 0,'-4'4'174'0,"4"19"-137"0,0-10-47 15,0-3 21-15,-4-3-11 32,-3 10-9-32,-1-4 7 0,-3 4-21 15,-1-3 17-15,-10 2-81 0,-8 4 68 16,-4-10-299-1</inkml:trace>
  <inkml:trace contextRef="#ctx0" brushRef="#br2" timeOffset="114605.9896">9305 9408 192 0,'0'-20'88'0,"4"16"-69"0,-4 4-24 16,0-10 47-16,0 10-34 16,4-6 53-16,-4 2-46 0,0-2 35 15,0-1-37-15,0 0 21 0,0 0-25 16,0 4 23-16,0-4-24 15,0 4 15-15,0 0-17 16,0-1 0-16,0 1-4 16,0 3 7-16,0 0-7 15,0-3 5 1,0 3-6-16,0 0 0 16,0 0 0-16,0 0-7 15,0 6 5-15,0 11 0 16,0 3 1-1,3 0 0-15,1-3 0 0,0 0 0 16,3 0 2-16,1-1-1 16,3-2-1-16,1-1 1 0,-1-3-1 15,0 0 0-15,1-3 0 16,-1 0 0-16,0-4 0 16,0-3 0-16,1 0 5 15,-1-3-4-15,4-1-5 16,-3-2 3-16,-1-1 3 15,-4-3-2-15,8 0 3 0,-11 0-2 16,0-4 13-16,0-2-10 16,-4 2 3-16,0 1-5 15,4-1 5-15,-4 4-6 16,0 0-3-16,0 4 2 16,7 6-3-16,-7 6 2 15,0 8-2 1,0 2 2-16,8 1-2 15,-1 0 2-15,4 3-2 16,1 0 2-16,-1 0 6 16,0-3-4-16,1-4 0 15,3 1 0-15,0-1 1 16,0-6-1-16,-4 0-3 0,1-4 1 16,-1-3 1-16,-4-3 0 0,1-4 0 15,-1 0 0-15,-3 0 0 16,4-3 0-16,-4 0 2 15,-1-3-1-15,1 0 5 16,0-1-5-16,-4-3 6 16,4 1-6-16,-1-1-3 15,1 3 2 1,0 4 0-16,0 0 0 16,-4 0 2-16,7 17-9 15,1 6 5 1,-1-3-4-16,5 17 4 15,-9 3 4-15,9 11-2 16,-1 6-16-16,0 3 12 16,-3-3-4-16,-1 0 6 0,1 6-10 15,-4 4 9-15,0-3-13 16,-1-7 13-16,-3-7 1 16,0-6 1-16,0-4 3 15,0-7-1-15,0-6-6 16,0-4 4-16,-3-3-6 15,-1-3 6-15,-8-7 8 0,5-7-5 0,-8-3 16 16,0-6-14-16,3-8 10 16,1-6-11-16,0-7 13 15,3-3-12-15,1 3 9 16,3-10-10-16,0-10 7 16,4 0-7-16,0 10 6 31,12 0-6-31,-1 0-2 0,4 7 0 15,0-3-4-15,0 9 2 16,0 7 1-16,4 7 0 16,0 3 2-16,0 14-1 15,0 6-3-15,-1 4 1 16,-3 0 1-16,1 3 0 16,-5 0 2-16,-4 3-1 0,1 1-3 15,-8-1 1-15,-4 1 1 16,0-1 0-16,-3 0 0 15,-4-3 0-15,-1 0-3 16,1-3 2-16,0 0-2 16,-1 0 2-16,1-4-5 15,0 0 5 1,-4 1 0-16,11-4 1 16,0 0-12-16,4 0 10 0,0 0-5 15,0 0 5-15,8 3 1 16,3 0 1-16,0-3 5 15,4 0-4-15,4 0-8 16,0 0 5-16,0-3 7 16,0 0-5-16,3-4-2 0,5 0 2 15,-1-3 0-15,1-3 0 16,-5-1 5-16,-3 1-4 16,-4 0 9-16,0-14-8 15,-4 3 7-15,1-3-6 16,-5 4 15-16,1-7-14 15,-4-4 10-15,-1 1-11 0,1-7 10 16,0-7-10-16,-4 6 2 16,0 8-4-16,4 3-1 15,-4 6 1-15,0 4-1 16,0 3 0-16,0 7 0 16,0 4 0-16,0 2-6 15,0 4 5 1,0 7-8-16,3 13 6 15,1 14 8-15,0-1-5 0,4 4-2 16,-1 3 2-16,1 7-3 16,-1-3 2-16,1-1-5 15,-1-2 5-15,5-1-6 16,-1-3 6-16,4-4-11 16,0-3 9-16,-4-6-21 0,8 3 18 15,-4-4-28-15,0-6 26 16,0-10-49-1,-3-4-21-15,-1-3 56 16,-3-7-103-16,-5-3 97 16,-3-7-182-1</inkml:trace>
  <inkml:trace contextRef="#ctx0" brushRef="#br2" timeOffset="115253.7424">10067 9314 260 0,'-23'-3'115'0,"23"6"-91"0,0-3-30 0,0 0 32 0,0 0-22 16,11 0 36 0,1 0 0-16,10 0-29 15,-3 0 13-15,4 0-18 0,3 0-1 16,-3-3-3-16,3 3 4 15,8-4-5-15,4 1 14 0,-4 0-11 32,0-1 6-32,-4 4-7 0,-4 0 6 0,-3 0-6 15,-1 0 9-15,-3 0-9 16,-4 4 7-16,-3 2-7 16,-1 1-2-16,-3 6 0 31,-5 7-1-31,1 1 0 0,0-1 2 15,-4 0-1-15,4-3-1 16,-1 3 1-16,5-4-1 16,0 1 0-16,-1-3 5 15,1-1-4-15,-1 0 6 16,4-3-6-16,1-3 6 16,7 0-6-16,-4-4 6 0,7-3 0 15,1 0-5-15,-4-3 10 16,-4-4-9-16,0 0 7 15,-4 1-7-15,1-4 6 16,-5-4-6-16,1 1 6 16,-5-4-6-16,1-3 6 31,-8 0-6-31,1 0-2 0,-5 0 0 16,-7-4-10-16,0 7 7 15,-4 1-13-15,0 2 12 16,-3 4-33-16,-1 0 28 15,-3 3-73-15,-1 4 63 16,1 0-155-16,-8 13 132 16</inkml:trace>
  <inkml:trace contextRef="#ctx0" brushRef="#br2" timeOffset="116270.8387">11303 9056 288 0,'0'-3'128'0,"4"-1"-101"0,0 4-34 16,-4 0 48-16,0 0-34 15,0 0 49-15,4 0-43 16,-4 0 36-16,0-3-36 16,3-1 7-16,-3 1-14 0,0-4 7 0,4 1-10 31,-4-1 16-31,0 0-15 0,0 1 7 15,4-1-8-15,0-3 1 16,-4 0-3-16,0 3-1 16,4 0 1-16,-1 1-1 15,1-1 0-15,-4 4 5 16,4-1-4-16,-4 1 0 16,0 3 0-16,0 0-1 0,4 7 0 15,-1-1-3-15,1 4 2 16,0 4 1-16,0 3 0 15,-1 9 0-15,1 8 0 16,0-1 2-16,4 1-1 16,-5 3-3-16,1-4 1 15,0 1 1 1,3 6 0-16,1-3 0 16,-4-4 0-16,-1-2 0 15,1-1 0-15,-4-3 0 16,4-1 0-16,0-2 0 15,0-4 0-15,-4-3 5 16,0-4-4-16,0-3-11 0,0 0 8 16,3-3-44-16,-3-7 35 0,0 0-76 15,0-3 66-15,-3-4-161 16,-1-7 139-16,0 1-169 16</inkml:trace>
  <inkml:trace contextRef="#ctx0" brushRef="#br2" timeOffset="117119.5215">11711 8959 308 0,'0'-4'138'0,"0"4"-109"0,0-3-37 15,3 3 19-15,-3-3-10 0,0-1 30 16,4 1-24-16,-4 0 39 15,0-1-34-15,0 4 13 0,0 0-18 16,0 0-1-16,0 0-4 16,0 0 1-16,0 0-2 15,0 0 5-15,0 7-5 16,-4 0-3-16,4 3 2 0,-3 0 5 16,-1 3-4-16,0 1-5 15,0 9 3-15,0 0 3 16,4 8-2-16,0-1 0 0,0 0 1 15,0 0-1-15,0-3 0 16,0 0 0-16,0 0 0 31,0 3 2-31,0 3-1 0,4-6-3 16,0 0 1-16,0-4 1 16,0 1 0-16,3-4 2 15,1 0-1-15,-1-3 11 16,1 0-10-16,-5-4 3 15,5-3-4-15,7 0 5 16,0-3-5-16,4-1 0 16,-4-2 0-16,0-1-1 0,0-3 0 15,0 0 2-15,-3-3-1 16,3-1 5-16,-4-2-5 16,4-1 3-16,-4-3-3 15,1 0 8-15,-5-3-7 0,1-4 2 31,-1 0-3-31,1-3 2 16,-1 3-2-16,-3 0-3 16,-4 4 1-16,0 0 6 15,0 3-4-15,0-1-5 0,-7 5 3 16,-1-1-3-16,1 4 3 16,-5-1-5-16,1 4 5 15,0 0-6-15,-8 4-14 16,-4-1 16-16,1 0-23 15,3 7 21-15,4 1-53 16,0 2 47-16,-1 0-127 16,1-3 108-16,0 0-222 15</inkml:trace>
  <inkml:trace contextRef="#ctx0" brushRef="#br2" timeOffset="120535.8958">12740 8922 84 0,'-4'-7'39'0,"0"7"-31"0,4-3-10 32,0 3 38-32,0 0-29 15,-3-4 32-15,-9 1 4 16,5 0-31-16,-1-1 29 15,1 1-32-15,-1 0 21 0,4 3-22 16,-7-4 27-16,0 1-27 16,3 3 24-16,1 0-23 15,-1 0 20-15,4 0-22 0,0 0 19 16,1 0-19-16,-1 3 13 16,4-3-15-16,0 7 9 15,7 0-11-15,-10 3 2 0,10 3-4 16,1 4-6-16,-1 3 4 15,-3 0 6-15,0 20-5 32,0 1 4-32,-1-5-3 15,1 1-9-15,8-3 6 0,-12-1 7 16,7-6-5-16,1 7 4 16,-1-8-3-16,-3-2-1 15,0-1 9 1,-1-2-7-16,1-8-1 15,0-6 0-15,-4-7 1 0,0 0-1 16,4-7 8 0,0-3-4-16,-1 0-4 15,1 0 3-15,0 0-3 16,0-4-3-16,-1 1 1 16,1-4 6-16,4 0-4 15,-1 4 0-15,1-4 0 0,3 0-4 16,0-3 2-16,1 4-5 15,3 2 5-15,-4 14 3 16,4 4-2-16,0-1-2 0,-3 4 1 16,-1 3-2-16,8 0 2 15,-4 3 1-15,-4 4 0 32,0 0 2-32,-3-4-1 0,-4 0 2 15,-8 1-2-15,-4 6-1 16,1-3 1-16,-4 3-4 15,-1-3 2-15,-3-4 1 16,-4 0 0-16,0-3 0 16,1 0 0-16,-1-3 0 15,0 0 0-15,0 0 0 0,-4-4 0 16,5 0 0-16,3-3 0 16,3 0 5-1,-7 0-4-15,12 0 0 16,3-3 2-16,15 3 1 15,1 0-3 1,3-3-1 0,4-1 1-16,3 1 1 15,5 3-1-15,-1-10 2 16,8 3-2-16,4 4-3 16,-4-7 1-16,0 0 4 15,-1 3-3-15,-2 0 3 0,-5-3-2 16,0 0 2-16,-3 0-2 15,-4 0 5-15,-4-3-5 0,-4 3 9 16,1-4-8-16,-5 4 7 16,1-7-6-16,-5 4-2 15,1 0 0-15,-4-4 7 16,0 7-6-16,0 3-7 16,0 0 5-16,0 4-4 15,0 3 3-15,-4 7-5 0,4 6 5 16,0 11 0-16,0-4 1 15,4 6 0-15,0-2 0 16,0-1 0-16,11 1 0 16,0-7 2-16,4-1-1 15,-4-2 2-15,4-1-2 16,-4-3-1 0,0-3 1-16,0 0 1 0,0-7-1 15,-4 0-1-15,4-4 1 16,-3 1-4-16,-1-7 2 15,-3 0 1-15,-1-10 0 16,1 6 0-16,-1-2 0 16,1-5 2-16,-5 5-1 15,1-1-1 1,0 4 1-16,0 2-1 16,3 1 0-16,-3 4-3 0,4 9-6 15,-1 0 7 1,1 7-3-16,3 4 4 15,-3 9 6-15,7 4-4 16,-4 0-3-16,0 3 2 16,1 0 3-16,3 4-3 0,-4-4-2 15,-3 7 1-15,-1 3 1 16,-11-3 0-16,1-4-3 16,-1-2 2-16,-8-5 1 15,1-2 0-15,-4-4-3 16,0-3 2-16,-4-4-2 15,0-3 2 1,0-3 1-16,1-4 0 16,-1 1 0-16,0-8 0 0,4-2 14 15,0-1-11-15,3-3 7 16,1-10-7-16,-4-7 4 16,11 0-6-16,4 0 0 15,0 0 0-15,4 1-1 16,4-1 0-16,3 0 0 0,4 0 0 15,0 4 0-15,4-4 0 16,3-3-3-16,-3 0 2 16,4 3 4-16,3 3-3 15,1-2 3-15,-5-1-2 16,-3 3-3-16,0-3 1 16,-4 4 4-16,0-27 3 15,0 6-5-15,-3 7 3 16,-5 0-3-16,1 7 5 15,-1 0-5-15,1 3 3 16,-1 0-3-16,-3 7-6 16,0-6 4-16,0-5 0 15,-1 8 1 1,1 3 2-16,-4 3-1 16,0 4-3-16,0 3 1 0,0 0-2 15,0 6 2-15,-4 11-2 16,1 6 2-16,-1 4 1 15,0 3 0-15,0 4-3 16,1 2 2-16,-1 5 4 16,0 5-3-16,0 8 0 0,4-4 1 15,4-3-1-15,-4-3 0 16,4-4 2-16,3-3-1 16,1-4-6-16,-1-3 4 15,5 0 8-15,-1-3-5 16,0-7-1-16,1 0 0 15,7-7 7 1,-1-3-6-16,5 0-7 16,0-3 5-16,-1-4 5 15,-3 1-5-15,0-4 1 16,0 0 0-16,-4 0-1 16,0-17 0-16,-4 7 0 15,1-14 2 1,-1 4-1-16,-4 3-6 0,-3 4 4 15,0 6-6-15,-4 4 6 0,0-1-6 16,0 7 6-16,-4 4-11 16,-3 6 9-16,-1 14-1 15,1 10 2-15,-1 3 2 16,0-3 0-16,5 3 0 16,-1-3 0-16,4 0 0 0,4 0 0 15,-1-7 0-15,5 6 0 16,3-5 5-16,1 2-4 15,-1-3 3-15,4-3-3 16,0-4 5-16,0-3-5 16,0-10 0-16,4 0 0 31,4-10 4-31,-4 4-4 0,-1-1 6 16,1-3-6-16,0 0 3 15,0 0-3-15,0-4 2 16,-4 4-2-16,4-3-1 15,-4 3 1-15,0 3-4 16,0 4 2-16,0 3 1 16,-4 0 0-16,1 6-3 0,-1 5 2 15,8-1-2-15,-4 6 2 0,-4-2 4 16,-3 6-3-16,-1-3 3 16,-10-4-2-16,6 4 5 15,-10-4-5-15,3 1-5 16,-3-4 3-16,-1 0 6 31,0-4-5-31,1 1-16 0,-8-4 13 16,0-3-33-16,-4-3 28 15,0 0-45-15,-7-4 41 16,-5 0-71-16,1-6 64 16,0-11-171-16,-4 1 146 15,0-4-122 1</inkml:trace>
  <inkml:trace contextRef="#ctx0" brushRef="#br2" timeOffset="120851.98">13434 9012 312 0,'0'0'141'0,"3"0"-111"0,1 0-38 16,-4 0 17-16,8 0-9 31,-1 0 28-31,1 0-22 0,3 0 42 16,4 0-36-16,12 0 6 0,-5 0-13 15,5 0-6-15,-1 0 1 16,4 0-9-16,0 0 7 15,19-3-66-15,0 0 53 16,4-4-179-16,0 0 149 16,15-6-138-16</inkml:trace>
  <inkml:trace contextRef="#ctx0" brushRef="#br2" timeOffset="122569.3419">15138 9032 300 0,'4'-6'134'0,"-4"2"-105"0,3-2-37 16,-3 2 14-16,0 1-7 16,0 0 15-16,0-1-11 15,-3 1 27-15,-1-4-23 16,-4 1-1-16,1-1-3 0,-1 3-3 0,1 1 1 0,-5 0-4 16,1-1 2-16,-8 4 9 15,0 0-6-15,4 4-4 16,-7 2 2-16,3 1 0 15,4 3 0-15,0 4 2 16,3 6-1-16,1 10-1 16,0-3 1-16,3 0 1 0,4-1-1 15,1-2 5-15,3-1-5 16,0-3 6-16,3 0-6 16,9 1 14-16,3-5-11 15,4-6 12-15,-1 0-12 16,1-3 3-16,4 0-5 15,-1 0 5 1,5-4-6-16,-1 0 3 16,1-3-3-16,-1 0 5 15,4 0-5-15,0 0 6 16,1-3-6-16,-5 0 6 16,4-1-6-16,-4-3 9 15,5 1-8-15,-5-1 2 0,-3-3-3 16,-1 0 2-16,5-3-2 0,-5-1 5 15,-3 1-5-15,4 6 6 16,-4-13-6-16,-4 3 3 16,-15-6 0-1,0 3-3-15,0 3-6 16,-12 0 9 0,1 4-3-1,0 3-4-15,-1 3 3 16,1 0 0-16,0 4 0 15,-4 0-3-15,0 3 2 16,3 10 1-16,1 0 0 16,0 10-3-16,-1-3 2 15,1-1 4-15,4-2-3 16,-1-1 3-16,4 0-2 0,1 1-3 16,-1-1 1-16,4-3 6 15,4 0-4-15,-1 0-3 16,1-3 2-16,0 3 3 15,3-3-3 1,1-4 0-16,3 1-2 16,-3-1 1-16,-1 0 4 0,1 1-3 0,-1-1 0 15,1 0 1-15,-1 4-4 16,1 0 2-16,0-1 4 16,-1 5-3-16,-3-5-2 15,3 4 1-15,8-3 1 16,-3-4 0-16,-1 1 2 31,4-1-1-31,0 0-3 0,-3 1 1 16,-1-4 4-16,0 0-3 15,0-4 3-15,1 1-2 16,-1 0-3-16,0-1 1 16,1 1 4-16,-1-4-3 15,0 1 3-15,1-4-2 16,-1-1-1-16,0 1 1 0,1 0-4 15,-1 0 2-15,0 0 1 16,1 0 0-16,-1 7-3 16,-4-4 2-16,1 7 1 15,-1 0 0-15,1 10-6 16,0 0 5-16,-5 4 0 16,1-1 1-1,0 7 2-15,0 0-1 16,-1 7 8-16,1-3-7 0,4-4-1 15,-1-4 0-15,-3-2 1 16,-4-4-1-16,-4 0 2 16,4-3-2-1,0-7-1-15,4 0 3 16,0-4-2-16,0-6 2 0,7 0-2 16,-4-7-3-16,5 1 1 15,-1-4 4-15,0-1-3 16,1-2 0-16,-1 0 1 15,0 2-4-15,1 1 2 16,3 4-2-16,-4 2 2 16,0 4 4-16,1 3-3 0,-1 11-5 15,0 2 9 1,1 8-3-16,-1-1-6 16,-4 1 4-16,12-1 0 15,-4 0 1-15,-3 1-9 16,-1 3 7-16,-4-1-30 15,1 1 25 1,7 0-39-16,-4-4 35 16,-11-3-96-16,0-3-198 15,0-7 231 1,0-13 7-16</inkml:trace>
  <inkml:trace contextRef="#ctx0" brushRef="#br2" timeOffset="123538.1152">16378 8808 332 0,'11'-50'148'0,"8"46"-117"0,-4 1-39 15,1 3 28-15,-5 0-18 16,0 0 39-16,-3 7-32 16,3 6 14-16,-3 10-17 15,-1 8-1-15,1 2-3 0,-5 7 4 0,1 7-5 16,0 4 3-16,-4 2-3 0,0-3 11 16,4-3-10-16,-4-6 0 15,3-8-1-15,1 4-1 16,-4-7 0-16,0-6 0 15,0-8 0-15,4 1 5 16,-4-3-4-16,0-8-3 16,0 1 2-16,0-10 3 15,4-4-6-15,0-3 3 16,-1-7 0-16,1 4 0 16,4-7 2-16,-1-1-1 15,4 1-1-15,1-10 1 16,-1 7-1-16,0 6 0 31,1 4-6-31,7 13 5 0,-1 3-3 16,5 7 3-16,-4 0 1 15,0 3 0-15,-4 1 0 16,-4 6 0-16,-3-3 5 16,-5-4-4-16,-10 4 0 15,-12 0-3 1,0-7 1-16,0-4-2 0,0 1 2 0,-3-4-2 15,3-3 2-15,4 0 6 16,0 0-4-16,4-3 0 16,-1 3 0-16,1 0-1 15,3 0 0-15,5 0 0 16,-1 0 0-16,4 0 2 31,7 0-1-31,5 0-1 0,-1 0 1 16,4 0-1-16,8-3 0 15,7-4 2-15,0 0-1 16,0 1-1-16,0-1 1 16,1 0-1-16,-5-3 0 15,-3 0-3-15,-1 0 2 16,-3-3 6-16,0-1-4 0,-4-3 3 16,-4-19-6-1,1 5 2-15,-5 1 5 16,-3 3-4-16,0 7-5 15,-4 0 3-15,-4 3-3 16,4 4 3-16,-4 3-2 0,0 3 2 16,-3 4-2-16,-1 6 2 0,4 4 1 15,-3 3 0-15,3 10-3 16,0 7 2-16,1 0 4 16,3 0-3-16,3-4 6 15,1 4-5-15,0-7 3 16,7 0-3-16,1 4 2 31,3-4-2-31,3-4 2 0,5 1-2 16,-4-3-1-16,0 2 1 15,0-2-41-15,0-8 32 16,3-2-93-16,-7-8 78 16,4-2-304-1,0-8 253-15,-4-2 18 16</inkml:trace>
  <inkml:trace contextRef="#ctx0" brushRef="#br2" timeOffset="127472.3799">17588 9140 280 0,'0'-27'128'0,"0"27"-101"0,0-27-34 16,0 20 9-16,0 1-3 15,0-1 39-15,0 0-30 16,-7-3 40-16,3 3-36 0,-3 1 5 0,-1-1-12 16,1 0-6-16,-1 1 1 15,0 2 0-15,1 4 0 16,-1 4 5-16,-3 2-4 15,0 4 9-15,3 11-8 16,1 9 5-16,-1-3-6 16,4-4 9-16,-3 0-8 0,7-6 5 15,7 3-6-15,1-3 6 16,-1 0-6-16,1 0 3 16,0-7-3-16,3-4 2 15,4 1-2-15,-4 0 5 16,1-4-5-16,3-3 3 31,0 0-3-31,-4-3-6 0,0-4 4 16,-3 0 3-16,-1-3-2 15,-3 0 6-15,0-3-5 0,0-7 3 16,-1 3-3-16,-3 4-1 16,0-1 1-16,4 4-1 15,-4 3 0-15,4 14-9 16,0 3 13-16,3 0-4 15,-3 4 0-15,11-1 1 16,0 0 4-16,0 1-4 16,-3-1 6-16,6-3-6 15,9 0 3-15,-4-3-3 16,7 0 5-16,-4-7-5 16,0 0 9-1,-3 0-8-15,0-4 2 16,-4 1-3-16,-4 0 5 15,0-4-5-15,-4 0 0 16,-3-3 0-16,3-3 4 16,-7-7-1-1,-4-10-2-15,0 3-4 16,-4 7 1-16,-7 0-2 0,7 3 2 16,-8 3-8-16,1 4 7 0,-8 4-2 15,-7 6 3-15,3 0 1 16,1 13 0-16,3 7-9 15,0 0 7-15,0 0-13 16,8 0 12-16,0 1-5 16,3-1 6-16,0-4-2 0,5 1 3 15,3 0-2-15,3-4 2 16,1-3 4-16,4 0-3 16,7-6 0-16,7-1 1 15,1-3-1-15,-4-3 0 16,0-1 2-16,0-2-1 31,-4-4 5-31,0 0-5 0,-4 0 3 16,0-17-3-16,1-3 13 15,-5-1-10-15,1-2 9 16,-4-4-10-16,3 0 2 16,-3 0-4-16,0-3 5 15,-1-3-5-15,1-1 6 16,-4 4-6-16,0 3 0 0,4 7 0 15,-4 3-4-15,0 3 2 16,0 8 1-16,0 2 0 0,0 4-9 16,0 4 7-16,0 6-7 15,-4 6 6-15,4 4 2 16,0 14 1-16,0 6-6 31,4 3 5-31,0 4 0 0,3 4 1 16,1-1 2-16,3 17-1 15,8-4-3-15,-4-6 1 16,8-3 1-16,3-4 0 16,0-6 5-16,1-4-4 15,-1-7 3-15,1 1-3 16,-5-8 2-16,1-2-2 0,0-4 2 16,-5-7-2-16,9-3 2 15,-1-7-2-15,1 1 2 16,-5-4-2-16,-7-4 2 15,4 1-2-15,-11-14-3 16,3-6 1-16,-4 2-2 16,-3 1 2-16,-11 0 1 0,-1 3 0 15,1 4-12-15,-8 3 10 16,-1 3-8-16,1 4 7 0,-3 6-15 16,6 4 14-16,-7 6-12 15,1 7 12-15,-1 3-10 16,4 11 11-16,0 6-7 31,3 0 7-31,1 0-3 0,3 0 4 16,5-3-5-16,3-3 6 15,3-4-3-15,5 0 3 16,3-7-2-16,1 1 2 16,3-8 6-16,0-2-4 15,7-4 3-15,-3-4-3 16,8-2 2-16,-1-4-2 0,-7-4 8 15,0-16-7-15,-4-3 16 16,-4-4-14-16,-3 0 4 16,-5-3-6-16,5-1 5 15,-4-5-6-15,-1-5 3 16,-3 4-3-16,0 4 5 16,0 3-5-1,0 3 3-15,0-7-3 16,0 11 2-16,0-11-2 0,0 14-3 15,0 6 1-15,0 8-5 16,0 12 5-16,0 14-6 16,0 4 6-16,0 6 3 15,0 3-2-15,0 14-8 16,0 3 6-16,0 4 7 0,0 0-5 16,4 2-13-16,0 11 11 15,0 4 2-15,-4-8 0 16,11-6 0-16,0-3 1 15,1-4-1-15,3-6 0 16,0-4 0-16,0-3 0 16,4-7 0-16,-4-7 0 0,0 0 5 31,8-6-4-31,-1 0 0 16,-3-7 0-16,0-3-4 15,-4-4 2-15,-4-7-2 16,1 1 2-16,-5-4 9 15,1-13-6-15,-1 0-1 16,-3 0 0-16,3 6-1 0,1 4 0 16,-4 3 0-16,7 1 0 15,-3 2 0-15,-1 4 0 0,1 4-3 16,-1 2 2-16,5 4 1 16,-1 0 0-16,-4 4-6 15,1 2 5-15,0 8 3 16,-5 6-2-16,9 0 0 0,-9 7 1 15,1-1-1-15,-4-2 0 16,4 3 2-16,-4 0-1 16,4-4 5-16,-4-3-5 15,7 0 6-15,-3 0-6 16,11-6 9 15,8-4-3-31,-1 0-4 0,1-3 1 16,7-4-3-16,-4-10-3 15,1 1 1-15,-1-1 1 16,-3-3 0-16,0-4 2 16,-5 1-1-16,1-4 2 15,-4-3-2-15,-3 0-1 16,-5-24 1-16,1 8-4 0,-5 5 2 0,-3 5 1 16,0 5 0-16,0 1-6 15,0 7 5-15,0 3-6 16,0 7 6-16,-11 3-3 15,7 13 3-15,-3 0 4 16,-1 18-6 0,1-1 3-1,7 0 0-15,0-3 0 16,0-4 2-16,11 1-1 16,-3-4-3-16,-1 3 1 15,4-3 6-15,5-3-4 16,6-4 0-16,-7 1 0 15,12-4 1-15,-9-3-1 16,1-7-3-16,0 0 1 0,0-4 6 16,0 1-4-16,0-4 3 15,-4-3-3-15,-4-3-1 16,0-1 1-16,1 1 1 16,-1-4-1-16,-7 0 2 15,11-3-2-15,-4 0-1 16,4-13-2-1,4 6 4 1,-4 3-2-16,0 18-2 16,0 2-2-1,-3 14 3-15,-1 4 1 16,0-1 0-16,-7 4-3 16,7 0 2-16,-3-1 4 15,-4 8-3-15,-4-7 0 16,0-1 1-16,0-2 1 0,-4 6-7 15,-4 3 5 1,5-2-1-16,-5-5 1 16,8-2-3-16,-11-4 8 15,-4-4-4 1,11 1-4-16,0-4 6 16,8 1-3-16,0-4 0 15,7-7 1-15,-3 4-13 16,7-11 10-16,0 4-2 15,0-3 2-15,7 0 7 16,-6-1-4-16,10 1 0 16,-3-1 0-1,-8 4-4-15,11-10 2 16,0 3 4-16,-3-3-3 16,-8 0 6-16,8-3-5 15,-8-1 3-15,0-3-3 0,4 4 2 16,-8 3-2-16,-3 3-1 15,3 4 1-15,0 6-1 16,-7 4 0-16,7 13-3 0,1 6 2 16,-1 5-2-16,-7 2 2 15,7-3 1-15,-11 4 0 16,8-4 0-16,-5 3 0 16,-3 1 0-16,-3-8 0 15,-5-2 2-15,8 3-1 16,-4-4-3-16,-3-3 1 0,-5 0-5 15,5-3 5-15,-1-4 3 16,5 0-2-16,-5-3 0 16,8 4 1-16,0-8-1 15,0 4 0-15,0 0-3 16,0-3 2-16,11 3-2 16,-3-3 2-1,7 3-2-15,-4-4 2 16,1 1 1-16,6-4 0 15,16 1-3-15,-7-1 2 16,-1-3-5-16,1 3 5 0,-5-3-6 16,-3 0 6-16,4-3 6 15,-8 3-5-15,4-4-2 16,-12-13 2-16,4-3 8 16,-3 3-6-16,-8 4-7 0,0 3 5 15,-8 3-1-15,8 0 1 16,-11 4-3-16,7 3 2 15,-7 7-2-15,0 3 2 16,-1 13 1-16,-6 0 0 16,2 11-3-1,5 3 2-15,4-4-2 16,7 1 2-16,11-1 6 16,-4-3-4-16,1 4 3 15,15-4-3-15,-8-4 11 16,11 5-10-16,-15-5 3 15,16-2-4-15,-1-8 5 16,-3-2-5-16,-1-1 0 0,-3-3 0 16,4-3-1-16,-8-1 0 15,0-2 5-15,4-4-4 0,-8 0-8 16,-3-4 5-16,-8 1 4 16,7-7-2-16,-7 0-2 15,0-17 1-15,-7 13 1 16,3-6 0-16,-7 7-14 0,7 6 11 15,-7 3-19-15,-1 18 17 16,1 3-6-16,0 13 7 16,-4 0 0-16,11 3 3 15,-4 1-5-15,4-4 5 16,1 3-3-16,3-6 3 31,0-4 4-31,3 1-3 0,1-1 3 16,8 1-2-16,-5-8 2 15,-7-6-2-15,0 0 5 16,4-3-5-16,0-4 3 16,-4-6-3-16,7-4 8 15,-7-3-7-15,0-10 16 16,0-10-14-16,4-1 12 0,-4-2-11 16,0-1-1-16,15 4-2 15,-7-10 4-15,-5 3-5 16,9 3 6-16,-5 4-6 0,1 3 3 15,-1 7-3-15,-3 3-1 16,7 7 1-16,-7 7-15 31,-4 6 11-31,0 10-5 0,0 14 6 16,0 17 1-16,0 6 1 16,0 10 0-16,0 17 0 15,11 0-6-15,1 4 5 16,-1-1 3-16,4-3-2 15,0-3-44-15,19-4 34 16,4-6-142-16,0-8 118 0,-1-15-250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8:53.05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3 37 112 0,'-3'0'52'0,"3"0"-41"0,0 3-14 0,0-3 43 16,0 0-32-16,0 0 22 16,0 0-22-1,0 0 15-15,0 0-17 16,-4 0 14-16,4 0-15 0,0-3 17 16,0 3-17-16,4 0 15 15,-1-3-15-15,1-1 6 16,4-2-8-16,-1 2 1 15,5-2-3-15,-1 2 5 16,0 1-5-16,4 0-3 0,-3-1 2 16,-1 4 3-16,0 0-3 0,1 4 0 15,-1-1 1-15,-4 4-1 16,1-1 0-16,-1 4 2 16,-3 0-1-16,-4 4-3 15,0-1 1-15,0 1 4 16,-4-4-3-16,1 0 9 0,-1 7-7 15,-4 3 2-15,1-4-3 16,-4-2-9-16,-1-1 6 16,1-3 12-16,0 0-8 15,3-3-14-15,0 0 10 16,1-1 16-16,-1-2-11 31,5-1 5-31,-1 0-6 0,0 1 2 16,4-4-3-16,0 0 8 15,0 0-7-15,0 0-1 16,8 0 0-16,-1 0-1 16,1 0 0-16,3 3 0 15,0 1 0-15,1-1 0 16,-1 0 0-16,0 1 2 0,1 2-1 16,-5 1-3-16,8 3 1 0,-3 0 1 15,-5 0 0-15,-3 0 2 16,3 0-1-16,-3 0 2 15,-8 0-2-15,1 0-1 16,-1 0 1-16,0 1 7 31,0-1-6-31,-3 0-1 0,-1 0 0 16,1 0 7-16,-5-4-6 16,1 11-1-16,0-3 0 15,-1-4 7-15,1 0-6 16,0-4-1-16,-1 1 0 15,1-4 1-15,4 1-1 16,-1-4-1-16,1 0 1 0,-1 0-4 16,4 0 2-16,0 0 4 15,4-10-3 1,0 3 0-16,0 4-8 16,4-4 6-16,4 4-52 15,-1-4 42-15,5 0-80 16,-1 1 71-16,4-1-187 15</inkml:trace>
  <inkml:trace contextRef="#ctx0" brushRef="#br0" timeOffset="631.7275">463 77 136 0,'0'0'62'0,"0"-6"-49"0,-15 2-16 15,12 1 21-15,-1 0-15 16,4-1 13-16,-4 1-12 15,0 0 31-15,4-1-27 16,0 1 22-16,0-1-22 0,0 1 24 16,0 3-24-1,0 0 15-15,0-3-17 0,0 3 0 16,0 0-4-16,0 0 18 16,0 0-16-16,0 0 8 15,0 0-9-15,0 0 15 16,0 0-14-16,0 0 4 15,0 0-6-15,8 6 10 16,-8-6-9-16,0 7 7 0,0-7-7 16,-4 4 9-16,4-4-9 15,0 0-1-15,0 3-1 16,-4 4 4-16,0-4-4 16,1 0 0-16,-1 4 0 15,0 0-1-15,4-4 0 16,-4 4 2-16,1-1-1 0,3 1-1 15,0 0 1-15,0 0 4 16,0 6-4-16,0 4 0 16,0-4 0-16,-4 1-1 15,0 2 0-15,4 1-3 16,0 3 2-16,0 0 1 16,0 7 0-1,0 0 2-15,4 3-1 16,0 14-6-16,7-4 4 0,0 0-143 15,1 0 113-15,-16-6-219 16</inkml:trace>
  <inkml:trace contextRef="#ctx0" brushRef="#br1" timeOffset="-106948.3373">67 697 120 0,'-3'0'55'0,"3"-3"-43"0,0 3-15 0,0 0 40 15,0 0-30-15,0 0 21 0,0 0-21 16,0 0 10-16,0 0-12 15,0 0 22-15,0 0-21 0,0 0 15 16,0 0-16-16,0-3 14 16,0 3-14-16,0 0 14 15,0 0-14-15,0 0 11 16,0 0-11 0,0 0-1-16,0 0-2 15,0 0 1-15,0 10-2 0,0 0 2 16,0-4-2-16,3 1 5 15,-3 7-5-15,4-4 3 16,-4 0-3-16,4 0 5 16,-4 0-5-16,4 0 6 15,-4 0-6-15,4 3 3 0,-1 1-3 16,1-1 2-16,-4 7-2 16,4-3 2-16,0 0-2 15,-1-1 2-15,1 1-2 16,0 0-1-16,0 20-2 15,0-4 1 1,-1 1 4 0,1-4-3-16,0 0 0 15,0-3 1-15,-1 3 4 16,1 0-4-16,-4 0-3 16,4-3 2-16,0 0 8 15,-4-3-6-15,0-1 5 16,3-3-6-16,1 0-3 15,0 0 2-15,-4 0 3 0,0 1-3 16,4 2 6-16,-4-6-5 0,0 0 6 16,0-4-6-16,0-3 9 15,0 0-8-15,0 0 2 16,0-3-3-16,0 0 5 16,0-1-5-1,0-6 0-15,0 0 2 0,0 0-2 16,0 0-6-16,0 0 4 15,0 0-20-15,0 0 17 16,0 0-77-16,0-3 62 16,0-4-182-1,-4-3 154-15,0-3-61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9:01.92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234 181 116 0,'4'0'55'0,"0"-10"-43"0,-4 10-15 0,4-4 15 0,-1 1-10 15,-3 3-1-15,4-3 0 16,0-4 10-16,-4 0-9 16,0 4 36-16,0-4-29 15,0 0 27-15,0 1-27 0,0 6 15 0,0-4-18 16,0 1 6-16,0-4-9 15,0 4 4-15,-4 0-6 16,-3-1 9-16,-1 4-8 16,1 0 2-16,-1 0-3 15,0 4 2-15,-7-1-2 16,-4 4 2 0,1-1-2-16,-1 1-1 15,0 0 1-15,0 3 1 16,0-4-1-16,4 11-1 15,0 3 1-15,4-3-1 0,-1 0 0 16,1-4 5-16,4 1-4 0,3-4 0 31,0 0 0-31,4 0-4 0,4-3 2 0,0-1 4 16,3 1-3-16,1-4 0 16,-1 1 1-16,5-4 10 15,-5 0-9-15,1 0-6 16,7 0 4-16,-4 0 2 15,0 0-2-15,-3 0-2 16,-1 0 1-16,-3 0 6 0,-4 0-4 16,0 0-3-16,-7 6 8 15,3 4-5 1,-4 0-1-16,1 4 1 16,-1-1 7-16,-3 4-6 15,0 0-7-15,-1 0 5 16,1-1 2-1,0 8-2-15,-1 6 0 16,5 0 1-16,3-6-1 16,0-4 0-16,1 0 2 15,3-7-1-15,0 1-1 0,3-4 1 16,5-4 4-16,-1 1-4 16,5-4 0-16,-1 1 0 15,0-4 1-15,8 0-1 0,4-4-1 16,-4 1 1-16,-1-4 1 15,1 4-1-15,-4 0-1 16,0-4 1-16,-3-6-1 16,-1-1 0-16,0 1 0 15,1 3 0-15,-1-10 0 32,-3 3 2-32,-1 0-1 15,1 0-1-15,-1 1 1 16,1 2-4-16,-1 1 2 15,1 3 1-15,-4 0 0 16,-1 3 0-16,-3 0 0 16,0 4 0-16,4 3 0 15,-4 0 0-15,0 0 0 0,0 7 0 16,-4 3 0-16,1 0 0 16,-1 6 0-16,0 1 2 15,0 7-1-15,1-4-3 0,-1-4 1 16,0-2 1-16,0-1 0 15,0-3 0-15,1 0 0 16,-1-3 2-16,4 0-1 0,-4-7 2 31,4 0-2-31,0-4 2 16,0-9-5 0,0-7 2-16,0 3 0 15,0 0 0-15,0 4 5 16,0 0-4-16,0-1 3 15,0 1-3-15,0-1-1 0,0 4 1 16,0 4 1-16,4-1-1 16,0 4-1-16,-4 3 1 15,7 6-4-15,-3 1 2 16,4 3 4-16,-1 7-3 16,1 6-5-16,-1 1 4 0,1-4 0 15,-1 0 1-15,1 0 0 16,3-3 0-16,4 0 2 15,-4-4-1-15,-3 0-1 16,0-3 1-16,3-3 1 0,-4 0-1 16,5 0-1-16,-1-4 1 15,-3 0 4-15,-1-3-4 32,4-3-3-32,1 0 2 0,-1-4 3 15,0 0-3-15,1-3 0 16,-1 0 1-16,0-10-4 15,-3-4 2-15,-1 1 4 16,1 3-3-16,-1 0-2 16,1 3 1-16,0 0 4 15,-1 1-3-15,-3-1 0 0,0 3 1 16,3 1-1-16,-7 3 0 16,0 0 0-16,0 0 0 15,-7 0 2-15,3 3-1 16,0 0-3-16,0 1 1 15,1 2 4-15,-5 1-3 16,0 3 0-16,1 0 1 0,-1 3-4 16,1 1 2-16,-1 6 1 31,1 0 0-31,-1 3-3 0,1 1 2 0,-1-1 4 16,1 10-3-16,3-2 0 0,0 9 1 15,4-7-1 16,0-3-3-31,0-3 2 0,0-4 4 16,4-3-3-16,0-3 6 16,-1 0-5-16,5-4 3 15,-1-3-3-15,-3-3 2 16,4 3-2-16,-4-10 8 16,-1 0-10-1,1 3 2-15,0 0-4 0,0 4 2 16,-1 0 6-16,-3 13-9 15,4 0 3 1,0 3 4-16,0-3-3 16,-1 4 0-16,1-4 1 15,0 0-1-15,4 0 0 16,-1-4 0 0,1 1 0-16,3 0-3 15,-7 0 2-15,-1-4 4 16,5 0-3-16,0-3 3 15,-1 0-2-15,-3 0 2 16,0-3-2-16,-1 0 8 0,5-4-7 16,-1-3 7-16,-3 0-6 15,0-24-2-15,0 4 0 16,3 7-1-16,5 3-3 16,-5 3 2-16,1 3 4 15,-1 4-3-15,8 4-5 16,-3 12 4-1,-1 1 0-15,0 10-2 16,1 0 2 0,-5-1 1-16,1 4 0 15,-1-3 2-15,1 3-1 16,-4-3 2-16,-1 0-2 16,-3 0-1-16,0-4 1 15,0-3 4-15,0-3-4 16,4-1 3-16,-4-2-3 15,0-4 5-15,0 0-5 0,0-4 0 16,0-2 5 0,4-4-5-16,-4-4-3 15,4 1 2-15,-1-4 3 0,1-6-3 16,4-4 0-16,-1 3 1 16,1 4-4-16,-1 3 2 15,1 4-2-15,-1 6 2 0,1 7-2 16,3 4 2-16,-3 2 1 15,3 15 2 1,-3-1-1-16,-1-4-3 16,8 1 1-16,-3 0 4 15,-1-4-3-15,-4-3-2 32,5 0 4-32,-5 0-2 15,1-3 3-15,-1 0-2 16,-3-7-1-16,0 0 1 15,0-3 1-15,-1-1-1 16,1-3 2-16,0-3-2 16,0 0-1-16,-1-20-2 15,1 3 1-15,4 7-2 16,-4 4 2-16,3 5-2 16,1 5 2-16,3 23 1 15,0-4-3 1,1 0 2-16,-1-3-2 0,0 4 2 15,4-4 6-15,-3 0-4 16,3-3-3 0,-4-1 2-16,0-2 5 15,1-4-4-15,-1 0-3 16,0 0 2-16,-3-4 3 16,-1 1-3-16,1 0 0 15,3-14 6 1,-3-7-5-16,-8 1 0 15,0 3 0-15,0 0-1 0,0 0 0 16,0 0-6-16,7 3 5 16,-7 3 3-16,0 1-2 15,0 3 0-15,8 0 1 16,-4 3-7-16,-1 4 5 16,-3 3 0-16,4 6 1 15,0 5 0-15,7 2 0 0,1 0-6 16,-1 18 5-16,0-5 0 15,0 4 1-15,1 4 2 16,-5-4-1-16,1 4-1 16,-1 3 1-16,1-1-4 0,-1 1 2 15,-3-3 4-15,0-1-3 32,0-3 0-32,0 1 1 0,-4-5 4 15,3 1-4-15,-3-7 0 16,0-3 0-16,0-7 1 15,0 0-1-15,0-3 8 16,-3-7-7-16,3 0-1 16,-4-7 0-16,0-3 13 15,0-3-11-15,-3-4 1 0,-1 0-2 16,1-10-2-16,-1 1 1 16,4-1-1-16,1-3 0 15,-1-1 0-15,0-5 0 16,-7-8 2-16,11-6-1 15,0 3-1-15,0 3 1 16,3 4-4 0,5 3 2-16,0 7-2 15,-1 3 2-15,1 7 1 16,-1 7 0-16,1 3-20 16,-1 6 16-16,5 4 12 15,-1 7-7-15,-4 3 1 0,1 3-1 16,-1 1-1-16,-3 6 0 15,-4-3 2-15,0 0-1 0,0 6 2 16,-4-3-2-16,1 0-1 16,-5-3 1-16,1-4-1 15,-5 1 0-15,1-8 2 16,3 1-1-16,1 0 2 16,-1-4-2-16,1-3-3 15,-1 0 1-15,1 0-2 0,3 0 2 16,4 0 1-16,0 0 0 15,4 0 0-15,3 4 0 16,1-1-3-16,3 0 2 16,0 1-2-16,5-1 2 15,-1 0 6-15,0 1-4 16,0-4 0 0,4 0 0-16,-1 0-1 15,5-4 0-15,-4 1 5 16,0-14-4-1,0-13 6 1,0 3-6-16,-4 0 6 0,-4-3-6 16,-4 0 6-16,1 0-6 15,-4 0 0-15,0-4 0 0,-4-3 1 16,0-3-1-16,0 7-3 16,0-1 1-16,0-3 6 15,-4 7-4-15,4-7-3 16,-4 7 2-16,0-3-3 15,4 6-3 1,0 13 4 0,-4 8-2-16,4 16 0 15,0 6 3 1,0 5 1-16,0-1 0 16,0 3-3-16,0 7 2 15,0 4 4-15,4-4-3 16,0 0-2-16,0 0 1 15,3 0 4-15,1 1-3 0,-1-1 0 16,5-7 1-16,-1-3-4 16,0 0 2-16,1-3 1 15,-1-3 0-15,4-4 8 16,0 0-6-16,-4-4-4 0,4-2 2 16,-3-4 3-16,3 0-3 15,4 0 0-15,-4-4 1 0,4-2-1 16,0-1 0-16,-4-3 5 15,0-3-4-15,-4-1 3 16,0 1-3-16,-3-1-3 16,-1 1 1-16,-3 0 1 15,-4-1 0-15,4 4-3 32,-4 0 2-32,0 0 1 0,0 3 0 15,-4 4 0-15,0 0 0 16,4 3 0-16,0 0 0 15,-7 6-3 1,7 1-1-16,-8 6 3 16,1 1 6-16,3-1-4 15,0 4-8-15,8 0 5 0,-8-1 1 16,8 1 1-16,0 7 5 16,3 6-4-16,-3-7-5 15,4-3 3-15,-1 1 0 16,1-5 1-16,-1 1 2 0,1-4-1 15,-1 1-3-15,1-4 1 32,-1-3 6-32,5-1-4 0,-5 1-3 15,1 0 2-15,3-4-3 16,-3-3 2-16,-1 0-44 16,1 0 35-16,-1 0-80 15,1-3 69-15,-1-1-101 16,1 1 93-16,-1 3-163 15</inkml:trace>
  <inkml:trace contextRef="#ctx0" brushRef="#br0" timeOffset="269.1005">2278 362 316 0,'-8'-7'144'0,"8"4"-113"0,-4-1-39 0,4 4 28 15,0-3-18-15,0 0 3 32,0-1-4-32,0 4-15 0,-3 0 12 15,3 0-56-15,-4 4 45 0,0 2-77 16,0 4 69-16,1 4-150 15,-1 2 131 1,0 11-28-16</inkml:trace>
  <inkml:trace contextRef="#ctx0" brushRef="#br0" timeOffset="416.1519">2255 646 236 0,'11'-6'108'0,"-3"6"-85"0,0-4-29 0,-1 4 66 16,-3-3-49-16,0 0 22 15,-1-1-24-15,1 1-2 16,-4 3-5 0,0 0-63-16,-4 0 48 0,-3 7-270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18:33.629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16363 7028 288 0,'-7'-23'131'0,"7"9"-103"0,-4-6-35 0,4 10 51 0,0 0-36 16,0-7 17-16,0 1-19 15,4-1 20 16,-1-3-1-31,1 16-6 0,4 11-12 16,-1 7 4-16,-3 6-8 16,7 3-5-16,1 1 2 15,-5 9 3-15,1 4-3 16,-5 0 0-16,1 0 1 16,0 0 1-16,0-4-1 0,7 1-3 15,-11-4 1-15,0-7 1 16,0 1 0-16,0-1 2 15,0-3-1-15,0-3-1 16,0-4 1-16,0-2 4 16,-4-15-6-1,-3-3 1-15,-1 1 5 0,1-8-4 16,3-2 3-16,0-5-3 16,0-2 8-16,1-7-7 0,3-7 5 15,7 0-6-15,8 0 0 16,0 4 0-16,0-1 4 15,0 4-4-15,-3 7-8 32,7-1 5-32,-1 11 1 0,1-1 1 15,0 8 0-15,0-1 0 16,7 7 8-16,-7 0-6 16,-4 0-9-16,0 7 5 15,0 3 1-15,-7 3 1 16,-12 0 0-16,4 1 0 15,-4-1-6-15,-3 1 5 0,-1 2 0 16,-3-2 1-16,0-1 0 16,-1 1 0-16,1-4 0 15,0-4 0-15,3 5-3 16,1-1 2-16,-1-4 1 16,4 1 0-16,1-4 2 31,3-3 2-31,0 0-3 15,7 0-1-15,5 4 1 16,-1-1-1-16,0 0 0 0,8 4 0 16,7 3 0-16,-3 0-3 15,0 4 2-15,-4 2 4 16,-4 1-3-16,0 3-2 16,-4 0 1-16,-3 0 1 0,-1 7 0 15,-7 7 2-15,0-7-1 16,-4-1-1-16,-7-6 1 15,-12-3-1-15,1 0 0 16,3-4-3-16,-4-3 2 16,4 4 1-16,1-7 0 15,-1-4 2-15,4-3-1 0,0 0 2 16,3 0-2-16,1 0-1 16,3-3 1-16,1-1-4 15,3 4 2-15,0 0 4 16,4 0-3-16,0 0-2 15,8 0 1-15,3 0 1 16,0-3 0 0,1 3 0-16,3 0 0 15,7-3 2-15,9-1-1 16,-1-13-1-16,0-3 1 0,0 0 1 16,0 0-1-16,0-3-1 15,1-1 1-15,-5 1 1 16,-3-1-1-16,3-3-3 15,-3 1 1-15,3-5 9 0,-3-5-6 16,-4-1 5-16,-4 0-6 16,0 0 9-16,-4 3-8 15,4 4 2-15,-7-3-3 16,-1 6 8-16,-3 4-7 16,0 6-1-16,-4 10-6 31,0 7 4-31,0 7-3 15,0 6 3-15,0 7 4 16,0 4-3-16,0 6-2 16,0 3 1-16,3 4 1 15,1 0 0-15,0 0 0 16,0 0 0-16,3 0 0 16,1 3 0-16,-1 0 0 0,1-6 0 15,-1-4 0-15,1-3 0 0,0-7 2 16,3-3-1-16,0-4 2 15,-3-3-2-15,-1-3-1 16,5-7 1-16,-5-4-1 16,1-6 0-16,-1-6 2 15,8-5-1-15,-3-2-3 0,6 0 1 16,-2-4 4-16,-5 0-3 16,0 3-2-16,0 1 1 15,-3 3 1-15,0 6 0 16,-5 1 2-16,1 6-1 15,0 4-12-15,-4 3 9 32,0 10-5-32,0 3 5 0,0 4-2 15,4 3 3-15,-1 10 4 16,5 7-3-16,-1-6-2 16,5-5 1-16,-1 1 6 15,0-7-4-15,4 0 0 16,1-3 0-16,-1 0 1 15,0-7-1-15,0-7 2 0,0 1-2 16,-4-4 5-16,1-4-5 16,-5-12-3-16,1-5 2 0,-5-5 3 15,1-1-3-15,-4-3-8 16,0-1 6-16,-4 1-7 16,1 0 6-16,-5 3-6 31,1 7 6-31,-5 3-3 0,1 1 4 15,-4 6 1-15,7 0 1 16,-3 3-3-16,0 4 2 16,3-1 4-16,4 1-3 15,1 3 0-15,3 0 1 16,3 0 4-16,5 3-4 16,3-3 0-16,4 4 0 0,12-4 1 15,3 0-1-15,0 0 2 16,4 0-2-16,0 0 2 15,-4-4-2-15,0 1 2 16,0-1-2-16,16 1-3 16,-12 0 1-1,-4-4 1-15,-8 0 2 0,-7 4-1 16,4 6-1 0,-11 1 6-16,-12-1-5 15,0 4 3-15,0 3-3 0,-11 3-3 16,8 4 1-16,-1 3 4 15,-3 0-3-15,3 4 0 32,1 6 1-32,3 3-7 0,0-2 5 15,4-8 0-15,0 0 1 16,0 1 2-16,12-7-1 16,-1-1 2-16,8 1-2 15,0-10-1-15,0 0 1 16,-1-4 1-16,-3-3-1 15,8 0-3-15,-4-7 1 0,0-10 4 16,0-6-3-16,-4 0 3 16,0-4-2-16,0 0-1 15,4-3 1-15,-8 0-1 16,0-1 0-16,1-2 5 16,3-4-4-16,-4 4 3 15,0 6-3 1,-7 3-1-16,11 4 9 15,-3 3-7 1,-5 4-1-16,-3 3 0 16,3 3-4-16,-3 4 2 0,-4 3-2 15,4 7 2-15,-4 3-2 16,4 3 2-16,-8 7 4 16,8 0-3-16,-1 0 0 0,-3 4 1 15,0-1-4-15,0 4 2 16,0 0 4-16,4 3-3 15,-4-3-2-15,8 3 1 16,-4-3 4-16,-1-7-3 16,-3 0 0-16,4-7 1 15,0-2-7-15,0-5 5 0,-4-6 0 16,3-3 1-16,5-11-6 16,-8 1 5-16,11-4-6 15,-3 1 6-15,-1-1-6 16,5-3 6-16,-1 0 0 15,0-1 1-15,4 1-3 32,-3 0 2-32,10 7 1 0,5-1 0 15,-8 1 0-15,7 3 0 16,-7-7 2-16,-4 11-1 16,0-5-3-16,-4 1 1 15,1 4 4-15,-9-1-3 0,9 4 0 16,-9-1 1-16,-3 4-1 15,0 0 0-15,0 4 0 16,0 2 0-16,-3-2 0 16,-1 2 0-16,-4 1 2 0,1 0-1 15,-5 3-3-15,1 3 1 16,4 1-2-16,-1 2 2 16,4 1 1-16,1 0 0 15,3 0 8 1,0-1-6-16,11 8 2 15,0-4-3-15,4 10-1 16,0-6 1-16,12-4-1 16,-1-3 0-16,1-1-54 15,6-2 43-15,5-4-128 16,0 3 107-16,-8-9-287 16</inkml:trace>
  <inkml:trace contextRef="#ctx0" brushRef="#br0" timeOffset="846.3033">19172 6784 356 0,'-11'-4'161'0,"11"4"-127"0,0-3-43 16,-4 3 13-16,0 0-5 16,-3 0 0-16,-5 0 1 15,1 0 8-15,-8 3-6 16,-15 4 13-16,12 3-11 0,-9 0 3 0,9 7-5 16,-5 0-1-16,12-1 0 15,-7-2 1-15,10-1-1 0,-3 1 8 16,12 2-7-16,-1-2 10 15,4-1-6 1,4 1-4-16,7-1-3 16,0 0 0-16,8 1-2 15,7-1 2-15,1 4 6 16,-5 3-4-16,5 7 0 0,-5-4 0 16,-3 1-4-16,0-1 2 15,-4 1 4-15,-3-1-3 16,-9 1 9-16,9-4-7 15,-9 0 5-15,-3 0-6 16,-3-3 9-16,-9-1-8 0,9-2 13 31,-9-4-11-31,-10 7 3 16,-5-1-5-16,5-2-1 16,-9-4 0-16,9 7-1 15,-5-14 0-15,12 7 2 0,-7-10-1 16,7 0-3-16,0 0 1 15,3 0-2-15,1 0 2 16,7 0-27-16,-3 0 22 0,7 0-66 16,0 0 56-16,7-3-114 15,-3-7 99-15</inkml:trace>
  <inkml:trace contextRef="#ctx0" brushRef="#br0" timeOffset="1246.262">19466 7132 364 0,'-11'-6'164'0,"11"6"-129"0,-4-17-44 0,4 13 21 16,-8 1-11-16,8 0-6 15,0-1 4-15,-3 4 22 16,-1 7-16-16,0 6 23 0,0 1-21 16,1 3 0-16,-5 3-5 15,8 0 4-15,0 3-5 16,0 1-3-16,0 3 2 0,0 3 8 16,0 7-6-16,0-4-4 15,0-3 2-15,8-6 0 16,-8-4 0-16,0-3-23 15,0-4 18-15,3-3-57 16,-3-3 48-16,0-7-92 31,0 0 81-31,4-27-183 16,-4 0 84 0</inkml:trace>
  <inkml:trace contextRef="#ctx0" brushRef="#br0" timeOffset="2447.2796">19425 6750 432 0,'3'-3'194'0,"5"3"-153"0,7 0-52 16,-11 0 28-1,3 0-32-15,1-4 12 31,3 1-50-31,-3 0 41 0,-5-1-157 0,-3-2 130 16</inkml:trace>
  <inkml:trace contextRef="#ctx0" brushRef="#br0" timeOffset="2115.7415">19477 7089 320 0,'0'3'144'0,"4"-6"-113"0,4 3-39 16,-8 0 25-16,7 0-15 0,1-4 2 16,-4 4-3-16,7 0 36 15,4-3-29-15,8 0 25 0,-1-1-24 16,-3 1 11-1,7 0-14-15,-3-1 10 16,0 1-11-16,-1-1 5 16,1 4-7-16,0 0 9 15,-5 0-9-15,-3 4 7 16,1-4-7-16,-5 3 4 16,-7 1-6-16,3 9 0 15,-3 4 2-15,-4-1-2 16,-4 1-3-16,-3 0 1 15,-5 0 4-15,5-1-3 16,-12 1-5-16,8 3 4 16,-4 0 3-16,-4 1-2 15,0-1 0-15,0 0 1 16,0 3-4-16,4-3 2 0,4-3 4 16,3-3-3-16,1-4 0 15,3 0 1-15,11-4-1 16,5 1 2-16,3-4-1 15,-4 1-1-15,12-1 1 16,-1-3 4-16,5 0-4 31,3-10-5-31,4 3 3 0,-4 1 3 16,4-1-2-16,-4 0 3 16,-3-3-2-16,6 0-1 15,-6 0 1-15,-5-3-1 16,-3-1 0-16,4-3 0 15,0 1 0-15,-5-1 0 16,5 0 0-16,0 0 2 0,-5-6-1 16,-2-4-6-16,-5 0 4 15,0 7-3-15,1-3 3 16,-9 6 1-16,-10 4-6 16,-1-1 5-1,-7 4 0-15,4 3 1 16,-1 1-3-1,1 6 2-15,-4 3-2 16,4 4 2-16,3 6 9 16,-3 7-6-16,0 0-9 15,-1 1 5-15,1 2 4 0,7 0-2 16,-3-2 6-16,7 2-5 16,0 1 6-16,0-4-6 15,7 0 9-15,-3-4-8 0,19 8-1 16,-5-4 0-16,5-3-1 15,3-4 0-15,1 7-26 16,-1-3 21-16,-3-14-77 16,0-3 63-16,-5 0-137 15,-6-20-130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27:24.721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2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55 0 64 0,'-4'4'32'0,"-7"-1"-25"0,19-3-8 31,-8 0 33-15,0 0 0-16,0 0-22 15,-4 3 15-15,4-3-19 16,-4 4 20-16,0-4-20 15,4 0 25-15,-4 3-23 16,4-3 12-16,-3 0-14 0,3 0 19 0,0 3-19 16,-4 1-9-16,4-1 4 15,0 0 20-15,0 1-16 16,0-1 6-16,0 0-7 16,0 4 0-16,0 0-3 0,0-1 13 15,0 1-10-15,0 3-2 16,0-3-1-16,0 16 1 15,0-3 5-15,0 0-6 16,0 1-3-16,0-1 2 16,0 6 3-16,0-2-3 15,-4-1-8-15,0 1 6 16,4-1 7-16,-3 1-5 31,-1 6 7-31,4 7-6 0,0-4-3 16,0-6 2-16,-4-4 3 15,4 1-3-15,0-4 0 16,0 0 1-16,0-3-1 16,0-1 0-16,0 1-12 15,0-4 10-15,-4 1 9 16,4-1-6-16,-3 7 3 16,3-3 0-16,0-4-3 15,0-3-3-15,0-3 1 16,0 0 18-16,0 3-14 0,0-10 16 15,0 0-14-15,0 0 0 16,0 0-3-16,3-7 1 16,1 0-2-1,11 1-3-15,-4 2 1 16,8 1 6 0,-4 3-9-16,1 0 3 15,-1 7 1-15,0-1 0 16,-4 1-3-16,4-3 2 31,0-1 1-31,0 0 0 0,0 1 2 16,0-1-1-16,0-3-3 15,1 3 1-15,6 4 6 16,5 0-4-16,-5-4 6 16,1-6-6-16,-1-1 6 15,5 1-6-15,-8 0 9 16,0-11-8-16,-1 4 7 0,-3 0-6 15,1 3 1-15,-1-3-3 16,-4 4-1-16,-4-4 1 16,1 0 4-16,-4 0-4 0,-4 0 3 15,0-1-3-15,0 1-1 16,-4 0 1-16,0 4-1 31,0-1 0-31,-3 0-6 0,-1 1 5 16,1-4 0-16,-1 3 1 15,1 4 0-15,-1-1 0 16,4 4 2-16,1-3-1 16,-1-1-6-16,0 4 4 15,0 0 0-15,1 4 1 16,-1-1 0-16,0 4 0 0,0 0 0 16,1-1 0-16,-1 4-6 15,0 0 5-15,0 0 3 16,4 0-2-16,0 0-2 15,0 4 1-15,0 3 4 16,0-1-3-16,0 4 3 16,4-3-2-16,0-3-3 0,0-1 1 15,3-3-2-15,1 0 2 16,3-3 4-16,0-1-3 16,1 4 3-16,3-6-2 0,0-1-3 15,0-3 1-15,0 0 9 16,0 0-6-16,0 0 7 31,4-3-6-31,0-11 9 0,3 4-9 16,-3-3-1-16,-4 0-1 15,0-1 4-15,-3-3-4 16,-1 1 0-16,-3-1 0 16,-1-3 1-16,1 0-1 15,-5 0 8-15,1-10-7 16,0-4-4-16,-4 1 2 0,0 3 0 15,0-1 0-15,0 1 5 16,0 0-4-16,0 3-3 16,0 4 2-16,0 3 3 15,0 0-3-15,0 3-2 16,0 4 1-16,0 3-2 16,0 0 2-1,0 3-5-15,0 4 5 16,0-1 3-16,0 4-2 15,0 0-8-15,0 7 6 16,4 3 1-16,-1 3 1 0,-3 4 0 16,4 3 0-16,0 0 0 15,0 10 0-15,0 4-3 16,-1-1 2-16,1 1 1 16,0-4 0-16,3-3 2 15,-3-1-1-15,4-2-1 0,-1-1 1 16,1-3 1-16,-1-3-1 15,1-3-6-15,-1 2 4 16,1 1 3-16,3-4-2 16,-3 1 6-16,-1-4-5 0,8 3 0 15,0-9 0-15,4 6-4 16,-4-10 2-16,1 6 4 16,-1-6-3-16,-4-3-19 15,4 0 15-15,-4-1-41 16,1-6 35-16,-1 4-64 31,0-1 57-31,1 0-149 16,-1-3 127-16,-4 0-90 15</inkml:trace>
  <inkml:trace contextRef="#ctx0" brushRef="#br0" timeOffset="668.7585">707 382 128 0,'-3'0'59'0,"-1"3"-47"0,4-3-15 0,0 0 54 16,0 0-41 0,-11 0 20-16,3 0-3 15,-7 0 14-15,0 0-29 0,4 0 14 16,3 0-20-16,-3 0 31 16,3 3-29-16,1-3 20 15,-1 4-21-15,0-1 4 0,-3 1-7 16,0-1 3-16,0 0-6 31,-1 1 11-31,1-1-9 0,0 7 4 16,3 0 1-1,1-3-6-15,3-11-1 16,0 11 0-16,4 0 7 16,4-11-6-16,3 11-1 15,5-4 0-15,3-9 4 16,0-1-4-16,7 4 0 0,9-1 0 15,-5 1 4-15,0 0-4 16,1-1-5-16,-1 1 3 16,-3 0 0-16,-4-1 1 15,-1 11-56-15,1 0 44 16,-4-1-122-16,-3-2 103 16,-5-4-192-1</inkml:trace>
  <inkml:trace contextRef="#ctx0" brushRef="#br0" timeOffset="1269.5067">1122 301 164 0,'-4'0'75'0,"4"0"-59"0,0 0-20 16,0 0 37-16,0 0-27 16,0 0 9-16,0 0-11 15,0 0 31-15,0 0-27 16,0 0 25-16,0 0-24 0,0 0 17 31,0 0-19-31,0 4 2 0,0 2-7 16,-3 1 5-16,-1 3-6 15,0 0-3-15,0 0 2 16,0 0 0-16,1 0 0 16,-1 0-48-16,0-3 38 15,0 10-98 1,4-4-76-16</inkml:trace>
  <inkml:trace contextRef="#ctx0" brushRef="#br0" timeOffset="2058.3713">1575 325 212 0,'-4'3'95'0,"4"1"-75"0,0-4-25 0,0 0 22 0,0 3-15 15,-4-3-6-15,0 0 4 16,-7 3-21 0,-12 4 14-16,4 0 12 15,1-1-5-15,-1 1 23 16,0 0-17-1,4-1 17-15,0 8-18 16,0-1-2-16,0 1-1 16,-1-4-2-16,5 6 2 15,0 1-1 1,0-3-3-16,3-4 1 16,0 0 6-16,1 0-4 15,3-4-3-15,0 1 2 0,1 0 5 16,3-1-4-16,0 1 14 15,0-7-11-15,3 3 6 16,5 1-7-16,-1-1 6 16,5-3-6-16,3 0 1 15,-4 0-3-15,0 0 2 16,1 0-2-16,3 0-1 0,4 0 1 0,-4 0 4 16,4 3-4-16,-4 1-3 15,0-1 2-15,-4 1 5 16,0-1-4-16,-3 0-3 15,0 1 2-15,-1-1 14 16,-3 4-11-16,-4-1 4 31,0 1-5-31,-8 0 8 0,1-1-8 16,-12 1 10 0,4 0-3-16,-4-1-6 15,0 1 1-15,0 0-3 16,0 0-3-16,4-4 1 15,-4 0-2-15,4 4 2 16,-3-4 1-16,6 1 0 0,1 2 0 16,0-2 0-16,3-1-40 15,1-3 32-15,3 0-51 16,4 0 45-16,0 10-114 16,4-10 98-16,7 0-127 15</inkml:trace>
  <inkml:trace contextRef="#ctx0" brushRef="#br0" timeOffset="3069.8995">2393 298 232 0,'15'-7'105'0,"-11"7"-83"0,-4-3-28 0,0 3 21 0,0-3-13 16,0-1 7-16,-4 1-6 15,0 0 9-15,-4-1-9 16,-3 4 13-16,0-3-12 0,0 3 14 15,-1 0-13-15,-3 0 3 0,4 0-6 16,-4 3 13-16,0 4-11 16,0 0 0-16,0-1-2 15,-1 1-2-15,1 3 1 16,4 0-4-16,0-3 2 16,3 3 1-16,1-3 0 15,3-1 0 1,0 1 0-16,0 0 2 15,4-1-1-15,4 1-3 0,4 0 1 16,-1-4 4-16,5 0-3 16,3 1 0-16,0-1 1 15,0-3 1-15,0 0-1 16,7 4-1-16,5-4 1 16,-1 3-1-16,-3 0 0 0,-4 7 2 15,0 0-1-15,-1-3 2 16,-6 0-2-16,3-1-3 15,-4 11 1-15,-3-7 9 16,-1 0-6-16,-7 0 2 16,0 0 11-1,0 0-12 1,0 0 0-16,-7-3-2 0,3 3 4 16,-7-3-4-16,-1-1 0 15,-3 1 0-15,-4 0 4 16,0 0-4-16,1-1-5 15,-1 1 3-15,-4-4 8 16,4 1-5-16,4-1-1 16,0 0 0-16,0 1-4 0,0-1 2 15,4-3-10-15,-1 0 8 16,5 3-32-16,-1 1 27 16,5-4-59-16,3 0 52 15,0 0-120-15,3-4 104 16,9 1-127-1</inkml:trace>
  <inkml:trace contextRef="#ctx0" brushRef="#br0" timeOffset="4771.2568">3135 305 196 0,'-7'0'88'0,"7"0"-69"0,0 3-24 16,0-3 41-16,0 0-29 16,-4 0 0-16,-3 0-18 15,-1 0 8-15,1 0-4 0,-1 0 5 16,0 0 4-16,1-3-2 15,-1 3 9-15,1 0-7 16,-1 0 35-16,1 0-28 16,-1 0 13-16,1-4-16 15,-1 4 10 1,-7 0-6 0,4 0-7-16,-4 0 5 15,0 0-7-15,3 0 11 16,1 0-9-16,0 0 10 15,-1 0-10-15,1 4 2 16,0-1-4-16,-1 4 5 16,1 0-5-16,4-1 0 0,-1 4 0 0,0 0-4 15,1 4 2-15,-1-1 6 16,5 7-4-16,-1 7-3 16,4-4 2-16,0-3 0 15,4 1 0-15,-1-5 2 16,5-2-1-16,3-1-1 15,1 0 1-15,3-3 1 0,7-3-1 16,1 0 5-16,-4-4-5 16,3-3 6-16,-3 0-6 15,0-3 3-15,0 0-3 16,0-4 11-16,-4 0-10 16,0 4 0-16,0-4-1 15,-4-10-4 1,1 4 2-16,-5-7 12 15,-3 3-9-15,0 0 5 16,-4 4-5-16,0 0 8 16,0 3-8-16,0 0-1 15,-4 3 0-15,4 0-4 0,-4 4 2 16,4-1-5-16,-4 4 5 16,4 4 0-16,0 6 1 0,0 0-3 15,0 0 2-15,4 13 1 16,0-3 2-1,0 1-1-15,-1-5-6 16,5-2 4-16,7-1 3 16,-4 0-2-16,1-3 6 15,7 1-5 1,-4-5 0-16,0-2 0 16,0-1-1-16,0-3 0 15,-4 0 5-15,0-3-4 16,1-1 17-16,-1-2-14 15,-3-11 12-15,-1 0-11 16,1-6-1-16,-4 3-2 16,-1-1 1-16,1 1-2 0,-4 4-6 15,0-1 4-15,0 4 3 16,0-1-2-16,0 4 0 16,0 3 1-16,0 7-4 15,0 0 2-15,0 7-2 0,0 3 2 16,8 10-2-16,-5 7 2 15,5-4 9-15,-1 1-6 0,5-1-4 16,3-3 2-16,0-3-3 16,0 0 2-16,0-4 1 15,4-3 0-15,7 0 2 16,-3-3-1-16,0-4 2 16,-5-3-2-16,1 0 2 31,-4 0-2-31,0-3 8 0,1-4-7 15,-5 1 5-15,-4-4-6 16,1 0 3-16,-4-1-3 16,-1-19 2-1,1 4-2-15,-4 2-1 16,0 4 1-16,4 3-1 16,-4 4 0-16,0 3 0 0,0 3-3 15,4 1 2-15,0 2-5 16,-4 4 5-16,3 4-3 15,5 9 3-15,-1 10-2 16,1 1 2-16,-1-1 4 16,1 1-3-16,0-1-2 0,-1 4 1 31,-3 0 1-31,0 6 0 0,-1 1 2 16,1-1-1-16,-4 1-1 15,0 2 1-15,0 1-1 16,-4-3 0-16,1 2 0 15,-1-2 0-15,0 3 0 16,0-4 0-16,-3-6 2 16,-1 0-1-16,-3-4 5 0,3-3-5 15,-3-6-3-15,0 2 2 16,3-2 5-16,-7-4-4 16,4 0 6-16,-8-3-6 15,4-4 11-15,-4-3-9 16,0 0 2-16,0-3-4 15,4-4 8-15,0 0-7 0,0-10 5 16,4-9-6-16,-1 2 6 16,5 1-6-16,-1-1 6 15,5 1-6-15,-1 3 3 16,4-4-3-16,4 1-3 16,-1 3 1-16,5 0 4 0,-1 3-3 31,1 0-5-31,7 1 4 0,4-1 0 15,-4 3 1-15,4 1-28 16,0-7 22-16,-4 7-68 16,0 3 57-16,0 0-156 15,4 0 133-15,-4-4-218 16</inkml:trace>
  <inkml:trace contextRef="#ctx0" brushRef="#br0" timeOffset="13486.4636">4730 74 112 0,'0'0'52'0,"0"-7"-41"0,-3 10-14 0,3-3 46 0,0 0-35 16,0 0 15-16,0 0-17 15,0 0 19-15,0 0-19 16,0 0 19-16,0-3-18 0,0 3 13 16,0 0-15-16,0 0 20 15,0 0-19-15,0 0 17 16,0 0-18 0,0 0 4-16,3 7-7 15,1 0 16-15,0-1-14 16,0 8 4-16,-1-1-6 15,1 7 5-15,0 0-6 16,3 4 3-16,1 2-3 16,0-2 5-16,-1 3-5 0,1-4-3 15,-1 0 2-15,1 8 5 16,-5 5-4-16,5-2 3 16,-4-7-3-16,0-4-1 0,-1 1 1 15,1-8 4-15,0 1-4 16,-4-4 0-16,4 1 0 15,-4-4-1-15,0-4 0 16,0 1 5-16,0-3-4 0,0-4 0 16,0 0 0-16,0 0-4 15,0 0 2-15,-4-7 4 16,4 3-3-16,0-2-8 16,0 2 6-16,0-2-10 15,-4-11 9-15,0 0-4 16,4-9 5-1,-3 2-7-15,-1 1 6 16,0-4-3-16,4 0 4 16,0 0-2-16,0 4 3 15,-4-1 1-15,4-2 0 0,0-4 0 16,0 3 0-16,0-3 0 16,-4 3 0-16,4 3 0 15,0 1 0-15,0 0 2 0,0 2-1 16,0 5-6-16,4-1 4 15,0 4 6-15,4-4-5 16,-1 3-4-16,1 4 3 16,3 4 3-16,0-11-2 15,1 7 3-15,6 13-2 32,1 4-1-32,0 3-2 15,-4 0 1-15,0 0 4 16,-3 0-3-16,-5 0 0 15,-3 4 1-15,-4-1 1 16,-8 0-1-16,-3 1-3 16,-4 6 1-16,0-3 1 15,0-1 0-15,0-2 5 0,-4 2-4 16,4-2-3-16,0-1 2 16,0-3 3-16,0-3-3 15,-1 3 0-15,1-3 1 16,4-1-1-16,0-2 0 0,3-1 2 15,1 0-1-15,-1-3-1 16,4 0 1-16,1 0-1 16,3 0 0-16,7 0 0 0,4 0 0 15,5 0 5-15,2 0-4 16,1 0 3-16,0 0-3 16,4 4 5-16,3-1-5 15,1 4 0-15,-5 0 0 31,1-1-1-31,-1 4 0 0,-3 4-6 16,-4-1 5-16,-3 4 3 16,-1 0-2-16,-4-1 0 15,-3 1 1-15,0 6-1 16,-4-2 0-16,-4 9 16 16,0-7-12-16,-3-3 7 15,-1-3-8-15,-7-4 4 0,4 1-6 16,-8-4 0-16,0 0 0 15,-3-4 1-15,-1 1-1 16,0 0-1-16,5-4 1 16,-1 4-1-16,0-4 0 0,0 1 0 15,4-4 0-15,4-4 2 32,3 4-1-32,1-3-6 15,3 0 4-15,4-1-11 16,4 1 9-16,3-1-46 0,1 1 38 15,-1 0-72-15,8-4 64 16,0 0-149 0,4-9 129-16,4 2-42 15</inkml:trace>
  <inkml:trace contextRef="#ctx0" brushRef="#br0" timeOffset="14049.9721">5251 60 196 0,'-4'-13'88'16,"4"10"-69"-16,0-7-24 0,-4 10 30 0,4-4-21 15,4-2 19-15,0-1-18 31,-1 0 4-31,1 1-7 0,0 2 19 16,3 1 9-16,1-1-22 16,0 4 28-16,-5 0-28 15,1 4 5-15,0 6-9 16,0 3 5-16,-1 4-6 16,1 0 6-16,-4 6-6 15,4 7-2-15,-4 0 0 0,0 4-4 16,0 3 2-16,0-4 4 15,0 1-3-15,0 6-2 16,0 7 1-16,0-7 1 16,0-7 0-16,4 1 8 15,-4-7-6-15,0-4-1 16,0-3 0 0,0-7 4-16,0 1-4 15,0-4 0-15,3-3 0 0,-3-7-18 16,0 0 13-16,4-4-63 15,-4-2 52-15,4-1-72 16,0 0 65-16,7-3-160 16,-3-10 140-1,-1 3-19-15</inkml:trace>
  <inkml:trace contextRef="#ctx0" brushRef="#br0" timeOffset="14589.1052">5726 241 192 0,'7'-7'88'0,"-3"11"-69"0,0-8-24 15,-4 4 58-15,0 0-43 16,0 0 20-16,0 0-22 16,-4 0 1-16,0 0-7 15,-3 0 5-15,-1 0-6 0,-3 0 3 31,-1 4-3-31,1-1 16 0,0 1-13 0,0 2 4 16,-1 1-6-16,1 3 2 16,0 0-3-16,-1 3 5 15,5 1-5-15,-1-1 0 16,1 4 0-16,3 0 7 16,0 6-6-16,4 7-9 15,4 0 5-15,0-6 10 0,3-4-7 16,5-3 8-16,-1-1-6 15,4-2 4-15,4-4-6 16,0-4 9-16,3-2-8 16,5-4-1-16,3-4 0 15,0 1 4-15,-4-4-4 16,-3-6 17 0,0 0-14-16,-5-7 1 15,-2-1-3-15,-5 5 7 16,-4-1-7-16,1-3 2 15,-8 3-3-15,0 0 5 16,-4 1-5-16,-3-1-5 16,-5 4 3-16,1-1-3 0,-8 4 3 15,0 3 1-15,4 1 0 0,0 2-17 16,0 1 13-16,0 3-43 16,4 0 36-16,3 0-51 15,1 0 47-15,3 3-94 16,4-3 83-16,4 4-156 15</inkml:trace>
  <inkml:trace contextRef="#ctx0" brushRef="#br0" timeOffset="15705.7599">6216 245 196 0,'19'-11'88'0,"-8"11"-69"0,0-3-24 0,-7 3 53 0,0-3-39 16,0-1 39-16,-1 1-36 16,-3 3 13-16,0-3-18 15,0-1 13-15,-3 4-15 0,-1 0 11 16,-4 0-11-16,1 0-3 16,-1 0-1-16,1 0 4 15,-1 0-4-15,1 4 6 0,-1-1-6 16,0 0-3-16,1 4 2 0,-1 0 3 15,1 3-3-15,-1 0 0 16,1 3 1-16,3 4-1 16,0 0 0-16,0 0 2 15,4-1-1-15,0 11-1 32,4-4 1-32,0 8-1 0,4-8 0 15,3 0 0-15,0-6 0 16,4 0 11-16,0-7-9 15,4 0 3-15,0-3-4 16,0-4-1-16,0-3 1 16,3-3-4-16,9-11 2 15,-9 4 9-15,1-6-6 0,-4-1-4 16,-4 0 2-16,0 0-9 16,-4 1 7-16,0-4-2 15,-3-1 3-15,-1-2 4 16,1 0-3-16,0 2 0 15,-5-2 1-15,1-4-1 0,0-3 0 32,0 3-3-32,-1-3 2 0,5 7 4 15,-8 3-3-15,4 6-2 16,-4 1 1-16,0 3 4 16,0 7-3-16,0 3-2 15,0 0 1-15,0 23 4 16,0 0-6-1,0 4 3-15,0 0 0 0,0 3 0 16,0-3 0-16,0 0 0 16,4-4 2-16,-4 1-1 15,0 2 2-15,0-6-2 16,3 0 2-16,1-6-2 16,0-4-1-16,0 0 1 15,-1-3 4-15,5-14-6 16,3-3 1-16,1-3 3 15,6-1-3-15,-3-3 0 16,8-3 1-16,0 4-1 16,-4-1 0-16,-1 0 0 15,1 0 0-15,0 4-3 16,-4 0 2 0,0 3 1-16,0-4 0 15,-3 7 0-15,-1 1 0 0,-3 2 2 16,-5 1-1-1,1 0-1-15,-4 3 3 16,-4 3-2-16,-3 0-1 16,-1 4 1-16,-3 3 1 15,0 0-1-15,-1 4 2 0,1 2-2 16,-4 1-3-16,0 0 1 16,3 0 4-16,1-1-3 15,4 8 0-15,3-4 1 16,0 0-1-16,4 7 8 15,8-4-6 1,-1-3-1 0,1-3 0-16,3-4 1 15,4-3-1-15,0 0-3 16,4-3 1-16,0 0-16 16,4-4 13-16,-1 0-77 15,1-3 63-15,3-3-200 16,8-4 168-1,-4-9-72-15</inkml:trace>
  <inkml:trace contextRef="#ctx0" brushRef="#br0" timeOffset="16480.1089">7603 104 176 0,'0'-7'78'0,"8"7"-61"0,-4-6-21 15,-1 2 37-15,1 1-27 16,-4-4 6-16,0 4-8 15,-4-4 5-15,1 0-6 16,-9 1 23-16,5 2-3 16,-8 1 7-1,0 3-21-15,-1 0 15 0,-2 0-19 16,-1 3 12-16,0 1-12 0,0 2 2 16,0 1-5-16,0 0 8 15,1 0-8-15,-1-1-4 16,4 1 2-1,0 6 3-15,3 7-3 0,1-3-2 32,3-3 1-32,1-1 4 0,-1-3-3 15,5 0 17-15,3 3-13 16,3-6 10-16,9 0-11 16,3-1 7-16,0 1-7 15,4 0 4-15,3-4-6 16,1 4 6-16,7-4-6 15,0 1 3-15,0 2-3 0,-3 1-3 16,-5 3 1-16,1 0 1 16,-4 0 0-16,-4 0 0 15,-4 0 0-15,-3 0 2 16,-1 0-1-16,-3 0-3 16,-8 0 1-16,1 0 4 0,-5 0-3 15,-7 7 9-15,-4-3-7 0,-4-1-1 16,1-3 0-16,-1 10-1 15,-3-3 0-15,3-4 2 16,1-3-1-16,-1 0-1 16,4-3 1-16,0-4 1 15,4 1-7 17,0-1 5-32,8-13-7 15,3 3-47-15,4 1 41 16,7-1-59-16,5-6 54 15,3-1-108-15,4 1 96 16,11-1-149 0</inkml:trace>
  <inkml:trace contextRef="#ctx0" brushRef="#br0" timeOffset="17848.6246">7939 291 232 0,'0'-6'105'0,"4"6"-83"0,-4-7-28 0,0 4 41 0,0 3-29 15,0 0 26-15,0-4-24 16,0 1 1-16,0 0-6 16,0-1 9-16,0 4-9 0,0 0 10 15,0 4-10-15,0 2 13 0,-4 1-12 16,4 3-2-16,-4 7-1 15,4 0 1-15,0 3-1 16,0 6-3-16,0 11 1 0,0-3 1 16,0-8 0-16,0-2 2 15,0-1-1-15,0-6-1 16,0-4 1-16,0 1 1 16,0-4-1-16,0-3-29 31,0-7 23-31,0 0-69 0,8-4 57 15,-1 1-55-15,4-4 54 16,1-10-44-16,-1-9 46 16,0-1 0-16,1 3 10 15,-1 1 5-15,0 0 1 16,1 3 14-16,-5 3-11 16,1 0 57-16,-1 4-46 0,-3-1 36 15,0 4-36-15,0 4 22 0,-4-1-26 16,0 0 17-16,0 0-20 15,0 4 16-15,0 0-18 16,0-1 12-16,0 4-12 16,0 0 16-16,0 0-16 31,0 0 12-31,0 0-12 0,0 0 5 16,0 0-7-16,0 0 6 15,0 0-6-15,0 0 6 16,3 4-6-16,5-1 1 15,-1 0-3-15,12-3 2 16,4 0 4 0,0 0-6-16,-1 0 3 0,5-3-3 15,-1 0 8-15,0-1-7 0,4 1 2 16,8 0-3-16,-8-1 8 16,-3 1-7-16,-5 3-4 15,-3 0 2-15,-4 0-3 16,-3 3 2-16,-5 4-2 31,-3 3 2-31,-4 0 4 0,-4 0-3 16,-7 4 0-16,-8-1 1 15,0 10 1-15,0-3-1 16,0 11-3-16,1-8 1 16,-1-3 6-16,-4-3-4 15,12 0-3-15,-1-4 2 16,1-3 3-16,4 0-3 0,-1-3 3 15,4-1-2-15,1-2 2 16,-1 2-2-16,4-6-1 16,0 0 1-16,7 0-1 15,1 0 0-15,3 4 0 16,0-4 0-16,5 0 2 0,14 0-1 31,0-4-1-31,0 1 1 0,0 0 1 16,4-1-1-16,4 1-1 15,0-14 1-15,3 4-1 16,0-7 0-16,-3 0 2 16,-4 3-1-16,0 4 2 15,-8-1-2-15,1 1-1 16,-5 0 1-16,-3-1 1 0,-4 1-1 16,0-1-6-16,-7 1 4 15,0 0 3-15,-5 3-2 16,1-1 0-16,-8 1 1 15,4 4-7-15,-3-1 5 16,-5 0 3-16,0 4-2 16,1 0-2-16,-1-1 1 0,1 4-2 15,-4 0 2-15,3 4 4 16,0 2-3-16,1 1-5 16,-4 3 4-16,-1 0 3 15,5 4-2-15,-1-1-2 16,1 0 1-16,10 11-2 15,-3-4 2 1,4 7 9-16,0-4-6 16,4-3-4-16,3 0 2 0,4-3 8 15,-4 0-6-15,4-4-1 16,4 0 0-16,0-3 1 16,7 1-1-16,-3-5-6 15,3-2 4-15,1-1-53 16,-5-3 42-16,-3 0-108 0,-4 0 93 15,0-3-264 1</inkml:trace>
  <inkml:trace contextRef="#ctx0" brushRef="#br0" timeOffset="18249.9502">7969 57 316 0,'-8'-3'144'0,"8"3"-113"0,4-4-39 0,0 4 42 16,-4 0-29-16,4 0-4 31,0 0 0-31,-4-3-68 0,0 0 52 16,3-1-224-16,5 1 185 15,-1-4-46-15</inkml:trace>
  <inkml:trace contextRef="#ctx0" brushRef="#br0" timeOffset="19534.3266">9405 258 132 0,'-7'-3'59'0,"7"3"-47"0,-4-7-15 16,4 7 74-16,0-3-57 16,0-1 43-16,0 1-42 15,0-1 20-15,0 1-25 16,4 3 24-16,0 0-25 0,-4 0 7 16,0 0-12-16,0 0 6 0,3 3-7 31,1 8 1-31,0 2-3 0,0 4-1 15,3-1 1-15,-3 4 1 16,0 7-1-16,0 7-1 16,3-4 1-16,1-3-1 15,-5-4 0-15,1-3 2 16,4-3-1-16,-1 0 2 16,1-4-2-16,7-3 2 15,-4-3 6-15,1-4-6 16,6 0 1-16,-2-3-3 15,-5-3 8-15,4-24-2 16,0 1-4 0,0 2 1-16,0 1-3 15,-4-1 2-15,1 1-2 0,-1 3-1 16,0 3 1-16,1 4-7 16,-1 6 5-16,-3 4 0 15,-1 6 1-15,1 7-3 16,-1 0 2-16,-3 13 1 15,0-2 0-15,0 9 2 16,-4-4-1 0,0-2 8-16,0-4-7 15,0-3-1-15,0-1 0 16,3-2 7-16,-3-4-6 0,0 0 7 16,4-7-6-16,-4-3 9 15,0 0-9-15,8 0 7 16,-1-3-7-16,1 0 1 15,-1-4-3-15,1-10-3 0,-1-10 1 16,1 4 1-16,3-1 0 16,4 4 2-16,0 0-1 15,0 4-3-15,4 6 1 16,-4 3-2-16,0 3 2 16,0 4-5-16,-3 4 5 15,-1 9 0 1,0 11 1-16,-3 2 2 15,-1-2-1-15,1-1-1 16,0-3 1-16,-1-3-1 16,1 0 0-16,-5 0-34 15,1-4 27-15,-4-3-71 16,0 0 60-16,-4-3-135 16,-3-7 117-16,-1-4-147 0</inkml:trace>
  <inkml:trace contextRef="#ctx0" brushRef="#br0" timeOffset="19765.9334">9330-27 320 0,'0'-10'144'0,"4"10"-113"0,0 0-39 0,-4 0 17 32,0 0-9-32,0 0-54 0,7 0 43 15,1 4-218-15,3-1 178 16,0 0-51-16</inkml:trace>
  <inkml:trace contextRef="#ctx0" brushRef="#br0" timeOffset="23497.8462">10386 268 292 0,'0'-10'131'0,"4"10"-103"0,-1-3-35 15,-3 3 29 1,12 0-22-16,-1 0 1 15,-4 3-3 1,1 4 1-16,0 3 1 0,-5 3-6 0,1 4 5 16,0 0 3-16,7 3-2 0,-3 6 9 15,-1 5-7-15,-3-1 5 16,4-7-6-16,-5 1 9 16,1-8-8-16,0 1 7 15,0-4-6-15,-1-3-2 16,5-3 0-16,-1-4 1 31,-7-3-1-31,8 0 2 0,0-3-2 16,-1-4 11-16,1-9-10 15,-1-8 11-15,1 1-10 16,-1-1 2-16,5 1-4 16,-1-4-3-16,0 4 1 15,1-1 1-15,-1 4 0 16,4 7-3-16,0 3 2 0,-4 3-2 15,4 7 2-15,0 3-2 16,-3 7 2-16,-1 1-2 16,-3 2 2-16,-1 14 4 15,1-4-3-15,-1 11 0 16,-3-8 6 0,0-6-5-16,-4-3-3 0,0 0 2 15,0-4 8-15,0-6-6 16,0 0 10-16,0-7-9 15,4 0 10-15,-1-10-10 0,1-10-4 16,4 0 1-16,-1-1 0 16,1-2 0-16,3 0-12 31,0-1 10-31,1 1 14 0,-1 3-9 16,4 3-10-16,0 0 6 15,-4 4-5-15,1 6 4 16,-1 4-2-16,0 3 3 15,1 3 1-15,-1 7 0 16,0 3-3-16,-3 1 2 16,3 3 4-16,0 6-3 0,5-3 3 15,-1 7-2-15,0-4-3 16,0-3 1-16,0-3 4 16,0-3-3-16,0-4 6 15,0-4-5-15,0 1 0 16,0-7 0-16,0 0 1 15,0-10-1 1,1 0-9-16,2-10 6 16,1 0 10-16,4 0-7 0,-4-4 3 15,-4 1-3-15,-4-1 2 16,0 4-2-16,-3 0-3 16,-12 0 1-16,4 3-10 15,-4 4 8-15,-7 0 7 16,4 3-4-16,-1 3-2 0,0 3 2 15,1 4-3-15,-1 4 2 16,-3 3-2-16,4 6 2 16,-1 4-2-16,0-1 2 0,5 4 1 15,-1 1 0-15,4 5 2 16,0 8-1-16,4-4-3 16,-1-7 1-16,5-3 6 15,3 1-4-15,1-5 3 16,6-2-3-16,1-1 2 15,-4-3-2-15,8-3 2 16,-4-4-2-16,0-3-6 16,0-3 4-16,-1-1 6 0,1-12-5 31,0-8-7-31,0 1 5 0,-4-1 12 16,0 1-8-16,0 0 3 15,0 2-4-15,-3 1-1 16,3 4 1-16,0 2-4 15,-4 4 2-15,0 0-10 16,4 10 8 0,1 4 1-16,-5 6 4 0,0 3-1 15,-3 7-3-15,-1 10 1 16,1-3 4-16,-1 0-3 16,-3-4-2-16,4 1 1 15,-5-1 1-15,1-3 0 16,0-3 2-16,-4-4-1 15,4-3 5 1,-4-3-5-16,0-7 3 16,0 0-3-16,0 0 5 15,4-3-5-15,-1-4 0 16,5-3 0-16,-4 0 1 0,3-14-1 16,-3-6 5-16,3 0-5 15,1 0-3-15,0 0 2 16,-1 3-3-16,1 4 2 0,-1 6-2 15,1 4 2-15,3 6-5 16,4 7 5-16,0 3 0 16,-4 7 1-16,1 4-9 15,3 9 7-15,-4 7 10 16,1 0-7-16,-1-3-3 16,-4-3 2-1,1-4 5-15,-1 0-4 16,1-4 0-16,0-2 0 15,-5-1 4-15,1-3-4 16,0-3 9-16,0-4-8 16,-1-3 16-16,5 0-14 15,-1-3 4-15,1-4-6 16,3-3 5-16,1-10-6 0,-1 0 3 16,4-10-3-16,0-4-3 15,0 4 1-15,0 4 1 16,0 2 0-16,0 1-6 0,4 3 5 15,-4 6-3-15,0 1 3 16,4 3 1-16,-4 6 0 16,-3 4-6-1,-1 4 5-15,0 6-3 16,-3 3 3-16,-1 1 4 0,1 9-3 16,-1-3-2-16,1 7 1 15,0-4 4-15,-1 1-3 16,1-1-2-16,-1-6 1 15,1 3 9-15,3-7-6 16,0 1-1-16,4-4 0 0,-3-3-4 16,-1-1 2-16,4-9 4 15,4 0 3 1,-4-4-5-16,4 0 0 16,0-20 0-16,-4 1 1 15,0-1-1-15,0-3 2 16,-4 0-2-1,4 3-1-15,-3 0 1 16,-1 4-4-16,0 2 2 16,1 5-5-16,-1 2 5 15,-4 1-3-15,1 3 3 0,0 3-2 16,-1 4 2-16,-3 3-2 16,0 7 2-16,-1 3-2 15,1 3 2-15,0 4 4 16,0 3-3-16,3 0 3 0,1 7-2 15,-1 10-1-15,5-7 1 16,-1-4-1-16,0-2 0 16,1-7 0-16,6-4 0 15,-2 0 2-15,2-6-1 16,1 0-1-16,0-4 1 0,-4 0 13 16,0-3-11-16,0-3 4 15,0 0-5-15,-3-11-4 16,-1 1 2-16,0-10 8 15,-3 2-6-15,-4 1-4 16,-1-3 2-16,-3 0 3 31,0-1-3-31,-3 1 3 0,-1 3-2 16,0-1-3-16,-3 5 1 16,-5 2-2-16,-3 4 2 15,-4 4 1-15,0-1 0 16,1 4-3-16,-1-1 2 0,4 4 1 15,0 0 0-15,3 4-3 16,1-1 2-16,0 4 1 16,3-4 0-16,1 4 2 15,3-1-1-15,0-2-1 0,4-1 1 16,0 4 1-16,0-7-1 16,4 3-1-16,0 0 1 15,3 1 1-15,1-1-1 16,-1-3-3-1,1 0 1-15,3 0 4 16,0-3-3-16,8-1 0 16,0-2-2-1,0-1 1-15,0 0 1 16,0 1 0-16,-4-1 2 16,4 0-1-16,-4 1-3 15,0 2 1-15,4 1 4 0,-4 3-3 16,0 0-2-16,4 7 1 15,3 3 1-15,-3 0 0 16,-4 3-9-16,0 0 7 16,0 4 1-16,0 0 1 0,-3 0 2 15,-1-4-1-15,0 0 2 16,1 18-2-16,-1-5-1 16,-4-2 1-16,1-4-1 0,0-3 0 15,-1-7 5-15,1 0-4 16,-5-4 0-16,5-2 0 15,-1-1 4-15,1-3-4 16,0-10 6-16,-1-10-6 31,1 0 0-31,-1 0 0 0,1 0 4 16,-1-4-4-16,5 1 0 16,-1-1 0-16,-4 1 1 15,1 3-1-15,0 3-6 16,3 0 4-16,0 4-3 15,0 3 3-15,1 3-5 16,-5 7 5-16,5 4-6 0,-9 6 6 16,1 3 0-16,-4 4 1 15,8 3 2-15,-1 0-1 16,1 3 2-16,-1 8-2 16,5-8-3-16,-1-3 1 0,0 0 6 15,1-6-4-15,-1-1 3 31,0-3-3-31,0-3 5 0,1-4-5 16,-1-3 3-16,0-10-3 16,1-7 2-16,-5 0-2 15,1 1 5-15,-1-1-5 16,1-3 0-16,-1-4 0 16,1 4-1-16,3 0 0 15,1 4-3-15,-1-1 2 0,-4 3-5 16,5 4 5-16,-1 7-3 15,0 3 3-15,1 7-2 16,-1 3 2-16,0 7-2 16,1 3 2-16,3 20 1 15,0 0 0-15,0 0 0 16,-4 0 0-16,0 0-3 0,1 7 2 16,-1-3 1-16,-3-1 0 15,-1 1 2-15,1-4-1 16,-4 4-1-16,-1 2 1 15,-3 5-1-15,0-8 0 0,-3-6-3 16,-5-4 2-16,0-6 9 31,-3-7-6-31,0 0-1 16,-1-6 0-16,-3-4-4 16,-3-4 2-16,-1-2 6 0,-4-8-4 15,0 1 0-15,1-14 0 16,3 1 1-16,0-11-1 15,4 0-1-15,0 0 1 16,7 1-1-16,1-1 0 0,3-3 2 16,4 3-1-16,0-3-3 15,4 0 1-15,3-1 4 16,9 5-3-16,-5 6-5 16,8 0 4-16,-4 3-11 15,0 0 9-15,0 4-46 16,0 3 38-1,0 0-94-15,0 3 81 16,4 0-270 0,0 1 227-16,0-5-18 15</inkml:trace>
  <inkml:trace contextRef="#ctx0" brushRef="#br0" timeOffset="25050.7294">14107 50 288 0,'8'0'128'0,"-8"-3"-101"0,22 6-34 15,-14-3 68 1,-1 0-50-16,1 0 8 16,-4 0-13-16,-1-3-1 15,-3 0-4-15,0-1-12 0,0 1 9 16,0 0-56-16,0-1 46 16,0 1-80-16,-11 0-154 31</inkml:trace>
  <inkml:trace contextRef="#ctx0" brushRef="#br0" timeOffset="24712.9467">14243 305 172 0,'-4'-10'78'0,"4"3"-61"0,0 0-21 31,0 4 37-31,0 0-27 15,0-1 26-15,0 1-24 0,0 0 26 16,0-1-25-16,0-2 26 0,0 2-26 16,0 1 29-16,0 0-29 15,0-1 21-15,0 1-22 16,0-1 7-16,0 1-11 16,0 0 6-16,0 3-7 0,0 0-2 15,0 0 0-15,0 3-1 16,0 4 0-16,0 3-3 15,0 3 2-15,0 4 4 16,4 0-3-16,0 3-2 16,-1 0 1-16,1 7 4 15,4-4-3 1,-1 11 3-16,1-8-2 16,-1-2 2-16,5-4-2 15,3-3 2-15,-4-4-2 16,0-3 19-16,4-3-16 15,-3-1 8-15,3-6-9 0,-4-3 4 16,0 0-6-16,1-11 9 16,7 1-8-16,-4-10 5 15,3 2-6-15,1 1 3 16,-4 0-3-16,0 0 5 16,1 0-5-16,-1 0 3 0,-4 0-3 15,0 3-1-15,1 4 1 16,-1 3 1-16,0 0-1 15,1 3-6-15,-1 4 4 0,-4 3-3 16,5 0 3-16,-5 6 4 16,1 1-3-16,-1 3-5 15,1 4 4-15,-1-1 3 16,1 0-2-16,-4 21 0 16,-1-7 6-1,-3-1-7 1,0-2 1-16,-3-4 8 15,-1 0-6-15,4 0-4 16,-8-3 2-16,1-4 5 16,-1-3-4-16,1-3-3 15,-1 0 2-15,1-4 5 16,-1 0-4-16,1 4-5 16,-1-7 3-16,1-3-48 0,-5-1 39 15,1-2-95-15,-8-1 81 16,-7 0-200-1</inkml:trace>
  <inkml:trace contextRef="#ctx0" brushRef="#br0" timeOffset="29143.4264">15415 77 120 0,'0'-3'55'0,"0"6"-43"0,0-6-15 0,0 3 49 16,0 0-37-16,0 0 25 15,0-4-25-15,0 1 14 16,0 3-17-16,0 0 22 0,0 0-21 16,0-3 16-16,0 3-17 0,0 0 17 15,0 0-18-15,0 0 21 16,0-4-20-16,0 4 14 15,4-3-15-15,4 0 3 16,-1-1-6-16,1 4 13 16,3-3-11-16,0 0-2 0,4-1-1 31,1 4 4-31,-1 0-4 16,0 0-3-16,0 0 2 0,0 4 3 15,0-1-3-15,-4 4-2 16,1-1 1-16,-5 1 1 15,1 0 0-15,-8 3 0 16,-4 7 0-16,0 3 0 16,-3-4 0-16,-1 1 2 0,-3-3-1 15,-1-1-1-15,1 0 1 16,-4 1 1-16,0-4-1 16,0 0 2-16,0 0-2 15,0-3-3-15,3-1 1 16,1 1 6-16,0 0-4 15,3-4-5-15,1 0 3 0,3-3 6 16,0 0-5-16,4 0 1 16,0 0 0-16,0 0 1 15,4 0-1-15,3 0-1 16,1-3 1-16,3 3 1 16,1 0-1-16,-1 0-1 15,4 0 1 1,0 0-1-16,0 3 0 15,0 1 0-15,-3 2 0 0,-1 1-3 16,4 0 2-16,0 3 1 16,-4 0 0-16,-3 0-3 15,-1 0 2-15,1 3 4 16,-4-3-3-16,-4 10 0 16,0-3 1-16,-4 0 4 0,-4 6-4 15,1-3 0-15,-1-3 0 16,-3 0-1-16,0-4 0 15,-1-3 0-15,-3 0 0 16,0 0-3-16,0-3 2 16,0 0 4-16,0-1-3 15,0 1 3 1,0-3-2-16,0-4-1 16,0 3 1-16,3-3 1 15,1 0-1-15,0 0-1 16,-1 3-2-1,1-3 1-15,0 0-5 16,3 0 5-16,4 0-45 16,1 0 36-16,-1 0-75 0,15 0-122 15,1-3 155 1,3 0-30-16</inkml:trace>
  <inkml:trace contextRef="#ctx0" brushRef="#br0" timeOffset="30562.1641">15804 181 176 0,'0'-13'78'0,"0"13"-61"0,0 0-21 0,0 0 42 16,0 0-31-16,0 0 35 0,0-4-32 15,0 4 29 1,0-6-4-16,0-1-25 0,0 0 18 16,3 4-10-1,-3-1-12-15,0 1 0 16,0 0-5-16,0-1 5 0,4 1-5 15,-4 3 9-15,4-3-8 16,-4 3 5-16,4-4-6 0,3 1 0 16,1 3 0-16,7-3 1 15,4-1 5 1,-4 1-6-16,-4 3-5 16,1 0 3-16,-1 0 0 31,0 0 1-31,0 3 0 0,1 1 0 15,-1-1 0-15,0 7 0 16,1-3 2-16,-1 6-1 16,0-3-3-16,1 0 1 15,-1-3-2-15,0 0 2 16,-3-1 12-16,-1-2-9 16,1-1 0-16,-4 7-1 0,-1-7-1 15,-3 4 0-15,0 0 2 16,-3-1-1-16,-1 1-1 15,0 0 1-15,-3 0 4 16,-1-1-4-16,0 1 0 0,-3 3 0 16,0 0 1-16,0 0-1 31,-1 0 2-31,1 0-2 0,-8 0-3 16,4 4 1-16,-8-1 4 15,5-3-3-15,-5 0 0 16,4 7 1-16,0 0-1 15,4 6 0-15,0-3 2 16,0-3-1-16,4 0-1 16,-1-4 1-16,1 0-1 0,3-3 0 15,1 4 5-15,-1-4-4 16,1 0-5-16,3 0 3 16,0 0 0-16,1 0 1 15,-1-3 0-15,0-1 0 16,4 1 0-16,0 0 0 15,0-1 2 1,0 1-1-16,0-7 5 16,0 0-5-16,0 0 11 15,4 3-9-15,3 1 10 0,1-1-10 16,-1-3-1-16,5 3-1 16,-1 1 1-16,0-4-1 15,1 0-3-15,3 0 1 16,4 0 4-16,3 0-3 0,1-4 3 15,-1 4-2-15,1 0 8 16,0 0-7-16,-1 0-1 16,1 0 0-16,-4 0 1 15,0-3-1-15,-1 0 2 16,1 3-2-16,0 0 2 16,0 0-2-16,-4 0-3 0,0 0 1 15,-4-4 6-15,5 4-4 16,-5 0 0-16,-4 0 0 15,1 0-7-15,0 0 5 16,-5 0 3-16,-3 0-2 16,0 0-22-16,-3 4-41 31,-1-4 47-31,0 3-92 16,4-3 83-16,0 0-199 31,15-3 107-31</inkml:trace>
  <inkml:trace contextRef="#ctx0" brushRef="#br0" timeOffset="32332.5056">16550 204 196 0,'0'-3'88'0,"4"-17"-69"0,-4 10-24 0,0 10 44 0,4-3-32 16,-4-1 12-16,0 1-13 15,0-7 18 1,0 0 13-16,4 3-28 0,-4 0 14 15,0 4-17-15,0 0 19 0,0-1-19 16,0 1-3-16,0 3-1 31,0 0-2-31,3 7 0 0,-3-1 0 16,4 1 0-16,0 6 2 16,0 1-1-16,-1-4 2 15,1 3-2-15,0 4-1 16,0-4 1-16,-1 4-4 15,1 3 2-15,0 4 4 16,0-1-3-16,0 1 0 0,-1 6 1 16,1 10 1-16,0-7-1 15,0-3-1-15,-1-6 1 16,1-1 10-16,-4-3-9 16,4-3 3-16,-4-4-4 15,4 1 5-15,-4-4-5 16,3-3 0-1,-3-1 0-15,0-6 4 16,0 0-4-16,0 0 0 16,0 0 0-16,0 0 15 15,0 0-12-15,0-3-16 16,0 0 11-16,0-1-1 0,-3-6 1 16,-1-7 6-16,0 1-4 15,0-11 0-15,1 4 0 0,-1-1-7 16,0 1 5-16,0-1 3 15,1 1-2-15,-1-1-2 16,0 1 1-16,0 3 6 16,0 0-4-16,1 0 6 15,-1 3-6-15,0-6-11 32,4-4 8-17,0 0 0-15,0 7 2 16,4 3 0-16,0 4 0 15,3-1 0-15,1 4 0 16,3 0 0-16,0 4 0 16,4-1-3-16,1 4 2 0,-1-1-2 15,0 4 2-15,4 0 4 16,-4 4-3-16,0-1-2 0,0 0 1 16,0 1-2-16,-4 2 2 15,1 4-2-15,-5 0 2 16,-3 0 6-16,-8 7-4 15,-7 0 0 1,-1-4 0 0,1 4-1-16,0-7 0 15,0 0 0-15,-1 0 2 16,1-3-1-16,0 0-3 16,3-1 1-16,-3 1 4 0,3-4-3 15,1 1 0-15,-1-1 1 16,1 0 1-16,-1-3-1 15,4 4-3-15,0-4 1 0,1 0 1 16,-1 0 0-16,4 0 2 16,0 0-1-16,0 0-9 15,0 0 6-15,7 0 7 16,1 0-5-16,0 0-2 16,3 0 2-16,0 3 3 15,1 0-3-15,-1 1 3 0,4-1-2 16,8 0-3-16,-5 1 1 15,1 2 1-15,-4 1 0 16,0 0 0-16,0 0 0 31,1 3 2-31,-1-4-1 0,-4 4-6 0,0-3 4 0,1 3 3 32,-5 0-2-32,1 0 0 15,-1 7 1-15,-3 6-1 16,0-3 0-16,-1-3 0 15,1-3 0-15,-4-1 5 0,0 0-4 16,0 1 6-16,-4-4-6 16,1 0 11-16,-1 0-9 15,0-4 2-15,-3 1-4 0,-1 0 8 16,1 0-7-16,-1-1 2 16,0 1-3-16,-3-4 2 15,-4 1-2-15,0-1 5 16,0 0-5-16,0 1 6 15,0-1-6-15,3-3 0 16,1 0 0 0,0 0 1-16,0 0-1 15,-1 0-9-15,1 0 6 16,0 3-4-16,-1 1 4 16,5-1-21-16,-1-3 17 15,1 3-33-15,-1 1 29 16,4-1-107-16,1 0 91 0,3-3-242 15</inkml:trace>
  <inkml:trace contextRef="#ctx0" brushRef="#br0" timeOffset="193627.0863">66 1513 112 0,'0'0'52'0,"0"0"-41"0,0 0-14 0,0 0 65 15,0 0-49-15,0 0 37 16,0 0-36-16,0 0 34 16,0 0-36-16,0 0 13 0,0 0-18 31,0 0 27-31,0 0-26 0,0 0 13 15,0 0-15-15,0 0 5 16,0 7-8-16,0 0 4 16,0 3-6-16,8 0 0 15,-8 0 0-15,0 10 4 16,0-3-4-16,0 3 0 16,0 0 0-16,0 3-4 0,0 1 2 15,0-1 4-15,0 7-3 16,-4 4-2-16,4-4 1 15,0 0 4-15,-7 0-3 16,3 0 0-16,4 0 1 16,-4 4-1-16,0-8 0 0,1 8 0 31,-1-4 0-31,0 7 0 16,0-7 5-16,0-7-4 15,1-2-3-15,3-5 2 16,-4-2 0-16,4-4 0 15,0 0-6-15,0-4 5 16,0-2-95-16,-4-4 75 16,0 0-231-1</inkml:trace>
  <inkml:trace contextRef="#ctx0" brushRef="#br0" timeOffset="194695.467">474 1727 176 0,'0'0'82'0,"0"0"-65"0,0 0-21 0,0 0 28 16,0 0-20-16,0 0 5 15,7 0-7-15,-3 4 13 16,3-4-11-16,-3 0 28 0,0 0-24 0,4-4 13 16,-1 4-15-16,1-3-4 15,-1 0 0-15,1-4 26 0,-1 4-22 16,1-4 12-16,-1 0-13 15,1-3-1-15,-1 4-2 16,-3-25-4 15,0 5 1-31,-4 2 1 0,0 4 2 16,0 0-1-16,0 0-3 16,-4 0 1-16,0 0 4 15,-3 3-3-15,-1 0 0 16,-3 4 1-16,0 3-1 0,-1 0 0 15,1 3-6-15,0 4 5 16,-1-1 0-16,1 4 1 0,0 0 0 16,0 4 0-16,3-1 0 15,0 4 0-15,1 3 0 16,-1 0 0-16,5 0 2 16,-1 3-1-16,0 1-1 15,4 9 1-15,0 7 1 16,0 0-1-1,4 1 2-15,0-1-2 16,-1-4 2-16,1 5-2 16,-4-8 8-16,4 17-7 0,0-3-1 15,-1-4 0-15,1 4 1 16,0 0-1-16,0-3 5 16,0 2-5-16,-1 5 3 15,-3 2-3-15,4-3 5 0,-4-3-5 16,4-3 0-16,-4-8 0 15,0-2 7-15,0-1-6 16,0-3 5-16,0 0-6 16,0-3 6-16,0 0-6 15,0-4 3-15,0 4 5 32,0-4-6-32,0 1-2 15,-4-4 0-15,0 0 13 16,1-3-11-16,-1-4-1 15,0 0-1-15,0 1-7 16,-3-1 5-16,-1 0-6 16,4-3 6-16,-3 0 0 15,-1 0 1-15,1-6-6 16,-8-1-40 0,3 4-29-16,-6-4 55 15,-1 0-91-15,7 0 86 16,1 1-163-16</inkml:trace>
  <inkml:trace contextRef="#ctx0" brushRef="#br0" timeOffset="195075.2843">262 2005 248 0,'-3'-3'111'0,"-1"3"-87"0,8 0-30 16,-4 0 35-16,0 0-24 15,0 0 12-15,3 0-12 0,5-3 11 16,-4-1-12-16,0 1 17 0,11-1-16 15,3 1 12-15,1 0-12 16,-4-1 8-16,8 1-10 0,0-4 7 16,-1 4-7-16,5 0 1 15,-1-1-3-15,0 1-1 32,1 0 1-32,11-1-10 15,-5 4 7-15,-2 0-86 0,-1 4 69 16,-4-1-270-1</inkml:trace>
  <inkml:trace contextRef="#ctx0" brushRef="#br0" timeOffset="200662.6116">1303 1942 148 0,'0'-7'65'16,"4"7"-51"-16,0-3-17 0,-4 3 46 0,0 0-35 16,3-4 17-16,1 1-18 0,0 0 10 15,-4-1-12-15,0 1 27 0,0 0-24 16,0-1 10-16,0 1-12 15,-4-1 15-15,0 1-16 16,1 0 15-16,-1-4-15 16,-4 0 11-16,5 4-11 31,-5 3-1-31,-3-3-2 0,-1-1-2 16,5 1 1-16,-4 0-1 15,-5 9 0-15,5 1 0 16,0-4-3-16,0 1 2 15,-1-1 1-15,5 4 0 16,-1-1 2-16,1 1-1 16,-1 0-6-16,1 3 4 0,3 0 3 15,0 3-2-15,0 1 0 16,4 2 1-16,0 1-1 16,0 0 0-16,4 0-6 15,0-1 5-15,0 8 6 16,-1-4-5-16,5 7 1 31,3-7 0-31,0 3-1 0,1-9 0 16,3-4 5-16,0 0-4 0,-4-4 11 15,1 1-9-15,-1 0-1 16,0-7-1-16,0 0 1 16,1-4-1-16,-1-6 11 15,0 0-10-15,-3 0 8 16,-1-6-7-16,-3 2 4 0,0-3-6 15,0 1 6-15,0-1-6 16,-4 0 0-16,0 0 0 16,0 1-4-16,0 2 2 15,-4 1 4-15,0 0-3 16,4 3 0-16,0-1 1 16,0 5-7-1,0-1 5-15,0 4-3 16,0-1 3-16,0 4 1 15,0 4 0-15,0 2-6 16,0 4 5-16,4 4 0 16,0-1 1-16,7 1 2 15,-4 2-1-15,1 4-3 16,3 11 1-16,-3-8 1 0,3 0 0 16,0-2 0-16,5-5 0 15,-1 1 2-15,3-4-1 16,1-3 2-16,-4 0-2 0,0-3 8 15,1 0-7-15,-1-4 7 16,0-3-6-16,0-3 12 16,0 0-11-16,0-4 3 15,0-7-5-15,-4 1 13 0,1-7-11 16,-1 0 3-16,-4 3-5 16,1-3 2-16,-4 0-3 15,-4 3-3-15,0 1 1 16,-4-1-2-16,0 0 2 31,0 0 4-31,1 4-3 0,-5 0 0 16,1 2 1-16,-1 1-4 15,1 4 2-15,-1-1-2 16,0 4 2-16,1-1-2 16,-1 1 2-16,1 3 4 15,3 0-3-15,-3 3-5 16,3 1 4-16,0 2-3 0,0 1 3 15,0 3 1-15,1 0 0 16,-1 4 2-16,0-1-1 16,4 0-1-16,0 11 1 0,0-4-4 15,0 10 2-15,4-7 1 16,0 1 0-16,-1-4 0 31,1-3 0-31,4-1 2 16,-1-2-1-16,1-1-3 0,-1-3 1 15,1 0 4-15,3-3-3 16,1-4 0-16,-1-3 1 16,0 4 4-16,0-8-4 15,-3 1 6-15,0-4-6 16,-1 1-3-16,1-11 2 0,-1-10 3 16,1 4-3-16,-4-1 6 15,-1-3-5-15,-3-3 6 16,0 0-6-16,0 0 0 15,0 0 0-15,0-4-1 16,-3-2 0-16,-1-1 0 16,0 3 0-16,0 1 0 0,0 3 0 15,1 3 0-15,-1 0 0 16,0 7-3-16,0-10-1 16,4 7 3-1,0 2-2-15,0 8 2 0,0 0-2 16,0 6 2-16,0 0 1 31,0 17-6-15,4 4 5-16,0 2 3 15,0 1-2-15,-1 3-5 0,1 0 4 16,0 14 6-16,0-4-5 16,0 0-2-16,3 0 2 15,1 4-3-15,-1-1 2 16,1 1 6-16,3-4-4 0,0-3 0 15,4 6 0-15,0 4-7 16,4-7 5-16,0-3 6 16,0-4-5-16,0-6-2 15,0 0 2-15,0-1 3 16,-1-6-3-16,1 0 0 16,4-6 1-1,0-4 1-15,3 0-1 16,-3 0 5-16,-1-4-5 15,1-9 6-15,-1-7-6 16,-3 3 6-16,0-3-6 16,-4 0 9-16,0 0-8 15,-3 0 2-15,-5-4-3 0,1 1 2 16,-5 0-2-16,1 6-1 16,-4-3 1-16,-4 3-1 15,1-6 0-15,-1 3 0 0,-4-4 0 16,1 7-3-16,-1 1 2 15,1 2-2-15,-1 4 2 16,1 4-2-16,-1-1 2 16,-7 3-2-16,4 11 2 0,-8 0 1 15,4 3 0-15,0 0-3 16,3 3 2-16,1 1-2 16,4 2 2-16,3 5 1 15,0 5 0-15,0 1-3 16,12-3 2-16,-12 6-2 31,12-4 2-31,-1 8 6 0,1-4-4 16,3-3 0-16,0-7 0 15,1-3 1-15,-1-4-1 16,0-3 2-16,0-3-2 16,1-4 2-16,-1 0-2 15,0 1 8-15,1-14-7 0,-1 0 16 16,0-10-14-16,-3 0 10 15,-1-1-11-15,1-2-1 16,0-4-1-16,-1 0 1 16,-3-3-1-16,-4 4-1 0,0-5 1 15,0-5-1-15,0-1 0 16,-4 7 0-16,0 0 0 31,1 3-6-31,-1 0 5 0,0 0 6 16,0 4-5-16,0-7-4 15,1 6 3 1,-1 4 0-16,0 7-2 16,0-1-1-1,1 4 3-15,3 4 1 16,0 2 0-16,0 18-6 16,0-1 5-16,0 4 0 15,0 0 3-15,3 3-1 16,1 0-6-16,0 6 4 15,0 5 0-15,-1-1 1 16,1 0 0-16,0 3 0 0,0 1-3 16,0-4 2-16,3 3 6 15,1-6-4-15,-1 7 0 32,1-8 0-32,-1-2-1 0,1 6 2 0,3-7-1 15,0 1-1-15,1-7 1 31,-5-4-1-31,8-3 0 16,-3-3 2-16,3-4-1 0,4-3-1 16,-8 0 1-16,0 0 1 15,4-10 2 1,-3-10-3-16,-1 0 5 16,0 0-5-16,0 0-5 15,1 0 3-15,-1 0 3 16,-3-1-2-16,3-2-2 0,-3 3 1 15,3 0 4-15,0 3-3 16,0 4-5-16,-3 3 4 16,0 0-3-16,-1 0 3 15,1 6-2-15,3 4 2 16,4 7-2-16,0 6 2 0,4 1 1 31,-4 2 0-31,0 1 0 16,-4 3 0-16,1 7 0 15,-1-4 0-15,-3 11 0 0,-1-7 0 16,1-4 5-16,-1 1-4 16,-3-4 6-16,0-7-6 15,-1 0 6-15,1-3-6 16,-4-3 3-16,0 0-3 0,0-7 8 16,0 0-7-16,0 0-1 15,0-7 0-15,0-10 1 16,-4-6-1-16,4 0-1 15,0-1 1-15,0 1-1 16,0-1 0-16,0 4-6 16,4 0 5-16,4 3 0 0,-1 1 1 15,1 6-6-15,3 3 5 16,1 4-6-16,-1-1 6 16,4 4-3-16,0 4 3 15,0 2 4-15,0 1-3 16,0 0 3-16,0-1-2 0,4-2-1 31,-4-1 1-31,4 0 1 16,0-3-1-16,-4 0-1 15,0 0 1-15,0 0 1 16,-4-3-1-16,1 0 5 0,-1-4-5 16,-3 0 0-16,-1-3 0 15,-3 0 1-15,0-3-1 16,0-1-1-16,-4 1 1 0,3 0-4 15,-3-4 2-15,-3 7 1 16,-1-3 0-16,0-1 0 16,0 4 0-16,0 0 0 15,1 3 0-15,-1 4-3 16,0-4 2-16,0 4-5 31,1 0 5-31,3 3-3 0,-4 0 3 16,4 6 4-16,-4 4-3 15,4 0-5-15,-4 4 4 16,4 3 0-16,0 3 1 16,4 3 0-16,0 0 0 15,0 1 0-15,-1 3 0 16,5-4 0-16,-1-3 0 0,1 7 0 16,0-4 0-16,-1-3 0 15,4-3 0-15,1-3 2 16,-1-1-1-16,0-3-1 0,1 0 1 15,-1-3 1-15,8-1-1 16,-4-2-1-16,4-1 1 16,0-3 1-1,-4-3-1-15,0-11 2 16,0 1-2-16,0-10 2 16,0 3-2-16,-4-1-1 15,1-2 1-15,-1 0-1 16,0-1 0-16,1 4 2 15,3 0-1-15,-4 0-3 16,0 3 1-16,1 0-2 0,-1 4 2 16,0 3-2-16,-3-3 2 15,3 6 1-15,0 0 0 16,-3 4-3-16,3 3 2 16,4 0-2-16,0 7 2 15,-3 3 1-15,6 3 0 0,1 0 0 16,-4 4 0-16,1 0-6 15,-5 0 5-15,0 3 6 16,0 3-5-16,-3 7-2 0,-4-6 2 16,0-1 3-16,-1-3-3 15,-3 0 3-15,0-3-2 16,0 0-1-16,-3-4 1 31,-1 0 1-31,0-2-1 0,0-1-1 16,-3 0 1-16,3-4 1 15,-7 1-1-15,7-4 2 16,-4-3-2-16,1 0-1 16,3-3 1-16,0 0 4 15,0-1-4-15,1 1-3 16,6-4 2-16,5 1 0 0,-4-4 0 16,3-1-3-16,1-5 2 15,-1 2 4-15,1-6-3 16,-1 4-5-16,5 2 4 15,-1 1 6-15,-3-1-5 16,-1 1 1-16,4 3 0 0,1 0-4 31,-5 0 2-31,1 0-2 16,3 3 2-16,0 0 4 16,-3 1-3-16,0-1-2 15,3 0 1-15,-4-3 4 0,8 4-3 16,-3-1 0-16,-1 0 1 15,4 1-1-15,-4-5 0 16,1 1 0-16,-5 0 0 0,1 0 5 16,-4 4-4-16,-1-1-3 15,1-3 2-15,0 3 0 16,0 1 0-16,0-1-3 16,-1 4 2-16,1-1-2 15,0 1 2-15,3 3-5 16,1 3 5-16,-1 1 0 0,5 2 1 15,-1 4 0-15,0 4 0 16,4-1 5-16,1 4-4 16,-1-1-5-16,0 1 3 15,-4 0 0-15,0 0 1 16,1-4 5-16,-5 11-4 16,1 6 3-1,-5-7-3-15,-3-3 2 16,0 0-2-16,-3-3 2 15,-1-4-2-15,0-3 2 0,-3 0-2 16,-1 0 2-16,1-3-2 16,-1-3 2-16,0-1-2 15,1-3-1-15,-1 0 1 16,1 0-1-16,-1 0 0 0,1-3 0 16,-1-1 0-16,4 4-3 15,1-3 2-15,-1-1-2 16,4 1 2-16,0 3 1 15,0 0 0-15,0 0 0 16,4 0 0-16,3 0-3 16,1 0 2-1,3 0 1-15,0 0 0 16,4 0 0-16,1 0 0 16,-1 0 2-16,3 0-1 15,5-3-3-15,0-1 1 16,-1-2 4-16,1-8-3 15,0 4 3-15,-1-6-2 0,1-1 2 16,-4 0-2-16,0 4-1 16,-1-4 1-16,1 0-1 15,4 1 0-15,-4-1 0 16,-4 0 0-16,-4-3 0 0,4 3 0 16,-4 0 2-16,-7 1-1 15,0 2-1-15,0 1 1 16,-12-10-1-16,1 6 0 15,-5-3 0-15,5 6-3 16,3 1 2-16,-3 3-2 16,-1 3 2-16,0 7-5 15,5 4 5-15,-1 2 0 16,0 4 1-16,0 4 0 31,1-1 0-31,-1 4-3 0,0 3 2 16,4 7-2-16,0-4 2 15,0 1 4-15,4-1-3 16,0 4-2-16,-1 3 1 16,5-3 4-16,-1-4-3 15,1-3 3-15,3 0-2 0,1-3-1 16,6-4 1-16,-2-3-1 16,-1-3 0-16,0 0 2 15,0-4-1-15,0 0 5 0,0-3-5 16,0-3 9-16,0-10-8 15,-4-1 2-15,1-6-3 16,-1 0 2-16,0 0-2 31,1-3 2-31,-1-1-2 0,0 1-3 16,-3-1 1-16,-1 1 4 16,1 3-3-16,3 3-2 15,-3 0 1-15,-1 4 1 16,1 0 0-16,7-1 2 15,-4 4-1-15,1 4-12 16,6 2 9-16,1 4-2 0,-4 4 2 16,0 2-1-16,1 4 2 15,-1 7 1-15,0-4 0 16,0 4 0-16,0 0 0 16,-4 0 0-16,0-1 0 15,1 1 2-15,-1 6-1 0,-3 8-3 16,-1-5 1-16,-3-2 1 15,0-4 0-15,-4-3 2 16,0-1-1-16,-4 1 2 0,0-4-2 16,-3 1 8-16,-1-4-7 15,-3 0 5-15,-1-3-6 16,1-4 3-16,0 0-3 31,-8-3 2-31,0 0-2 0,0-3-1 16,0 0 1-16,1-1-4 15,3-2 2-15,-1-1-19 16,1 0 16-16,4 4-52 16,0 0 43-16,-1 3-95 15,5 0 82-15,-1 3-142 16,5 0 128-16</inkml:trace>
  <inkml:trace contextRef="#ctx0" brushRef="#br0" timeOffset="202706.9963">5646 1978 244 0,'12'-3'111'0,"-5"0"-87"0,1-1-30 0,-4 1 24 16,3 0-16-16,1-1 0 15,-1 1-1-15,1 0 18 16,-1-1-15-16,1 1 19 0,-1 0-18 0,-3-4 21 16,0 0-20-16,-4 1 22 15,0 2-21-15,0 1 5 16,0-7-8-16,-4 6 14 16,0-6-14-16,1-6 1 0,-5 9-3 15,1-6-2-15,-5 3 1 16,1 0 4-16,0 3-4 15,-1 0-3-15,1 4 2 32,0-1 3-32,-1 4-3 0,1 0-5 15,0 7 4-15,-4 0 8 16,3 6-5-16,1-3-1 16,4 4 0-16,-1-1-1 15,4 4 0-15,4 3-9 16,0 0 7-16,4 3 7 15,0 1-5-15,3-4 7 0,1 0-6 16,-1-3 11-16,1 6-9 16,-1-3 2-16,5-3-4 0,-1-4 13 15,0-3-10-15,1 0 3 16,-5-3-5-16,5 0 5 16,-5-7-6-16,1-7 17 31,-1 0-14-31,1-3 1 0,-1 0-3 15,1 0 7-15,-1 0-7 16,-3-3-1-16,0-4 0 16,0 0 4-16,-4 1-4 15,0-1 0-15,0 4 0 16,0-1 1-16,0 4-1 16,0 3-6-16,0 1 4 0,3 2-6 15,-3 4 6-15,4 4 0 16,0 6 1-16,0 3-3 15,3 1 2-15,1-1 1 16,-1 0 0-16,1 1 0 16,7 9 0-1,8-3 0-15,-5 4 8 0,-2-8-6 16,-1-2 7-16,0-11-6 16,0 0 1-16,-4-3-3 15,0 0 8-15,1-10-2 16,-1 0-4-16,-3-3 9 15,-1 0-9-15,1-1 4 32,-1-3-5-32,-3 1-1 0,4-4 0 15,-5 0-1-15,5 3 0 16,-1 0-3-16,1 4 2 16,-1 3 1-16,1 0 0 15,0 0 0-15,7 6 0 16,-4 4-6-16,8 7 5 15,-4 6 0-15,0 1 1 0,-4-1 2 16,1 4-1-16,-1 3 2 16,0-3-2-16,0 9-1 15,1 8 1-15,-5-4-1 16,1-7 0-16,-1 1 2 16,1-4-1-16,-4-7 2 15,-1 1-2 1,1-4-3-16,-4 0 1 15,0 0 18-15,0-10-14 16,0 0 2-16,0-3-3 0,0-4 1 16,-4-7-2-16,4-9-1 15,-3 0 1-15,3-1 1 16,0 1-1-16,3-1-9 16,1 4 6-16,4 3-16 0,-1 4 14 15,5 3 10-15,-1 7-5 16,0 3-6-16,4 0 5 15,0 3 5-15,1 0-5 16,-1 1 1-16,-4-1 0 16,12 0 4-16,-8-3-4 15,-4 0 0-15,8 0 0 0,-4-3 1 16,0 0-1-16,-4-4-3 16,1 0 1-16,-5 1 6 15,1-4-4-15,-8 0 3 16,0-4-3-16,0 1-1 15,-4-4 1-15,-4 4-4 32,1-4 2-32,-1 0 1 0,-3 4 0 15,0-1-3-15,-1-2 2 16,5 2-5-16,-1 4 5 16,1 0 0-16,-1 4 1 0,1 6-9 15,3 3 7-15,0 0 1 16,0 7 1-16,1 0-6 15,-1 0 5-15,4 0 0 16,0 4 1-16,0-1 0 0,0 4 0 16,4 3 0-16,-1-3 0 15,1-1 0-15,7 1 0 16,1 0 2-16,-1 0-1 16,4-1-3-16,0 4 1 15,0-3 1 1,0 0 0-16,0 3 0 15,4 0 0-15,0-3 2 16,4-4-1-16,-1-3-1 16,5 0 1-16,3 0-1 15,-4-6 0-15,-3-1 0 16,0 0 0-16,-1 1 8 16,-3-4-6-16,-4 3-7 0,0-3 5 15,-4 3-32-15,1-3 25 16,-5 0-67-16,-3 4 57 15,-4-4-108-15,0 0 95 0</inkml:trace>
  <inkml:trace contextRef="#ctx0" brushRef="#br0" timeOffset="203602.3118">7471 1483 280 0,'4'-10'128'0,"0"7"-101"0,0-1-34 0,-4 4 37 15,3-3-25-15,1 3 18 16,0-3-18-16,0-1 26 16,-4 4-23-16,0 0 24 0,3 0-24 15,-3 0 18-15,0 0-19 16,0 0 10-16,0 0-12 0,4 7 5 16,0 0-7-16,0 3-2 15,0 3 0-15,-1 7-1 16,-3 10 0-16,4 0 0 15,0 1 0-15,3-1 0 0,-3 0 0 16,0-3 0-16,0 6 0 16,-1 1 14-16,1-1-11 0,8-3 4 15,-9 0-5-15,5-3 5 16,-1 0-6-16,1 0 0 16,-4-1 0-16,0-2 1 15,-1-4-1-15,1-3 5 16,0-1-5-16,0-2 0 31,-1 6 11-31,1-3-10 16,0-4-3-16,-4-3 1 15,4 0 0-15,-4-3 0 16,0-1 2-16,0-6-1 16,0 0-6-16,0 0 4 15,0 0-53-15,0-6-31 16,-4-4 62-16,-7 0-117 15,3 0 108-15,1 0-219 16</inkml:trace>
  <inkml:trace contextRef="#ctx0" brushRef="#br0" timeOffset="204643.6543">7939 1493 208 0,'4'-7'95'0,"-1"7"-75"0,5-3-25 16,-4 3 44-16,-1-3-32 31,1-1 12-31,0 1-13 0,0 0 18 16,0-1-18-16,-1 1 33 0,1 0-29 16,-4-1 31-16,0 1-30 15,0 0 16-15,0-1-19 16,0 4 12-16,0 0-15 15,0 0 6-15,0 0-8 16,-4 0 1-16,4 4-3 0,0-1 2 16,-3 0-2-16,3 1 5 15,-4 2-5-15,0 1 0 16,0 3 0-16,0-3 4 16,1 9-4-16,-1-2 0 15,0 9 0-15,0 7-1 16,-3 4 0-16,3-4 0 15,0 0 8-15,1-10-6 0,3-3-1 16,0 6 0-16,0-3 7 16,0 4-6-16,-4 6 2 15,4 0-3-15,0-6 8 16,0-1-7-16,0 0 2 31,4-2-3-31,-1 2-1 0,1-6 1 16,4-1 1-16,-1-2-1 15,1-1 5-15,-1 1-5 16,1-4 9-16,-1 0-8 16,1 0-1-16,-1-4 0 15,5 1 1-15,-1-4-1 16,0 1 5-16,1-4-5 0,-1 0 0 16,0 0 0-16,-3-4 1 15,7 1-1-15,4 0 2 16,0-4-2-16,-4 0 5 15,-4 1-5-15,0-4 0 16,1 0 0-16,-1 0 4 16,-4-4-4-1,1 1-3-15,-4-1 2 16,0 1 0-16,-1 3 0 16,-3-7 2-16,0 4-1 0,0-1-1 15,-3 1 1-15,-1 3-1 16,-8-7 0-1,1 4 0-15,0 3-3 16,-8 0 5-16,4 0-2 16,0 3-5-16,0 4 4 15,0 3 0-15,0 0 1 16,-1 6 0-16,1 1 0 16,0 7-6-16,0-8 5 15,4 4 3-15,0 0-2 16,-1 0-14-1,1 0 12-15,3-3-42 16,1 0 34-16,-1 3-78 16,1-3 68-16,3-1-126 0,4 1 111 15,4-4-208 1</inkml:trace>
  <inkml:trace contextRef="#ctx0" brushRef="#br0" timeOffset="207576.1711">8617 1493 260 0,'0'-7'118'0,"4"4"-93"16,0-4-32-16,0 4 54 0,0 0-39 15,-4-1 17-15,3 1-18 31,1 0 16-31,0-4-18 0,0 0 23 0,-1 4-21 16,-3 0 19-16,0-1-19 16,0 1 16-16,0 3-18 15,0 0 7-15,0 0-9 16,0 0 6-16,4 7-6 16,0-1-2-16,0 4 0 15,-4 4-1-15,4 9 0 0,-1 11 0 16,-3-1 0-16,8-6 2 15,-8 6-1-15,7-3-1 16,-7 1 1-16,0 5-1 16,0 1 0-16,8-7 5 0,-12 0-4 15,4-3 0-15,0-3 0 16,8-4-1-16,-8 0 0 0,0-3 2 16,0 3-1-16,0-7 5 15,0 0-5-15,3-3 3 16,1 0-3-16,-4-3 2 15,4 0-2-15,-4-7-3 16,0 0 1-16,0 0 9 31,0 0-6-31,0 0-4 0,0 0 2 16,0 0 0-16,0 0 0 16,0 0 0-16,0 0 0 15,0 0-3-15,0 0 2 16,0 0 4-16,0 0-3 0,0 0 3 15,0 0-2-15,0 0-3 16,0 0 1 0,0 0 1-16,0 0 2 15,0 0-1-15,0 0-6 0,0 7 4 16,0-1-3-16,0 1 3 16,4 0 1-16,-4-1 0 15,0 1-3 16,4-4 5-31,-4-3-2 0,0 0 3 16,0 0-2-16,0 0 2 16,0 0-2-16,0 0 2 15,0-3-2 1,0-4-1-16,3 1 1 16,-3-4-1-16,0 0 2 15,0-4-1-15,8-3-6 0,-8 4 4 16,7-4-3-16,-7-6 3 15,8-4 1-15,-4 4 0 16,3 3 0-16,-3-4 0 16,0 1-3-16,3 3 2 15,1 3-2-15,-1 0 2 0,1 4-2 16,3-1 2-16,1 1-2 16,-1 3 2-16,-4 3 1 15,5 4 0-15,3 0-3 16,-4 6 2-16,4 4-5 0,4 3 5 15,0 3 0-15,-4 4 1 16,4-4 2-16,-4 7-1 31,-4 7 2-31,-3-4-2 0,-1-2-1 16,-3-1 1-16,-8 0-1 16,1-4 0-16,-9 1 5 15,1 0-4-15,0 0 9 16,-1-4-8-16,1 0 2 15,-4-3-3-15,0 1-1 16,0-5 1-16,0 1 1 0,0-4-1 16,-1-3-1-16,1 0 1 15,4-3-1-15,-8 0 0 16,0-1 5-16,1 1-4 16,2 0-5-16,1-1 3 15,4 1 0-15,0-1 1 16,3 4-3-1,1 0 2-15,3 0-2 16,0 4 2-16,4-1-2 16,8 4 2-16,-1-4 4 15,12 4-3 1,0 3 0-16,0-3-2 16,3-1 1-16,-3 1 9 0,4 0-6 15,-4-1 7-15,7-2-6 0,-3-1 1 16,7-3-3-16,-7 0 5 15,-1 0-5-15,1-3-3 16,-4-1 2-16,-1 1 3 16,1-4-3-16,0 1 6 15,-4-4-5-15,0 0 6 16,-3 0-6-16,-1-4 6 0,-4 1-6 16,1-1 6-16,0 1-6 15,-5 0 3-15,1-17-3 16,-4 3 2-16,0 3-2 15,0 4-6-15,0 0 4 16,0 3 0-16,0 1 1 31,0 2-3-31,0 1 2 0,0-1 1 16,0 4 0-16,0 0 0 16,0 4 0-16,0 2 0 15,0 1 0-15,0 3-9 16,0 0 7-16,0 7 1 15,0 3 1-15,0 0-3 0,0 0 2 16,4 10 1-16,0-3 0 0,-1 3 0 16,1 0 0-16,0 0 2 15,0 0-1-15,3 0-3 16,1 4 1-16,-1-1-2 16,1 0 2-16,3-3 6 15,1 1-4-15,3-5 3 31,3 1-3-31,-2-4 5 0,-1-3-5 16,0-3 3-16,4-4-3 16,-4 1 2-16,3-4-2 15,-2-4 16-15,-1-2-13 16,0-1 4-16,0-3-6 16,-8-7 10-16,5 1-9 15,-5-5 4-15,1-5-5 0,-5-8-1 16,1 4 0-16,0-3-1 15,-4-1 0-15,0-3 2 16,0 1-1-16,0-15-1 16,0 4 1-16,0 4-1 15,0-1 0-15,-4 4-3 0,4 3 2 16,-4 4-2 0,4 6 2-16,-3-3 1 15,-1 7 0-15,0 3-3 16,0 3 2-16,4 7-8 15,-3 6 2 1,3 4 4-16,-4 4-4 16,0 2 6-16,4 5-6 15,0 9 6-15,0 0 0 0,4 3 1 16,0 11 5-16,-1 9-4 16,1-3 0-16,0-3 0 15,0 3-15-15,3-3 11 16,1-3 12-16,-1 2-8 15,1 1 4-15,7-3-4 16,-4-4-1-16,8-3 1 0,-4-1-1 16,0-2 0-16,0-4 0 15,-3 0 0-15,-1 0 5 16,4-7-4-16,-4 1 0 16,4-4 0-16,1-3-1 15,-1-1 0-15,0-2 5 0,-4-1-4 31,0-3 0-31,4 0 0 0,-3-3 1 16,-1-4-1-16,0 0 2 16,1-3-2-16,-1 0-1 15,0-3 1-15,-3-1 1 16,-1-9-1-16,1-1-3 16,7 4 1-16,-4 0 1 15,1 4 0-15,-5-1-3 0,8 0 8 16,-3 4-4-1,-1 3-9-15,0 0 6 16,0 3-2-16,1 4 3 16,-5-1-5-16,5 4 5 15,-5 4 0-15,4 2 1 16,1 4-3 0,-1 10 2-16,0 0 4 15,1 1-3-15,-1-1 0 16,4 0 1-16,4 7-4 15,-4-4 2-15,0 4 4 16,-4-4-3-16,-3 1 0 16,0-4 1-16,-1 3 1 0,-3 7-1 15,-4-6 2-15,-4-4-2 0,-3-4 2 16,-1-2-2-16,0-1 8 16,1 1-7-16,-4-4-7 15,-1-4 5-15,-3 1 2 16,0-4-2-16,0 1 0 15,0-4 1-15,0 0-7 16,0 0 5-16,-4 0-20 0,0 0 17 16,0 0-24-16,0 0 21 15,4 0-33-15,-4-14-26 16,4 4 49 0,-3-10-94-1,-1 4-128 1,0-1 179-1,0 0-64-15</inkml:trace>
  <inkml:trace contextRef="#ctx0" brushRef="#br0" timeOffset="208054.1579">9387 1624 296 0,'15'-10'131'0,"-12"16"-103"0,13-2-35 0,-9-4 51 0,1-7-36 15,3 7 25-15,8 3-24 16,0-9 25-16,7 2-25 15,0 1 9-15,1 0-12 0,-5 3-2 16,1 0-2-16,0 0-2 16,-1 0 1-16,-3 0-29 0,-4 10-54 15,-3-4 62 1,-5 1-153-16,-7 0 134 16,-4-4-149-1</inkml:trace>
  <inkml:trace contextRef="#ctx0" brushRef="#br0" timeOffset="208370.1548">8919 1336 360 0,'4'-7'161'0,"-4"7"-127"0,23 0-43 0,-16-7 55 15,1 7-38-15,-1-6 3 16,4 2-8-16,1 1-2 15,-5 0 0-15,1-1-55 0,-1 1 43 16,1 0-125-16,-1-1 104 16,5-9-233-1</inkml:trace>
  <inkml:trace contextRef="#ctx0" brushRef="#br0" timeOffset="209424.5583">10593 2136 276 0,'-4'-7'125'0,"4"7"-99"0,0 0-33 16,0-7 43-16,0 1-30 31,0 6 23-31,0-7 12 15,4 14-30-15,-4-7 18 0,0 6-22 16,4 1 18-16,0 6-18 16,-1 4-1-16,-3 0-4 15,-3 6 4-15,-1 1-5 16,-4-1-19-16,-7-3 14 0,-11 10-128 16,-12 4 103-16,-7-4-278 15</inkml:trace>
  <inkml:trace contextRef="#ctx0" brushRef="#br0" timeOffset="217383.4988">11588 1801 156 0,'0'-3'72'0,"0"6"-57"0,4 0-19 0,-4-3 65 15,8 0-41 1,-1-3-10-16,1 0 6 15,-4-1-13-15,-1 1 27 0,-6-4-23 0,-1 1 27 16,0 2-25-16,-7 1 15 16,-1 0-4-1,1-1-14-15,0 4 6 16,0 0-9-16,-5 0 6 16,1 0-6-16,0 0 1 31,0 4-3-31,0 2 5 0,0 1-5 15,0 0 0-15,0-1 0 16,4 4 4-16,-1 0-4 16,1 7 0-16,3-3 0 15,1-1 4-15,3-3-4 0,0 3 6 16,4-3-6-16,0 0 6 16,8 1-6-16,-1-1 3 15,5 0-3-15,3 3 19 0,4-3-16 16,3 0 10-16,1 0-10 15,3 0 3-15,4 0-5 16,-3 0 2-16,-5 0-3 16,1 0 2-16,-4 0-2 15,-4 0 2 1,0 0-2-16,-7 0-1 16,-1 4 1-16,-7-1 7 15,0 1-6-15,-7 6 7 16,-8-4-3-1,-4 5-5-15,0-5 9 16,0-2-8-16,0-1 5 16,0-3-6-16,0-3 3 0,1 3-3 15,-5-3 8-15,4-1-7 16,0 1-7-16,0-4 5 16,4-3 5-16,0 0-5 15,4 4-2-15,0-4 2 16,3 0-25-16,1 0 19 0,3 0-45 15,0 0 39-15,4 0-68 16,0 0 61-16,8 0-145 16,3 0 126-16,4-4-158 15</inkml:trace>
  <inkml:trace contextRef="#ctx0" brushRef="#br0" timeOffset="219756.1557">11947 1697 272 0,'-8'-16'125'0,"8"9"-99"0,-4 0-33 0,4 4 26 0,0-11-17 16,0 4 11-16,0 0-10 16,0 0 16 15,0-6 5-31,0 12-18 0,0-9 7 16,0 3-10-16,0 10 6 15,4 3 8-15,0 17-16 16,0 4 1-1,3-1 4-15,-3 4-5 16,0 6 0-16,3 4 0 16,-3 0-4-16,0 0 2 0,0 0 4 15,-1 3-3-15,-3-3 12 16,0-1-10-16,4 5-6 16,-4 2 4-16,0-6 10 15,0-7-8-15,0-3 19 16,0-7-16-16,4-3 9 15,-4-4-10-15,0-3 12 0,0-3-12 16,0-7 12-16,4-10-4 16,-1-10-8-1,5 0 1-15,0-1-4 0,-1 1-3 16,1 0 1-16,-1 0 1 16,1 0 0-16,-1 0 0 31,5 3 0-31,-1 4 0 15,0 0 0-15,0 2-3 0,1 1 2 16,3 0 1-16,-4 4 0 16,4-1-6-1,0 4 5-15,-3-1 0 16,-1 4 1-16,0 4 0 16,-3 2-3-16,-1 4 2 0,1 4 1 15,-1-1 0-15,-7 1 0 16,4 2 0-16,0 8 0 15,0-4 0-15,0 7-3 16,-1-1 2-16,1-2 1 16,0-1 0-16,3-3 2 15,1-3-1 1,-1 0-1-16,1 0 1 16,0-4 4-16,3-3-4 15,4 0 0-15,-4-3 0 16,1-4-1-16,6 0 0 15,-3-3 2-15,4 0-1 0,0-3 11 16,-4 0-10-16,0-4 5 16,0 0-5-16,-3 1 5 15,-1-14-6-15,0 3 0 0,1-10 0 16,-5 4-1-16,1-1 0 16,-4 1 0-16,-1 3 0 15,1 0 0-15,-4-1 0 16,0 5 0-16,0-1 0 15,0 4-3-15,-4-1 2 0,1 4 1 16,-1 0 0-16,0 3-3 16,0 4 2-16,0 0-5 15,1 3 5-15,-5 3-6 16,4 4 6-16,1 3 3 16,-9 3-2-16,5 4-2 31,7 0 1-31,-8 6 1 0,8 11 0 15,-4-4 0-15,8 0 0 16,0-3 0-16,4-4 0 16,-1-3 0-16,1 0 0 0,-1-3 5 15,4 0-4-15,1-4 3 16,3-3-3-16,0-3-1 16,0 0 1-16,4-4 7 0,0 0-6 15,-4-3 7-15,0 0-6 16,0 0 4-16,0-3-6 15,-4-4 6-15,4-3-6 16,1 0-3-16,-5 0 2 16,-4 0 3-16,1-13-3 15,-1 2 0 1,-3-5 1-16,-8-1-4 16,1 4 2-16,-1 2 4 15,-4 1-3-15,1 4-8 16,-4-1 6-16,-1 3-2 15,-3 4 3-15,0 4-5 16,0-1 5-16,-4 4-3 16,4 3 3-16,0 0 1 0,0 3 0 15,4 0-3-15,-1 1 2 16,5-1 1-16,-1 0 0 16,4 1 0-16,1-1 0 0,-1 0 0 15,4-3 0-15,0 0 0 16,4 4 0-16,3-1 2 15,4 1-1-15,1-4-1 16,3 0 1-16,0-4-1 0,4 1 0 16,0-1 0-16,3-2 0 15,8-1 0-15,-3 0 0 16,-1 1 0-16,-3-1 0 16,3 0 0-16,-3 1 0 31,-4-1 0-31,-4 4 0 0,-4 3-6 15,0 0 5-15,-3 3-3 16,-1 7 3-16,-3 0 1 16,4 3 0-16,-1 18 2 15,-3-5-1-15,0-2-1 16,0 3 1-16,3-4-4 16,1 0 2-16,-1-3 6 0,1-3-4 15,-1 0 3-15,8-7-3 0,4 0-1 16,-4 0 1-16,0-3 4 15,1-4-4-15,-1-3 9 16,0 0-8-16,0 0 5 16,0-3-6-16,0-4 3 31,-4 0-3-31,1-3 8 0,-1 0-7 16,0-10-1-16,0-7 0 15,-3 4 4-15,0 0-4 16,-1-1 0-16,1 1 0 15,-5 3-4-15,1 3 2 16,0 0 1-16,-4 4 0 16,0 6-3-16,0 0 2 0,0 7-10 15,0 4 8-15,0 6-1 16,0 0 2-16,0 10 2 16,4 7 0-16,0-1 2 15,-1 1-1-15,5-3-6 16,-1-4 4-16,1 0 6 15,3-3-5 1,-3-4 1-16,7 0 0 16,-4-3 1-16,12 0-1 0,-8-3 11 15,0-4-10-15,0 1 5 16,0-4-5-16,-4-4 8 16,4-2-8-16,-3-1 13 15,-1-3-11-15,0 0-5 16,1-3 1-16,-1-8 3 0,-3-5-3 15,-1 2 3-15,-3-2-2 16,0 2-6-16,-4 1 4 16,0-1 3-16,0 4-2 15,-4 3-8-15,0 1 6 16,0 2 4-16,1 1-2 16,-1 3-5-16,-4 3 4 0,1 4-6 15,-1-1 6-15,4 4 0 16,1 4 1-16,-1 2-6 15,4 1 5-15,0 0 3 16,0 0-2-16,4-1 0 16,3 1 1-16,1 0-4 15,-1-1 2 1,1 1 6-16,3-4-4 16,0 1 3-16,5-4-3 0,-5 0-3 15,15 0-24 1,1 0 20-16,-1 0-68 15,4-4 58-15,0 4-95 16,4-3 84-16,0 0-172 16,8-1 152-16,3 1-133 15</inkml:trace>
  <inkml:trace contextRef="#ctx0" brushRef="#br0" timeOffset="221389.8442">14156 2417 292 0,'4'0'131'0,"3"-3"-103"0,12-1-35 0,-11-2 40 16,-1-1-28-16,1-3 2 16,3 3-5-16,0-3 15 15,1 0-13-15,3 0 24 0,0-3-22 16,0-4 20-16,4 0-19 0,-4-10 13 16,0-9-15-16,-4 2 11 15,1-3-11-15,-1 0-1 16,0 1-2-16,-3-1 7 15,-1 0-7-15,-3 10 5 16,0-16-6-16,0 6 0 0,-4-7 0 16,0 8 10-16,0 2-9 15,0 4-3-15,0-7 1 0,-4 7 0 16,0 7 0-16,0 2-3 16,1-2-3-1,-1 13 4-15,0 3-2 16,0 21 0 15,4 6 3-31,-3 3 4 0,3 1-3 16,0 12-2-16,0 1 1 15,0 0 1-15,3 3 0 16,5 0 0-16,-1 1 0 16,5-1 2-16,-1 10-1 15,12-10-1-15,-1-3 1 16,-7-10 1-16,12 0-1 0,-1-4 5 15,-3-6-5-15,-4-7 9 16,3-4-8-16,1-2 7 16,-1-4-6-16,1-10 4 15,-4-10-6-15,4 0 6 16,-5-4-6-16,-3 1 9 16,1-4-8-1,-5-3-1-15,0 0 0 0,-3 0-1 16,-1-11 0-16,-3 1 0 15,0 3 0-15,-4 1 0 16,0-1 0-16,0 7 0 16,0 3 0-16,0 7-6 15,0 3 5-15,0 7-8 16,0 7 6-16,0 6-1 0,0 10 3 16,0 7-2-16,0 14 2 15,-4-1 1-15,4 1 0 16,0 3 0-16,0 3 0 15,0 0 0-15,0 4 0 16,0 2 2-16,0-5-1 16,4-8-1-16,0-3 1 0,-1-6 4 15,1-4-4-15,0-4 9 16,0-6-8-16,-1 0 10 16,1-6-9-16,4-4-7 15,-1-14 4-15,1-9 5 16,3 0-5-16,0-1-2 0,1 1 2 31,-1-1-3-31,0 4 2 0,1 3-2 16,-1 7 2-16,-3 7-8 15,3 3 7-15,0 7-2 16,0-1 3-16,1 15 4 16,3 2-3-16,0-3 0 15,4-3 1-15,0 0-1 16,-1-1 0-16,5-2 5 0,-4-1-4 15,0-6 11-15,0-1-9 16,0-2 4-16,-1-4-5 16,-3-4 5-16,1 1-6 15,-1-4 11-15,0-6-9 16,0-7 2-16,-4 0-4 16,0 0 2-1,-3 0-2-15,-1 0 5 16,-3-4-5-16,-8 1 0 15,-3 3 0-15,-1 0-4 16,5 3 2-16,-5 0 1 16,1 4 0-16,-1-1 0 0,0 1 0 15,1 6-6-15,-1 1 5 16,1 2-3-16,-1 1 3 0,1 3-2 16,-1 3 2-16,1 4-2 15,3 3 2-15,-4 7-2 16,5-1 2-16,-1 4-2 15,4 1 2-15,0 9 1 16,4 3 0-16,3 1 5 16,1-4-4-16,3-3 0 0,4-1 0 15,4-2-1-15,7-4 0 16,4-3 0-16,-3-1 0 16,3-2 5-16,0-4-4 15,0-4 0-15,1 1 0 16,-5-7 7-16,-3 3-6 15,-5 1-37 1,-3-4 27-16,-3 0-84 16,-5-4 71-16,-3 1-154 15,-4 0 134-15,-7-1-231 16</inkml:trace>
  <inkml:trace contextRef="#ctx0" brushRef="#br0" timeOffset="221969.3494">14303 1928 160 0,'-19'-6'75'15,"15"6"-59"-15,-3-4-20 0,3 4 87 0,0 0-66 0,1 0 42 16,-1 0-44-16,0-3 37 16,0 0-39-16,1 3 33 0,-1 0-35 15,0 0 37-15,0 0-36 16,0 0 38-16,1 0-37 15,-1 0 10-15,0 0-16 16,4 0 9-16,0 0-11 0,0 0 8 16,8 0-10-16,3 0 7 15,4 0-7-15,8 0-16 16,7 3 11-16,0 0 22 16,4-3-16-16,7 4-4 15,5 2 1-15,-1-2-85 0,8-1 66 31,3 0-137-31,5 4 118 0,3-4-283 16</inkml:trace>
  <inkml:trace contextRef="#ctx0" brushRef="#br0" timeOffset="223088.5843">16203 1640 260 0,'4'-10'115'0,"0"-10"-91"0,11 3-30 0,-7 14 80 0,-5-7-60 16,5 0 21-16,-4 0-25 15,-1 0 11-15,1 3-16 16,0 0 11-16,0 4-11 0,-4 3 5 15,3 10-7-15,-3 7 6 0,4 6-6 16,0 7 4-16,0 0-6 16,0 4 11-16,-1 6-9 15,5 0 4-15,-4 1-5 16,3 2 2-16,-3 1-3 16,3-4-1-16,1 10 1 15,0-3 4-15,-1-7-4 0,1 1 3 16,-1-8-3-16,-3-6-1 15,3 0 1-15,-3-7 7 16,0-3-6-16,-4-4-1 16,4-3 0-16,-4 0 13 15,4-3-11-15,-4-7 13 32,0 0-12-32,3-4 9 0,1-2-10 15,0-4 2-15,-4-7-4 16,4 0-1-16,-1-10 1 15,5 1 1-15,-1-1-1 0,5 0-3 16,3 0 1-16,0 0-2 16,0 4 2-16,0 3 1 15,0 3 0-15,4 4-3 0,0 3 2 16,0 3-2-16,-4 3 2 16,4 4-5-16,-4 7 5 15,0 3-6-15,0 4 6 16,0 2 6-16,-4 1-5 15,1 0 1-15,-5 10 0 16,-3 3-7 0,0-3 5-16,-4-1 6 15,-4-2-5-15,0-4 7 16,-3 0-6-16,-5-3 3 16,1-4-3-16,-4 1-1 15,0-1 1-15,-4-3 7 16,4-3-6-16,-8 3 2 15,4-3-3-15,-7-4 2 16,3-3-2-16,5 0-1 16,3-3 1-16,3 3-1 15,-3-4-3-15,4 1 2 16,-1 3-24-16,5 0 19 16,-1 0-45-16,1-3 39 15,-1-1-68 1,5 4 61-16,-1 0-103 15,4-3 93-15,0 0-237 16</inkml:trace>
  <inkml:trace contextRef="#ctx0" brushRef="#br0" timeOffset="223619.9117">16822 1640 304 0,'0'-17'134'0,"3"-3"-105"0,5-13-37 0,-4 23 45 0,0 0-31 16,-1 0 12-16,1-1-13 15,0 5 13-15,0-1-13 32,-1 0 14-32,-3 4-14 0,4 0 6 15,0 3-8-15,-4 0-2 16,4 3 0-16,-1 4-1 16,1 16 0-16,0 4 2 0,0 3-1 15,0 0 2-15,-1 4-2 16,1 6-3-16,0 7 1 15,0 0 1-15,-1 0 0 0,1 0 0 16,0 6 0-16,0 11 5 16,-4-10-4-16,0-7 3 15,0-4-3-15,0-6-3 16,0-3 1-16,3-8 6 16,-3-2-4-16,4-4 6 15,0-7-6 1,-4 1-3-16,0-8 2 15,0 1-48-15,0-7 38 16,4-3-112-16,-4-4 94 16,4-3-251-16</inkml:trace>
  <inkml:trace contextRef="#ctx0" brushRef="#br0" timeOffset="224274.3321">17417 1918 316 0,'0'-3'144'0,"0"3"-113"0,0-3-39 16,0 3 17-16,0-4-9 15,0 1 0-15,-3-1 0 16,-1 1 0-1,-4 3-3-15,-3-3 2 0,0 3 1 16,-1 0 0 0,1 0 11-16,0 0-9 15,-1 0 5-15,1 0-5 16,0 3 2-16,3 0-3 0,-3 1 2 16,-4 3-2-16,7 3-3 15,-3 0 1-15,4 6 1 16,-1 1 0-16,0 3 5 15,1 0-4-15,3 11 9 0,0-5-8 16,1 11 10-16,3-3-9 16,3-7 10-16,1-4-10 15,4 0 13-15,-1-2-12 16,5-5 6-16,-1-2-7 16,0-1 20-16,8-3-17 15,-4-3 3 1,4 0-7-16,0-4 13 15,0-3-11-15,-1 0 9 16,-2-3-10-16,-1-4 4 16,-4-3-5-16,0 0 8 15,-3-4-8-15,-1-6 2 16,1-7-3-16,-4 1-1 16,-1-1 1-16,-3 0-4 0,0 4 2 15,0-1-2-15,-3 4 2 0,-5 3-19 16,1 4 16-16,-5-1-30 15,-3 8 26-15,-4-1-38 16,4 4 35-16,0 3-71 16,4 0 63-16,3 0-112 15,1 0 99-15</inkml:trace>
  <inkml:trace contextRef="#ctx0" brushRef="#br0" timeOffset="224789.5095">17832 1901 312 0,'11'-3'138'0,"-7"0"-109"0,0-1-37 16,-4 4 47-16,0 0-32 15,0-6 11-15,0-1-12 16,0 4 7-16,-4-4-10 15,0 4 18-15,1-1-16 0,-5 1 7 0,1 0-9 16,-1-1 1-16,1 4-3 16,-5 0-6-16,5 0 4 15,-5 7 6-15,1 0-5 0,0-1-4 16,-1 4 3-16,1 0 3 16,4 4-2-16,-1 3-2 31,0-1 1-31,1 8 1 0,-1-4 0 15,5 3 0 1,-1 8 0-16,0 9 8 0,4-7-6 16,0-3 10-16,4-3-9 15,3-3 13-15,1-4-12 16,3-3 6-16,4-1-7 16,0-2 6-16,0-4-6 0,4-4-2 15,0 1 0-15,0-3 1 16,-4-1-1-16,4-3-17 15,0-3 12-15,-4-1-51 16,0-3 42-16,4-3-65 16,-4 0 60-16,0-10-93 15,-4-7 84-15,1 1-175 16,-1-1 155-16,4-3-19 16</inkml:trace>
  <inkml:trace contextRef="#ctx0" brushRef="#br0" timeOffset="225605.9589">18138 1724 228 0,'3'-30'105'0,"-3"23"-83"0,4-6-28 15,0 6 77-15,-4 0-57 0,4 0 51 16,-4-6-48-16,0 10 27 16,0-7-32-16,0 10 13 0,0 0-19 15,0 6 0-15,7 8-4 16,1 3 4-16,-1 3-5 15,1 3 6-15,-1 7-6 0,5 4 14 16,-5-4-11-16,1 0-2 16,-1 4-1-16,1-1 4 15,-4 1-4-15,-1-1 6 16,1-3-6-16,0 4-3 16,0 6 2-16,-1-3 3 15,1-10-3 1,-4-4 6-16,0-3-5 15,4-3-3-15,-4-4 2 16,0-6 0-16,0 0 0 16,0 0-3-16,0-7 2 15,0-4 1-15,0-9 0 0,0-11-12 16,4-2 10-16,-1-1-8 16,1-3 7-16,4-1-3 15,3 1 4-15,0 0-2 16,1 0 3-16,3 3-2 0,0-10 2 15,0 7 4-15,0 3-3 16,-4 0 9-16,4 7-7 16,-3 4 2-16,-1-1-3 15,-3 7 13-15,-1 0-10 0,1 0 0 16,-5 3-2-16,1 4 1 16,0-1-2-16,-4 4-1 15,0 0 1-15,-4 4-4 16,0-4 2-16,1 6 1 15,-5 1 0-15,1 0 0 32,-5 3 0-32,1 7 0 0,0-4 0 15,-1 0 5-15,1 4-4 16,-4 0-3-16,0 0 2 16,4-1-3-16,-1 1 2 0,1 0 4 15,0 0-3-15,3 3 6 16,-3-7-5-16,7 1 9 15,0-1-8-15,4-3 16 16,0 0-14-16,4 3 10 0,7-2-11 16,-3 2-1-16,3-3-1 15,4 10 1-15,4-3-1 16,0-4 2-16,0 7-2 16,0 0-1-16,0-3 1 15,-1-3-24 1,5-4 18-16,-4 0-79 15,0 0 65-15,-4-3-127 16,-4-1 111-16,4-2-258 16</inkml:trace>
  <inkml:trace contextRef="#ctx0" brushRef="#br0" timeOffset="226260.687">19201 1540 284 0,'4'-31'128'0,"-1"25"-101"0,5-1-34 0,-4 4 73 16,-1-1-53-16,1 1 29 0,-4 0-31 16,0-4 33-16,4 4-33 15,0-1 17-15,-4 4-20 0,0 0-5 16,0 0-1-16,0 7-5 16,0 3 2-16,0 10 6 31,-4 3-4-31,4 11 3 0,-4 0-3 15,0 2-1-15,1 5 1 16,-1 6-1-16,0-7 0 16,0 0 0-16,1 4 0 15,-1-4 5-15,0 0-4 16,0 7 0-16,0 0 0 16,1-7-1-16,-1-6 0 0,4-4 2 15,0-4-1-15,0-2-34 16,-4-4 26-16,4-7-68 15,0-2 58-15,-4-5-94 16,4-6 84-16,0-3-189 16,8 0 166-1,-1-24-46 1</inkml:trace>
  <inkml:trace contextRef="#ctx0" brushRef="#br0" timeOffset="226641.1753">19461 1680 316 0,'4'-20'144'0,"-1"17"-113"0,1-27-39 0,0 23 59 15,0 0-42-15,-4-6-1 16,0-1-4-16,4 4 24 16,-4 4-21-16,0-1 2 0,0 14-6 0,0-1 4 15,0 18-17 1,0-1 9-16,-4 4 8 31,0 0-6-31,0 6 3 16,0 8-3-16,1-4 2 0,-1-1-2 15,0 1 5-15,0 0-5 16,1 0-3-16,-1 3 2 16,4 0 5-16,0 4-4 15,0-7 9-15,0-4-8 16,0-2-1-16,0-8 0 0,0-3-4 15,0-6 2-15,0-4-30 0,0 0 24 16,0-4-78-16,0-2 65 16,-4-4-126-16,0-4 111 15,-7-12-180 1</inkml:trace>
  <inkml:trace contextRef="#ctx0" brushRef="#br0" timeOffset="227071.9495">18903 1905 272 0,'-23'-4'125'0,"20"8"-99"0,-1-4-33 16,4 0 48-16,-4 0-34 15,4 0 21-15,0 0-21 16,0 0 24-16,4 0-23 15,0-4 18-15,3 4-19 0,4-3 21 16,4 3-21-16,4 0 22 31,4 0-22-31,0 0 14 0,10-7-16 16,1 4 17-16,0-4-17 16,4 7 7-16,4-3-9 15,7 0 6-15,0-1-6 16,3 1 1-16,-6 0-3 15,-1-7-1-15,-4 6 1 16,-7-2-1-16,-4 6 0 0,-3 0 0 16,-8 0 0-16,-1 0-31 15,-6 0 24-15,-5 0-56 16,1 3 48-16,-8 7-60 16,-4-3 56-16,-3-1-91 15,-5 1 83-15,1 0-220 16,-4 3 190-16,-4 0 7 0</inkml:trace>
  <inkml:trace contextRef="#ctx0" brushRef="#br0" timeOffset="227441.2448">18903 2076 284 0,'-15'0'128'0,"11"3"-101"0,0-3-34 0,4 0 45 16,0 0-31-16,0 0 34 16,0 0-31-16,0 0 29 15,8 0-30-15,-1 3 24 0,5-3-24 16,3 0 17-16,0 4-19 0,4-1 16 16,0-3-18-16,3 0 12 15,8 4-12-15,0-4 11 16,1 0-12-16,3 0 9 15,3 0-10-15,5 0 13 16,3-4-12-16,0 1-2 16,-3-1-1-1,-1 4-1-15,-3-3 0 0,-4 3-9 16,-4 0 7-16,-4 0-80 16,-3 0 64-16,-4 0-164 15,19-3-130 1</inkml:trace>
  <inkml:trace contextRef="#ctx0" brushRef="#br0" timeOffset="229735.7274">20705 1935 192 0,'0'-3'85'0,"0"3"-67"0,0-4-23 0,0 4 44 0,0 0-32 16,4 0 29-16,0-3-27 15,-1 0 23-15,1-1-23 32,0 1 25-32,0 0-25 0,0-1 18 0,-1 1-20 15,1-1 13-15,0-6-15 16,0 4 14-16,-4-1-14 16,0 0 6-16,0-9-5 15,-4 2-5 1,0 1 6-16,0 3-6 15,1 0-14-15,-1 0 11 0,-4 3 11 16,1 0-8-16,-1 4 1 16,-3-4-1-16,3 4-7 0,-3 3 5 15,0 3-6-15,-1 0 6 16,1 4 3-16,0 7-2 16,-1-1-2-16,1 7 1 31,0-3 4-31,3 0-3 0,1 3 0 15,-1 0 1-15,4 0 1 16,1 3-1-16,3-6 13 16,0 0-10-16,3 0 6 15,1-4-7-15,4 0 6 16,-1 1-6-16,1-4 6 16,-1-3-6-16,5-1 9 0,-1-2-9 15,0-1 18-15,1-3-16 16,-1-3 4-16,0-1-7 0,0-2 5 15,1-1-6-15,-5-3 0 16,5-4 0-16,-5 1-1 16,1 0 0-16,-1-1 2 31,1 1-1-31,-1-1-3 0,1 1 1 16,-8 0-2-16,7 6 2 15,-3 0-5-15,-4 4 5 16,0 3-8-16,0 0 6 15,0 0-1-15,0 13 3 16,4 7 6-16,0-3-4 16,0 3 0-16,3 0 0 0,1 0-4 15,-1 4 2-15,4-4 4 16,-3 0-3-16,11 4 9 16,-12-8-7-16,5-2 5 15,-1-4-6-15,0-10 11 16,1 0-3-16,-1-10-6 15,0-4 1-15,1 1-3 0,-1 0 8 32,0-4-7-32,0-3 2 15,1-4-3-15,-1 1 2 16,0 3-2-16,5 0-1 16,-1 3 1-16,3 3-4 15,1 1 2-15,-4 6-5 16,0 4 5-16,-3 0-6 0,-1 6 6 15,0 4-3-15,1 6 3 16,-9 0-2-16,9 4 2 16,-5 3 4-16,1 0-3 15,-1-3 3-15,1 0-2 16,-1 6-1-16,-3-2 1 16,0-5 4-16,4 8 2 15,-8-8-5-15,7-2 5 16,1-14-6-1,-1-14 14 1,1 1-11-16,-1-4 0 16,1-3-2-16,-1-3-4 0,1-1 1 31,3 1 6-31,-3-1-4 0,3 4 0 16,-3 4 0-16,-1-1-7 15,1 0 2 1,-1 7 3-16,1 3-11 15,-8 4 9-15,0 3-1 16,7 7 2-16,-3-1 2 16,4 4 0-16,-5 4 2 0,1-4-1 15,7 3-1-15,5 1 1 16,-5-4 1-16,8 0-1 16,-4 0 2-16,0-4-2 15,0 1 2-15,4-3-2 16,-4-4 8-16,4 0-7 15,0 0 2 1,-1-4-3-16,9-3 8 16,-5 1-7-16,1-4 2 15,-4-4-3-15,0 1 2 16,-4 0-2-16,-4-4 2 16,0-7-2-16,-3 1-3 15,-4-1 1-15,-4 4 1 16,0 0 0-16,-4 3-6 0,-7 1 5 0,-4 2-3 15,0 4 3-15,-1 0-5 16,-2 7 5-16,-1 6-6 16,-4 4 6-16,8 6-3 15,-8 7 3-15,12 0-5 16,-4 4 5-16,0 3 3 16,4 0-2-16,-1-1-2 0,9 8 1 15,-1-7 1-15,4 3 0 16,4-3 2-16,-1 3-1 15,9-7 5-15,-5 1-5 16,1-8 0-16,-1-2 0 16,5-17 10-1,-5-8-3 1,4-2-5-16,-3 0 1 16,0-4-3-16,-1-7 5 15,1-2-5-15,-5-5 3 16,1-2-3-16,7-4-1 15,-3-6 1-15,0-1 1 16,-1 0-1-16,1-6-3 16,-5-7 1-16,1 0 4 0,0 4-3 15,0 2 3-15,-1 8-2 0,-3 6-9 16,0 7 6-16,0 0-4 16,0 9 4-16,0 1-7 15,0 4 6-15,0 12-3 16,-3 8-2 15,-5 12 6-31,1 4-2 0,-1 17 3 16,1 14-2-16,7 2 2 15,-4 4 4-15,0 0-3 16,12 0 0-16,-1-3 1 16,8-1 4-16,0-2-4 15,8-8-3-15,-4 1 2 16,3-1-11-16,5 4 8 0,3-10-57 15,0-3 46-15,4-4-95 16,7-10 83-16,1-7-341 16</inkml:trace>
  <inkml:trace contextRef="#ctx0" brushRef="#br0" timeOffset="233308.4704">489 3386 252 0,'-8'-7'115'0,"8"4"-91"0,0-4-30 0,0 4 32 16,0 0-22-16,0-1 2 16,0-12 4-1,0-5 12-15,0 5-16 0,-4-1 25 16,1 4-23-16,-1 2 12 16,-4 5-14-16,1-1 8 15,-1 4-11-15,1-1-4 16,-1 4 1-1,1 7 5-15,-1 3-4 16,4 10-11-16,1 0 8 16,-1 0 0-16,4 4 2 15,0-1 2-15,4 1-1 16,-1 6-1-16,5 4 1 0,3-8 4 16,4-2-4-16,4-4 23 15,0-3-19-15,4-4 6 16,-1-3-7-16,5-3 17 15,3-4-17-15,-4-3 13 16,-3-3-12-16,-4 3 8 0,-4-7-10 16,-4-6 2-16,-3-4-4 15,-1 0 2-15,-14 0-2 16,-1 4 5-16,-7-4-5 0,-4 1-5 16,-4-1 3-16,-3 0-3 15,0 0 3-15,-1-6-2 16,5 16 2-16,3 0-2 15,4-6 2-15,3 10 1 16,5-1 0-16,11 1-6 31,7-7 2-31,4 3 3 16,-4 0 11-16,12 1-8 16,3-1 5-16,4-10-5 15,1 1 10-15,-1-1-9 16,-4 0 13-16,1-3-12 0,-5 3-5 15,-3 0 1-15,-4 1 3 16,-4-1-3-16,1 0 0 16,-8 0 1-16,-1-3 1 15,-3 7-1-15,0-1-1 16,0 1 1-16,-3-4 1 0,-1 4-1 16,0-4-6-16,-4 4 4 15,1 3 3-15,-1 6-2 16,1-2-8-16,-1-1 6 0,1 7-2 15,3 3 3-15,0 4-5 16,0 3 5-16,4 3 3 16,0 4-2-16,4 3-8 15,4 7 6-15,-1 3 1 16,5 10 1-16,3 11-3 31,4 2 2-31,-1 1 1 0,-3 3 0 16,4 3 0-16,4 1 0 15,-4-4 2-15,-4 0-1 16,0 10 2-16,-4-4-2 16,-3-6 2-16,-4-10-2 15,-1-7 2-15,-6-3-2 16,-1-3 8-16,-7-11-7 0,3-3 5 16,-3-6-6-16,-1-4 3 15,5 0-3-15,-5-10 13 16,1 0-10-16,4-7 3 15,-1-3-5-15,4-3 2 16,1-1-3-16,3-2-3 16,3-8 1-1,5-6 1-15,7 0 0 0,4 0-3 16,0-4 2-16,3 1 1 16,5-1 0-16,-1 1 2 15,4-14-1-15,-3 6-1 16,-1 1 1-16,0 0-1 15,-3 0 0-15,0-7 0 16,-4-3 0-16,-4 3 5 0,-8 3-4 16,-3 0-3-16,-4 4 2 15,-4 3 0-15,-3 7 0 16,-1 3-3-16,1 4 2 16,-5-4 1-16,1 7 0 15,3 10 0-15,1 0 0 16,-1 3-9-1,1 4 7-15,-1 3-4 16,4 3 4-16,1 4-5 16,3 3 6-16,3 7 0 15,5 3 1-15,3 10-3 16,4 7 2-16,0 10 1 0,4 0 0 16,4 0 0-16,0 3 0 15,-1 4 0-15,1-4 0 0,-4 3 0 16,-1 1 0-16,1 3 2 15,0 3-1-15,0-3-1 16,4-6 1-16,-8-4-1 16,-4-7 0-16,-3-3 5 15,-5-7-4-15,1-3 9 16,0-7-8-16,-4-7 5 0,-4 1-6 16,-3-4 0-16,-5-4 0 15,-3-6-1-15,-4-3 0 16,4 0 2-16,-7-7-1 15,-5-4 8-15,5 1-7 16,3-1-7-16,0-9 5 16,4-1-7-1,4-2 6-15,3-1 0 16,4 0 1-16,4 0 0 16,8 0 0-16,-1 1-6 15,12-1 5-15,0 0 0 16,4 0 1-16,3 0 0 0,0-3 0 15,1 0 2-15,7 0-1 16,-8 3-1-16,4 0 1 0,-3 0 1 16,-5 1-1-16,-3-8-1 15,0-3 1-15,-4 4 1 16,-4 2-1-16,1 5-3 16,-1 2 1-16,-3 4 1 15,-1 3 0-15,1 4 0 16,-5 3 0-1,5 0-12-15,-1 6 10 16,1 4-2-16,3 7 2 16,4 0-1-16,4 20 2 15,0-1-2-15,0 1 2 16,4 0 6-16,-1 0-4 16,1 0-3-16,-4-4 2 15,-4 1 3-15,-4-1-3 0,-3-3 6 16,-5 4-5-16,-6-4 3 15,-1-3-3-15,-7-1-1 16,-1-2 1-16,1-4 4 16,0-4-4-16,-4-2 3 0,3-1-3 15,1-3-1-15,0-7 1 16,3 1-4-16,1 2 2 0,3-2-5 16,4 2 5-16,7 1-6 15,5 0 6-15,3-1-3 16,11 1 3-16,0-4 4 15,8 1-3-15,0-1 3 16,8-3-2-16,7-4-3 31,-4 1 1-31,0-4 9 0,1 0-6 16,-5-3-1-16,-3-6 0 16,-4-5 1-16,-8 5-1 15,-3-1 5-15,-4 3-5 16,-4 1 3-16,-8-1-3 15,-3 1-6-15,-4 3 4 16,-4 3-3-16,-3 4 3 0,-1 3 1 16,-3 3 0-16,-4 4 0 15,0 3 0-15,0 3-12 16,-1 4 10-16,1 3-2 16,0 3 2-16,4 21-1 0,0-4 2 15,3 3-2-15,1-3 2 16,7 1 4-1,3-5-3-15,5 1 0 16,3 3 1-16,4-6-1 16,8 3 0-16,3-7 2 15,4-10-1-15,4-4-1 16,4-6 1-16,4-3 4 16,-5 0-4-16,-3-4 6 15,0-3-6-15,0-3 11 0,-4-4-9 16,0-3 7-16,-7 0-7 15,-4-24 4 1,-4 4 0-16,-4 0-5 16,-7-1-1-16,-4 1 0 15,0 3-4-15,0 4 2 16,0-11 1-16,0 7 0 0,-4 7-6 16,-3 3 5-16,3 4 6 15,0 3-5-15,0 6-7 16,1 4 5-16,3 4-10 15,-4 6 9-15,4 10-1 0,-4 3 2 16,4 4 5-16,0 6-3 31,8 11-5-31,-1 6 4 0,1 17 0 16,3 0 1-16,0-3 0 16,1-7 0-16,-1-4 0 15,0 11 0-15,1-11 0 16,-1-6 0-16,4-7 2 15,0-3-1-15,4-3-1 16,0-4 1-16,3-3 4 0,1-7-4 16,-4 0-36-16,7-4 27 15,4-6-58-15,-7-3 50 16,0-7-105-16,-5 0 93 16,1-10-294-1,-4-4 249-15,-3-6 27 16</inkml:trace>
  <inkml:trace contextRef="#ctx0" brushRef="#br0" timeOffset="233793.6841">2593 3168 268 0,'-8'-3'121'0,"12"3"-95"0,-4 0-33 16,0 0 20-16,-4 0-12 15,4 0 3-15,-4 0-3 16,4 0 2-16,-4 0-2 0,1 0 36 0,-1 0-29 16,0 0 33-16,0 0-30 15,1 0 19-15,-1 0-22 16,4 3 18-16,-4 1-19 15,4-1 4-15,-4 0-7 16,4-3 14-16,-3 4-14 16,3-4 12-1,-4 0-11-15,4 0 13 16,-4 3-13-16,4-3 6 16,0 0-8-16,8 3 6 15,-1 1-6-15,12-4 6 16,4 0-9-16,3 0 1 15,4 0 4-15,8 0-4 16,3 0-5-16,1 3 3 0,11-3-118 16,-1 0 94-16,5-3-373 15</inkml:trace>
  <inkml:trace contextRef="#ctx0" brushRef="#br0" timeOffset="234972.9457">3754 3339 300 0,'-8'-13'134'0,"12"9"-105"0,0-2-37 16,-4-4 59-16,0-4-42 16,0 1 19-16,0-1-20 0,0 1 12 15,0 3-15-15,0 3 14 0,7 1-14 31,1 2-3-31,-1 8 0 16,-3 16-2-16,4 3 0 16,-1 4 0-16,1 0 0 15,-1 3 0-15,1 0 5 16,-1 4-4-16,1-1 3 16,0-3-3-16,-1-6 2 15,4-4-2-15,1 0 16 0,-1-7-13 16,0 1 7-16,1-4-8 15,-1-3 6-15,0-4-6 16,4-3 12-16,0-3-11 16,0-1 6-16,1-6-7 15,-1-7 4-15,0-3-6 0,0 0 3 32,0 0-3-32,4 3 2 15,0-3-2-15,-4 7-1 16,0-1 1-16,-4 4-7 0,0 7 5 15,1 3-8-15,-1 3 6 16,0 4 2-16,1 3 1 16,-9 4 0-16,5 2 0 15,-4 4 2-15,3 0-1 0,-3-3 8 16,4 0-7-16,-5 0 2 16,1-4-3-16,-4-3-1 15,4 0 1-15,0-3 4 16,-1 0-4-16,1-4 6 15,0-3-6-15,0 0 6 16,3-3-6-16,1-4 6 0,-1-3-6 16,1-10-3-16,-1 0 2 15,1 0 3-15,7-1-3 16,-4 1-5-16,4 4 4 16,4-1 3-16,-4 3-2 15,0 4-5-15,1 4 4 0,-1 2 11 31,0 4-8-31,0 4-23 16,0 2 17-16,0 4 4 16,0 1-1-16,0 5 1 0,0 8 1 15,0-4-1-15,0 0 0 16,-3 0 0-16,-1 0 0 16,0-3-42-16,1 0 33 15,-5-4-53-15,1-3 47 0,-5-3-94 16,1 0 83-16,-4-7-229 15,0-4 196 1</inkml:trace>
  <inkml:trace contextRef="#ctx0" brushRef="#br0" timeOffset="235174.7293">4014 2977 364 0,'-26'-10'164'0,"14"-7"-129"0,1 7-44 0,7 7 63 15,0 0-44-15,1-4-4 0,-1 4-2 16,0-1-74-16,4 1 55 0,0 0-121 0,8 3 104 16,7 3-227-1</inkml:trace>
  <inkml:trace contextRef="#ctx0" brushRef="#br0" timeOffset="236605.9376">5443 3651 292 0,'-4'0'131'0,"4"0"-103"0,0 0-35 0,0 0 51 0,0-3-36 15,0-1 19-15,4 1-19 16,-4-4 15-16,0-3-18 16,0 0 26-16,4-3-23 0,-1-7 21 15,-3-1-22-15,0-5 19 16,4-1-19-16,-4-3 10 16,-4-1-12-16,1-5-1 0,-1-8-2 15,0 0 10-15,0-2-10 16,-3 2-3-16,-1 0 1 15,1 8 0-15,-5-5 0 16,5 4-3-16,-4 7 2 16,3 7-5-16,-3 3 5 15,3 3-6 1,1 20-5 0,-12 7 8-16,7 7 0 0,1 10 2 15,4 6 5-15,-1 24-3 16,8-3-2-16,4 0 1 15,3-1-2-15,1 1 2 16,3-4 4-16,8-6-3 16,-4-4 0-16,4-7 1 0,4-6 1 15,3-3-1-15,4-7 2 16,0-7-2-16,-3-4-1 16,-1-6 1-16,1-3 7 15,-1-7-6-15,0-10 5 16,-3 0-6-16,-4-4 3 15,0-3-3-15,-4-3 2 0,-4-17-2 16,0 0 2-16,-3-3-2 16,-4 0 5-16,-4 3-5 0,0 3 0 15,0 4 0-15,-4-3-4 16,4 9 2-16,-4 4-5 16,4 10 5-16,0 6-14 31,0 24 12-31,4 7 1 15,0 10 1-15,-1 7 1 16,5 12-3-16,-4 8 2 16,3 0 6-16,1-7-4 15,-1-4-3-15,1 1 2 16,-1-1 3-16,5-9-3 16,-1-4 6-16,-3-7-5 0,7-6 9 15,0-3-3 1,-4-11-4-16,0-3 1 15,1-7-3-15,-1-3-1 16,0-3 1-16,1-4 1 16,-1 0-1-16,0 1-6 15,1 5 4 1,-5 1-8-16,1 4 6 16,3 6-1-16,0 0 3 15,1 3 4-15,-1 4-3 16,8-4-5-16,7 0 4 0,-3 1 6 15,-1-1-5-15,1-3 7 16,3 0-6-16,1-3 3 16,-5-1-3-16,1-2-1 15,0-4 1-15,-4 0 1 0,-1 0-1 16,-3 0 5-16,-3-14-5 16,-5-3 3-16,-3 0-3 15,-4 1-1-15,-4-5 1 16,-3 1-4-16,-5 4 2 15,1 2 1-15,0 4 0 0,0 3 0 16,-1 4 0-16,1 6-9 16,0 7 7-16,-1 3-4 15,5 7 4-15,-1 4 1 16,1 3 1-16,3 6 0 16,4 11 0-16,0-4-3 31,4 0 2-31,3 0 4 0,4-3-3 15,5 0 6-15,2-4-5 16,1-3 6-16,4 7-6 16,3-3 3-16,8-4-3 15,-4-4 2-15,1-2-2 0,-1-1 2 16,0-6-2-16,0-7-3 16,-4 0 1-16,-3-7-10 15,3 1 8-15,-10-1-77 16,2-3 62-16,-10 0-147 0,-4-4 127 15,-8 1-250 1</inkml:trace>
  <inkml:trace contextRef="#ctx0" brushRef="#br0" timeOffset="237006.9457">5085 3219 276 0,'-4'0'125'0,"11"0"-99"0,1-4-33 0,0 4 65 0,-1-3-47 32,4 0 18-32,1-1-20 0,-1 1 19 15,4-1-21-15,0 1 30 0,4 3-28 16,4 0 27-16,-1 0-27 16,1 0 12-16,3 0-15 15,4 0-6-15,4 0 0 16,0 0 3-16,8 3-3 0,-1 1-11 15,5-1 9-15,6-3-117 16,5 0 93-16,11 0-319 16,-4-7 267-1,-4 1 11-15</inkml:trace>
  <inkml:trace contextRef="#ctx0" brushRef="#br0" timeOffset="240569.1331">7713 3289 304 0,'-8'-24'134'0,"12"28"-105"0,-4-8-37 15,0-6 53-15,0 0-26 16,0 0-11-16,0 0-1 0,0 0-6 16,0 4 22-16,-4-1-18 0,0-3 23 15,1 0-21-15,-5 3 11 16,0-3-13-16,1 0-1 15,-4 3-2-15,-1 0 1 0,-3 1-2 16,0 2-1-16,4 1 1 16,-4 3-4-16,0 3 2 15,0 4-2-15,-1 3 2 16,5 4-2-16,0 2 2 16,0 18-2-16,3-1 2 0,0 1 1 15,5-4 0-15,3 0 2 16,3-3-1-16,1-4-3 15,8 1 1-15,-1 3 9 16,11-7-6-16,-3-3 7 16,4-4-6-16,0-3 6 15,-1-3-6 1,1-7 6-16,-4 0-6 16,-4-7 18-16,0 0-17 15,-4 1 13-15,0-4-12 0,-3-4 2 16,0-3-5-16,-5 1 5 15,1-4-6-15,-4-7 6 16,0-3-6-16,-4 3 3 16,1 3-3-16,-1 4-3 0,0 3 1 15,0 4-2-15,0 3 2 16,1 7-5-16,3 9 5 16,0 11 0-16,0 0 1 15,3 3-9-15,5 3 7 16,3-2 4-16,4-1-2 15,8 0 3 1,3-3-2-16,1-1 2 16,3-2-2-16,4-4 2 15,0 0-2-15,0-3 5 16,0-4-5-16,3 0 17 16,-3-6-14-16,-4-4 10 15,1 0-11-15,-9 1 2 16,-3-8-4-16,0 1 5 0,-8 0-5 15,-3-11 6-15,-4-6-6 0,-4 0-3 16,-4 3 2-16,0 0-3 16,-11 0 2-16,-4 4-2 15,0 3 2-15,0 3-5 16,1 4 5-16,-1 3-8 16,0 6 6-16,-4 4-9 0,1 7 9 15,3 6-4-15,0 11 5 16,4 9 1-16,0-3 1 15,7 1-3-15,1-5 2 16,3-2 6-16,4-1-4 16,4-3-5-16,3-3 3 31,5 0 8-31,3-7-5 0,3-3 2 16,1-4-3-16,4-3-1 15,7-3 1-15,-4-4 7 16,-3-3-6-16,0-3 2 15,-4-11-3-15,-1-6 5 16,-2-4-5-16,-5 1 6 16,-4-4-6-16,-3-3 9 0,0 3-8 15,-4 0-1-15,0-6 0 16,-4-1-1-16,0 4 0 16,1 0-3-16,-1 6 2 0,0 4-2 15,0 6 2-15,1 8-8 16,-1-1 7-16,4 7-2 31,-4 6 3-31,4 8-5 0,0 6 5 16,0 7-3-16,0 6 3 15,0 4 1-15,4 3 0 16,3 4 0-16,1 6 0 16,-1 3-3-16,5 4 2 15,3 4 4-15,0-5-3 16,4-5 0-16,3-4 1 0,12-4 1 15,-4-6-1-15,1-7 2 16,-1-3-2-16,4-7 5 16,0-4-5-16,0-6 6 15,-1 0-6-15,9-6 3 16,-8-4-3-16,0 0 2 16,-8-17-2-16,1 3 2 0,-9 1-2 15,1-1-1-15,-7-2 1 16,-1-1 4-16,-7 0-4 15,-4 0-5-15,0 4 3 0,-4 3-3 16,-7 0 3-16,-8 6-8 16,0 1 7-16,-4 3-4 31,1 3 4-31,-5 4-7 16,1 3 6-16,-1 3-1 0,1 7 3 15,3 3-5-15,1 8 5 16,3 5-3-16,4-2 3 15,4 16 4-15,3-6-3 16,4-4-5-16,4-3 4 16,8-4 6-16,3-3-5 0,4-3 4 15,0-4-3-15,4-3 2 16,0-3-2-16,0-4 2 16,0-3-2-16,3-6 5 15,5-11-5-15,-5-3 6 16,-3-4-6-16,0 1 6 15,-8-4-6 1,1-3-3-16,-5-4 2 16,1 1 3-16,-4-4-3 15,-1-7 3-15,-3 4-2 16,0 0-3-16,-3 3 1 0,-5 0-5 16,0-3 5-16,1 0 0 15,3 6 1-15,0 8-3 16,-7 5-9-1,0 28-10 1,3 3 16-16,1 7 13 0,3 3-6 16,0 4 1-16,4 12-1 15,0 1-4-15,0 3 2 16,8 1 4-16,-1 2-3 16,5-3-8-16,-1 7 6 0,0 0 1 15,0-6 1-15,1-5 8 16,3-5-6-16,0-5 2 15,-4-6-3-15,4-3 8 16,0-3-7-16,0-4-1 16,-3-4 0-16,-1-6 4 31,0-3-4-31,1 0 3 0,3-4-3 16,0-10 2-16,-4-6-2 15,4-1-6-15,0-3 4 16,-3 1 6-16,-1-1-5 15,0 3 7-15,-3 4-6 0,-1 4-3 16,1 2 2-16,-1 4-6 16,1 3 5-16,0 4-8 15,-1 6 6-15,1 4-1 16,3 6 3-16,0 4 6 0,1 0-4 16,-1 6-3-16,0 8 2 15,0-1-3-15,1-3 2 16,-1-4 1-16,0 1 0 15,-3-1 2 1,-1-6-1-16,1-1 5 16,0-2-5-16,-5-1 3 15,1-6-3-15,-4 0 8 16,0-7-7-16,0 0-1 16,4-4 0-16,-4 1 1 15,4-7-1-15,-4-3-1 16,3-8 1-16,1-9-1 0,4 3 0 15,-1 1-3-15,1 6 2 16,3 3-2-16,0 3 2 16,5 4-8-16,-1 4 7 15,0 2-2-15,7 1 3 0,-7 3 1 16,4 0 0-16,-4 0 2 16,4 3-1-16,0-3 2 15,0 0-2-15,3 0 2 0,1 0-2 16,0-3 2-16,-4 0-2 15,-1-4 2-15,-2 0-2 16,-5 0-1-16,-4-3 1 16,-7 0-1-16,8-3 0 31,-12-4 2-31,0 0-1 0,-3 1 2 16,-4-4-2-16,-5 3-6 15,5 7 4-15,0 0-6 16,0 3 6-16,-1 4-6 15,5 6 6-15,-1 4-6 16,1 6 6-16,-1 4-6 16,0 10 6-16,5-4 0 0,-1 14 1 15,0 3 2-15,4-6-1 16,4-1-3-16,0 1 1 0,3-7 6 16,1-1-4-16,-1-2-3 15,8-4 2-15,8-3 5 16,-4-4-4-16,0-6 0 31,0 0 0-31,3-1 4 16,1-6-4-16,-1-3 9 0,1-4-8 15,0-3 5-15,-1-3-6 16,1-4 9-16,-4-10-8 16,0-6 2-16,3-1-3 15,5 4-1-15,-5 0 1 16,1 3-1-16,-4 4 0 0,0 2-3 15,-4 8 2-15,0 3-8 0,0 3 7 16,0 7-4-16,0 7 4 16,-4 3 1-16,1 10 1 15,3 10 0-15,-4-3 0 16,0 3 0-16,1 0 0 31,-1 1-3-31,-3-5 2 0,-1-2 4 16,4 6-3-16,1-7 0 15,-1-2 1-15,-3 2-1 16,7-3 0-16,0-3 2 16,-4-7-1-16,0-10 5 15,4 3-5-15,0-3 6 16,1-10-6-16,-1-3 0 0,0-1 0 16,0-2 1-16,0-1-1 15,0-7 2-15,0-6-2 16,0-10-1-16,0 3 1 15,-3 0 1-15,-1 4-1 16,0-1-3-16,0 4 1 16,1 3-2-1,-5 4 2-15,8 3-2 16,-3 3 2-16,3 0 1 16,0 7-6-1,0 4-1-15,0 6 5 16,0 6 4-16,0 4-2 15,0 7-5-15,0 0 4 16,4 3-3-16,-4 7 3 0,0 3 1 16,0 0 0-16,-3-3 5 15,-1 0-4-15,0-1 0 16,-3-2 0-16,-4-1-1 16,-1-3 0-16,-3-3 8 15,-3 0-6-15,-1-4 2 16,-7 1-3-1,-1-4 8-15,1-3-7 0,-4 3-1 16,0-7 0-16,0 0 1 16,0-3-1-16,-4-3-1 15,4 0 1-15,0-1-27 16,0 1 21-16,-1-4-85 16,9 4 69-16,3 0-140 15,4-4 123-15</inkml:trace>
  <inkml:trace contextRef="#ctx0" brushRef="#br0" timeOffset="243800.3403">11517 2739 380 0,'4'-33'171'0,"-4"9"-135"0,3 11-46 0,-3 10 37 16,4 3-23-16,-4 0 1 16,0 0-3-16,0 0-10 15,4 26 4-15,0 8 2 0,-1 3 4 31,1 6-2-31,0 4 9 16,0-3-7-16,3-1-1 0,1 4 0 16,-1-3 1-16,1-4-1 15,3 7 5-15,1 0-5 16,-5-7 3-16,1-3-3 16,-1-7 8-16,1-6-7 15,-4-4 2-15,-1-3-3 0,1-4 5 16,0-3-5-16,0-3 11 15,-4-7-9-15,0 0 13 16,3-4-12-16,1-2 6 16,4-25 4-1,-5 1-10-15,5-3-2 16,0-1-1 0,-1 1 4-16,4 3-4 15,1 3 0-15,-1 3 0 16,0 4-10-16,1 7 7 0,-1 3-4 15,8 3 4-15,0 7-5 16,3 7 6-16,1 3 0 16,-4 3 1-16,0 7 0 15,-1 0 0-15,1 1 0 0,0 5 0 16,-4-2 5-16,-3 6-4 16,-5-3-3-16,1-4 2 15,-8-3 3-15,-4 0-3 16,-4-3 3-16,-3-3-2 15,-8-4-3-15,0 0 1 16,-3 0 4-16,-5-4-3 0,5-2 3 16,-1-4-2-16,4 0 2 15,0-4-2-15,0 1 5 16,4 0-5-16,4-1-3 16,4 1 2-16,-1 0 0 15,8-1 0-15,0 1-9 31,4 0 7-31,3-1 7 0,5 4-5 16,3 0 1-16,7 0 0 16,5 0-4-16,-1 0 2 0,4-3 4 15,4-10-3-15,0 3 9 16,0-11-7-16,-4 5 5 16,0-1-6-16,1 0 9 15,-1 0-8-15,0-3 2 0,-7-3-3 16,-5-1 2-16,-3-2-2 15,1-1 5-15,-5-3-5 16,-4-1 6-16,1 1-6 16,-4 0 0-16,-4 0 0 15,0 0 1-15,-4 3-1 16,0 0-6 0,-3 7 4-16,-1 3-3 15,-3 7 3-15,-4 0-5 16,3 3 5-16,1 4-8 15,0 3 6-15,-4 7-1 16,3 3 3-16,1 3-5 16,0 4 5-16,-1 13 8 15,5-3-5-15,-1 0-12 0,5 3 8 16,-1 3 0-16,8 1 2 16,3 0 0-16,4-1 0 15,1 4 0-15,10 3 0 0,5-3 2 16,3-4-1-16,4-6-3 15,0-3 1-15,7-4 12 16,8-7-9-16,-7-3 3 16,-1-3-4-16,1-4 5 0,-1-3-5 15,-3-6 11-15,-4-11-9 16,-4-7 7-16,-7 1-7 16,-5 0 4-16,-3-4-6 15,-3-3 11-15,-1-4-9 31,-3 4-1-31,-1-7-1 0,-3-10 1 16,-4 7-1-16,0-4-1 16,0 1 1-16,0-4-1 15,0-7 0-15,0 7-6 16,-4 4 5-16,0 3-3 16,1 6 3-16,3 7 1 15,-4 4 0-15,4 6-6 0,0 4 5 16,-4 6-8-16,0 4 6 15,1 3-1-15,3 6 3 16,0 8-5-16,-4 9 5 0,4 11 0 16,0-1 1-16,0 1-3 15,0 2 2-15,0 8-2 32,0 0 2-32,0-1 4 15,0 1-3-15,4 3 3 0,-1 0-2 16,5 3-3-16,-1 10 1 15,5-10 4-15,3-6-3 16,4-4 6-16,3-3-5 16,1-7 3-16,0-3-3 15,-1-3 2-15,1-8-2 0,-1-2 2 16,1-4-2-16,3-7 8 16,5-3-7-16,-5-3 2 15,-3-4-3-15,-1-3 5 16,1 0-5-16,-4-3 0 15,0-21 0-15,-4 4-4 16,-4 0 2-16,-4 0 9 0,1-1-6 16,-4 1-7-16,-4 0 5 15,-4 3-1-15,0 4 1 16,-3 3-3-16,-1 0 2 16,1 6-8-16,-8 4 7 0,-1 0-2 15,-2 3 3-15,3 7-2 31,-1 4 2-31,1 2-5 16,0 8 5-16,4 3 0 16,0 6 1-16,3 0 0 0,4 4 0 15,4 7 0-15,4-4 0 16,4-3 2-16,3 0-1 16,8-7-1-16,0 0 1 15,0-3 1-15,3-4-1 0,1 0 2 16,3-3-2-16,1-3 5 15,-1-4-5-15,-3-6 6 16,-1 0-6-16,-3-1 3 16,4-2-3-16,-4-14 2 15,-4-7-2-15,-4 0 2 16,-4 0-2 0,-7-3 2-16,0 0-2 15,-3 3-9-15,-5 0 6 16,1 4-2-16,-5 3 3 15,-3 0-5-15,-4 6 5 16,1 4-3-16,-5 3 3 0,4 7-8 16,0 0 7-16,0 4 1 15,4 2 1-15,4 1 0 16,0 3 0-16,3-3 0 16,1 6 0-16,3-3 0 0,4-3 0 15,4 0-3-15,3-1 2 16,4 1 6-16,4-3-4 15,4-1 0-15,4-3 0 16,3 0 1-16,5-3-1 0,6-1 2 16,-3 1-2-16,4-4-1 15,-4 0 1-15,-4 1 1 16,0-1-1-16,-7 0-1 16,-4 4 1-16,-4-4-7 15,0 7 5-15,-4 10-6 31,-3 4 6-31,-1 2-3 0,-3 5 3 16,0 5 1-16,-1 8 0 16,1-4 0-16,0 0 0 15,7 0 2-15,1-3-1 16,6-3 5-16,1-4-5 16,0-3 3-16,4-1-3 0,-1-6 5 15,5 0-5-15,-1-3 6 16,1-4-6-16,-1-3 11 15,0 0-9-15,-3-6-1 0,0-1-1 16,-5-3 4-16,1-3-4 16,-4-4 3-16,0-13-3 15,-3 0 5-15,-1-1-5 32,-7 1 6-32,0 0-6 0,-8 3 0 15,8 0 0-15,-8 4-4 16,0 6 2-16,0 0-2 15,-3 7 2-15,-1 4-8 16,-3 2 7-16,3 4-4 16,1 7 4-16,-1 6 1 15,1 4 1-15,3 0-3 0,0 10 2 16,4 3 1-16,4 3 0 16,4-6 2-16,3 0-1 15,4-3 2-15,0-4-2 16,4 0 5-16,3-7-5 15,1-3 9-15,3 0-8 0,1-3 2 16,3-4-3-16,4-3 2 16,0-3-2-16,0-4 5 15,-4-3-5-15,-4 0 3 16,1-10-3-16,-5-10-3 0,-3 3 1 16,4-3 4-16,-8 0-3 15,-4 0 3-15,-3 3-2 31,-8 0-3-31,0 3 1 0,-4 4-5 16,0-3 5-16,1 6-3 16,-1 4 3-16,-4 3-2 15,4 3 2-15,-3 0 4 16,-4 4-3-16,7 0-2 16,0 3 1-16,-4 0-5 15,5 3 5-15,-1 4 0 0,0 3 1 16,4 0-3-16,0 0 2 15,0 0 4-15,4 0-3 16,3 3-2-16,5-3 1 16,3 0 4-16,0-3-3 15,4 0 3-15,0-4-2 0,0-3 2 32,7 0-2-32,4-3 2 15,0-1-2-15,4-2-1 16,-4-4 1-16,1 0-1 0,-5-4 0 15,0 4 2-15,-3 0-1 16,0 3-1-16,-5 1 1 16,-3-1-1-16,-3 4 0 15,-8-1-17-15,-4 4 13 0,-4 0-82 16,-4 7 67-16,1 3-164 16,-1 4 140-16,1-4-314 15</inkml:trace>
  <inkml:trace contextRef="#ctx0" brushRef="#br0" timeOffset="245072.0906">15151 3581 340 0,'-3'-7'154'0,"3"-7"-121"0,-4 1-42 15,4 10 24 17,-4 3-19-32,0 0 3 0,-3-7-2 15,-1 7 2-15,5 3 15 0,-9 7 8 16,1-3-16 0,3 0 29-16,5-1-27 15,-1 1 33-15,11-3 0 16,1-1-30-1,-1 0 16-15,1-3-21 0,3 0 17 16,1 0-18-16,-1-6-2 16,0 6-1-16,-3-7-2 15,-1 3 0-15,1 1-3 16,-4 0 2-16,-4 3-24 16,3 0 19-16,-3 3-115 15,0 4 94-15,-3-11-379 16</inkml:trace>
  <inkml:trace contextRef="#ctx0" brushRef="#br0" timeOffset="244655.316">15110 3175 272 0,'-4'-7'121'0,"8"1"-95"0,0-4-33 16,0 6 85-16,-1-3-63 15,1 1 31-15,0-1-33 16,0 0 12-16,-4 1-19 16,3 2 22-16,-3 1-21 0,0 3 14 15,0 0-16-15,0 0-3 16,-3 7 0-16,3-1 3 15,-4 1-4-15,4 0 0 0,0-1 0 16,0 1 21-16,0 0-17 16,4-4 9-16,-4-3-10 15,7 0 9-15,-3-3-10 16,3 0 7-16,1-1-7 16,0-3 1-16,-1 1-3 15,1-1-6-15,-1 0 4 0,1 1 3 16,-5-1-2-16,1-3-8 15,0 7 6-15,0-1-49 16,-4 4 39-16,0 0-82 0,4 4 72 16,-1 2-127-16,-3 8 113 15,0-1-219 17</inkml:trace>
  <inkml:trace contextRef="#ctx0" brushRef="#br0" timeOffset="257349.146">9387 5283 228 0,'-4'0'105'0,"8"0"-83"0,-4-3-28 0,0 3 27 15,0 0-18-15,3 0 18 0,-3 0-16 16,4 0 40-16,0 0-34 15,-4 0 37-15,4 0-36 0,-4 0 16 16,0 0-20-16,0 0 12 16,0 0-15-16,0 0 9 15,0 0-11-15,0 0 18 0,0 0-16 16,7 3 23-16,-7-3-21 16,0 0 14-16,0 0-16 15,0 0 9-15,0 0-11 16,0 0 7-16,0 0-7 15,0 0 4-15,0 0-6 16,0 0 9-16,0 0-8 0,0 0 2 16,8 3-3-16,-8-3 11 15,4 4-10-15,-4-4 5 16,3 3-5-16,-3-3 5 16,8 3-6-16,-1 1 6 15,1-1-6-15,-1-3 9 16,5 0-8-1,-5 0 5-15,20 3 0 16,-5-3-5-16,1 0 2 16,0 0-3-16,3 0 2 15,0 0-2-15,1 0-1 16,-1 0 1-16,1 0 1 16,-5 0-1-16,1 0-3 15,3 0 1-15,-3 0-61 0,7 0 49 16,-4 0-164-16,5 4 137 15,2-14-320 1</inkml:trace>
  <inkml:trace contextRef="#ctx0" brushRef="#br0" timeOffset="256786.1077">9466 5032 264 0,'-8'-7'121'0,"8"4"-95"0,0 3-33 16,0 0 76-16,0-4-56 16,0 4 30-1,4-6 5-15,0-1-36 16,3 0 24-16,16 4-8 15,0-1-20-15,3 1 3 16,0 0-9-16,5-1 10 0,-1 4-9 16,4 0 4-16,0-3-5 15,-4 0 2-15,4 3-3 16,0 0-3-16,-4 0 1 0,-8 0 1 16,1 0 0-16,-4 0-6 15,-4 0 5-15,-4 10-64 31,-3-4-70-15,-8 5 100-16,-12-5-284 16,1 4 247-16,-11 0 30 15</inkml:trace>
  <inkml:trace contextRef="#ctx0" brushRef="#br0" timeOffset="265081.1471">15072 4760 152 0,'-15'-3'69'0,"34"0"-55"0,-11-1-18 0,-5 4 79 0,-3 0-60 16,4 0 59-16,0-3-55 15,-4-1 38-15,4 1-43 16,-4 0 16-16,0-1-22 0,0 1 15 16,0 0-18-16,-8 3 9 15,1 0-10-15,-1 0 9 0,-3 3-10 16,-1 0 2-16,1 1-4 16,0 2 5-16,-1 1-5 15,1 3 3-15,0 4-3 0,0 2 5 16,-1 4-5-16,1 4 6 15,0 9-6-15,-1 8 3 32,5-8-3-32,-1 1 2 0,4-4-2 15,1-3-1-15,3-4 1 16,0-3 10-16,3 0-9 16,5-3 14-16,0 0-12 15,3-4 9-15,0-3-10 16,0 0 7-16,8-3-7 15,-4 0 6-15,4-4-6 0,0-3 9 16,0 0-9-16,0-3-1 16,-8 3-1-16,4-7 7 15,0-3 2 1,0-7 4 0,0 1-9-16,-3-1 2 15,-1-3-5 1,-3-4 5-16,-1-6-6 0,-3 3 0 15,-4 0 0-15,0 1-7 16,0 2 5-16,0 4 0 16,-4 0 1-16,0 3-28 15,1 4 22-15,-1-4-54 16,0 7 46-16,0 3-78 16,1 1 70-16,-1 2-94 0,4 1 88 15,0 3-175 1,11 0 156-16,0 0-56 15</inkml:trace>
  <inkml:trace contextRef="#ctx0" brushRef="#br0" timeOffset="265735.5908">15555 4757 356 0,'7'-7'161'0,"-3"4"-127"0,0-1-43 0,0 4 38 32,-4-3-25-32,0 0 8 15,0-1-9-15,0 1 23 0,0 0-20 16,0 3 17-16,0-4-17 0,0 4 0 16,0 0-4-16,-4 0-2 15,0 0 1-15,0 0-1 16,1 0 0-16,-1 0 0 15,0 0 0-15,0 0-6 0,-3 4 5 16,-1 2 6-16,1 1-5 16,-1 0-4-16,-3 6 3 15,3 4 0-15,-3 3 1 16,3 0 2-16,1 0-1 16,-1 24-1-16,5-11 1 15,-1 1-4 1,0-4 2-16,4-3 4 15,0-4-3-15,4-3 3 16,3-3-2-16,1-3 5 16,3-1-5-16,1-3 17 15,-1-3-14-15,4-4 4 16,0 0-6-16,4 1 10 0,0-4-9 16,3-4 7-16,-3-2-7 0,0-1 1 15,-4 0-3-15,0 1 5 16,-3-4-5-16,-1-4 9 15,0-6-8-15,-3-7 7 16,-5 0-6-16,1 1-5 16,-4-1 2-16,0 3 3 15,0 1-3 1,-4-1-5-16,1 1 4 16,-5 6-22-16,4 0 17 15,-7 4-28-15,4 3 26 16,-1 0-52-16,0 3 46 15,1 1-81-15,3 2 72 16,0 1-135-16,12 3-64 16</inkml:trace>
  <inkml:trace contextRef="#ctx0" brushRef="#br0" timeOffset="266382.2693">16007 4707 340 0,'0'-4'151'0,"4"4"-119"0,-4 0-41 15,0-6 47 1,0 2-18-16,0 1-13 16,0-1 16-16,-4 1-18 31,1 0 18-31,-1 3-18 0,0 0 4 0,0 6-7 15,0 1-4-15,1 0 2 16,-1 3 0-16,-4 0 0 16,5 3-3-16,-1 4 2 15,0 0 1-15,0 3 0 16,1 0 2-16,3 0-1 16,0 14 2-16,0-7-2 0,3 6-1 15,5-6 1-15,-1-4-4 16,5 1 2-16,-1-4 12 15,4-3-9-15,0-4 11 16,0-3-10-16,4 0-1 16,-4-3-1-16,0-4 7 15,0 1-6-15,0-4 10 0,4 0-9 32,4-7 4-32,-4 0-5 15,-4-3 8-15,0 0-8 0,0-7 7 16,-4-6-6-16,-3 3 1 15,-1 0-3-15,-3-4 5 16,-4 1-5-16,0-4 6 16,0 0-6-16,-7 0-3 0,-1 7 2 15,1 0 3-15,-9 7-3 16,1-1-11-16,4 4 9 16,-4 0-5-16,0 3 5 15,0 1-19-15,3 2 17 16,1 1-24-16,0 3 21 15,0 0-58-15,3 0 50 0,0 0-92 16,5 0 82-16,-1 0-188 16,4 0 163-1,4 3-85-15</inkml:trace>
  <inkml:trace contextRef="#ctx0" brushRef="#br0" timeOffset="267083.1406">16528 4713 224 0,'3'-6'101'0,"1"-15"-79"0,0 15-28 0,0 6 71 15,-1-4-52 1,1 1 35-16,-4 3 3 15,4-3-37 1,-4-4 23-16,0 0-14 0,0 1-16 16,0 2 13-16,0 1-15 15,-4 0 9 1,0-1-11-16,4 1 4 16,-3 10-5-16,-1-1 2 15,0 1-3-15,0-4-3 16,1 11 1-16,-1-4 1 15,-4 0 0-15,1 0 0 16,-1 3 0-16,4 4-3 16,1 3 2-16,-1 4 4 0,0-1-3 15,4 1 0-15,0 9 1 16,0-9-1-16,8 12 2 16,-1-2-1-16,1-4-1 15,-1-6 1-15,5-4 1 16,-1-4-1-16,0-2 5 15,1-1-5-15,-1-3 11 0,0-3-9 16,4 0 10 0,0-4-10-16,0-3 10 0,0 0-10 15,1-3 10-15,-1-1-10 16,0-2 2-16,0-1-4 16,0-3 8-16,0-7-7 15,-4 0 7 1,1-6-6-16,-5-1 1 15,1 1-3-15,-5-1 11 16,-3 1-10-16,0 0 0 16,-3 2-1-16,-5-2-1 15,1 3 0-15,-5 3-9 16,1 0 7-16,-4 4-21 0,-4 0 17 16,0 3-33-16,-3 3 29 0,-1 0-82 15,0-6 71-15,-3 3-148 16,3 3 129-16</inkml:trace>
  <inkml:trace contextRef="#ctx0" brushRef="#br0" timeOffset="259168.788">11159 4720 120 0,'3'-7'55'0,"-3"4"-43"0,8-10-15 15,-4 9 65-15,0 1-49 0,-1-1 46 16,1 1-44-16,0 3 45 16,0-3-45-16,-4-1 38 0,0-2-40 15,0-1 27-15,0 0-30 16,0 4 29-16,0 0-30 15,-4-1 10-15,0 1-13 16,0 3 10 0,1-3-12-16,-1 3 6 15,0 0-7-15,-4 0 1 16,-3 6-3-16,4 1 5 16,-5 0-5-16,1 3 6 15,0-4-6-15,3 1 0 16,-7 3 0-16,-4 0 7 15,0 4-6-15,4-1-1 0,0 4 0 0,0 3-1 16,0 3 0-16,0 4 2 16,4 10-1-16,-1 3-1 15,5-3 1-15,3-3 1 16,0-4-1-16,4-3 11 16,0-1-10-16,4-2 8 15,0-4-7-15,3-3 6 0,1-4-6 16,3 1 1-16,0-1-3 15,8-3 5-15,-4-3-5 16,4-1 9-16,-4-2-8 16,0-1 7-16,4-6-6 15,0-1 9-15,-4-2-9 16,0-1 2 0,0-3-4-16,0 0 8 15,1 0-7-15,2-4 7 16,1 1-6-16,-4-4 1 15,4-16-3-15,-4 6-3 16,0 0 1-16,-3 4 6 16,-1-1-4-16,-4 1-5 0,5-1 3 15,-8 4 6-15,-1 0-5 0,-3 0-4 16,0 3 3-16,-7 0 3 16,-5 4-2-16,9 0 0 15,-1 3 1-15,-7 0-4 16,-1 3-17-1,1 0 15-15,0 4-51 16,3-1 43 0,1 4-59-16,-1 0 54 15,4 0-78-15,1 4 73 16,3-1-129-16,0-3 116 16</inkml:trace>
  <inkml:trace contextRef="#ctx0" brushRef="#br0" timeOffset="259837.4718">11513 4730 244 0,'0'-3'108'0,"0"3"-85"0,0-4-29 32,0 4 80-32,0 0-60 0,4 0 57 15,0 0-53-15,-1-3 36 16,1 0-40-16,0 3 34 0,0 0-35 15,-1-4 18-15,-3 4-23 16,0 0 7-16,4 0-11 16,-4 0 12-16,0 0-12 15,0 0-2-15,0 0-1 0,0 0 10 16,0 0-9-16,0 0 0 16,0 0-1-16,0 0 1 15,4 7-1-15,0 0-3 16,0 3 1-16,-4 3-2 15,3 4 2-15,1 3 1 0,-4 3 0 32,0 11 2-32,4 13-1 0,-4-7-1 15,0 0 1-15,4 1-4 16,-1-5 2-16,1 5 4 16,0-4-3-16,0-7 0 15,-1-4 1-15,1-2 1 16,-4-4-1-16,4-3 5 15,-4-4-5-15,0-3 3 0,0 0-3 16,0-3-43-16,0 0 34 16,0-7-80-16,0 0 68 15,0 0-98-15,4 0 89 16,7-17-199 0,0-3 69-1</inkml:trace>
  <inkml:trace contextRef="#ctx0" brushRef="#br0" timeOffset="260706.957">12105 4787 252 0,'0'-7'115'0,"0"4"-91"0,0 0-30 0,0 3 49 16,0-4-35-16,0 1 31 15,0 0-30-15,-4-1 33 16,0 1-32 0,1 0 20-16,-1-1-22 0,0 1 7 15,0-1-11-15,-3 1 12 16,-1 0-12-16,1-1-2 16,-1 4-1-16,1 0 4 15,-1 0-4-15,1 0 9 16,-1 0-8-16,-3 4-1 0,3-1 0 15,1 0 1-15,-5 1-1 0,5 3-3 16,-4 3 1-16,3 3 4 16,0 0-3-16,1 4-2 15,-1 0 1-15,1 3 1 16,3 10 0-16,-7 4 5 16,3-4-4-16,8 0 0 15,0 0 0-15,-7-3 1 0,10 0-1 16,-3-7 5-16,4 3-5 15,0-6 6-15,4 7-6 16,-1-4 9-16,1-4-8 16,-1 5 10-16,4-5-9 15,1-2 10-15,-1-4-10 16,0-4 4 0,1 1-5-16,3-3 5 15,0-8-6-15,0 1 0 16,0-1 0-16,0-6 1 15,0 0-1-15,0 0 2 16,0 4-2-16,4-4 2 0,-4-1-2 16,0 1 5-16,0-3-5 15,-3-4 3-15,-1 1-3 0,0-5 8 16,-3 5-7-16,3-8 2 16,-7-6-3-16,0 3-1 15,-4 4 1-15,0 3-1 16,0 0 0-16,0-1-3 15,-4 1 2-15,0 4 1 32,-7 2 0-32,3 1-6 0,1 3 5 15,-4-4-17-15,-1 8 14 16,1-1-40-16,3 4 34 16,1-1-58-16,-1 4 52 15,1 0-69-15,3 0 65 16,0 0-139-16,4 0 121 15,8-3-162-15</inkml:trace>
  <inkml:trace contextRef="#ctx0" brushRef="#br0" timeOffset="261292.5001">12478 4747 208 0,'-3'-4'92'0,"3"4"-73"0,0 0-24 15,0 0 53-15,0 0-39 32,0-3 41-32,0 0-37 0,0-1 49 15,0 4-46-15,3 0 42 0,1-3-43 16,-4 3 17-16,0-3-23 15,0-1 28-15,0 4-28 16,0 0 13-16,0 0-16 16,0 0 10-16,0 0-11 15,0 0 11-15,0 0-12 0,0 0 3 16,0 0-5-16,4 7-6 16,-4 0 3-16,4 3 0 15,-4 3 1-15,3 1 0 16,1 6 0-16,-4 3-3 15,4 14 2-15,0 0 1 16,-1 3 0 0,1 0 2-16,0-3-1 0,0 0-1 15,0-7 1-15,-1 4 1 16,1-1-1-16,0-3-9 16,0-6 6-16,-1-4 15 15,1-3-10-15,-4 0 4 16,4-4-5-16,0-3-23 15,-1 0 16-15,-3-3-68 0,0-7 57 16,0 0-101-16,0 0 89 16,12-10-250-1,-1-10 144 1</inkml:trace>
  <inkml:trace contextRef="#ctx0" brushRef="#br0" timeOffset="262065.0314">13055 4861 296 0,'-4'-10'134'0,"4"3"-105"0,0 4-37 0,4-1 56 16,-4 1-40-16,0-4 26 15,4 1-25-15,-4-1 17 16,0 0-19-16,4 4 30 0,-4-1-29 16,3 1 28-16,-3 0-27 15,4-1 7-15,-4 1-12 16,0 3 9-16,0 0-10 0,0 0-4 15,4 7 1-15,0 3 3 16,0 3-3-16,3 4 3 16,1 3-2-16,-1 7 2 0,1 6-2 15,-1-2-1-15,1-1 1 16,-1 0-4-16,1-3 2 31,-1 3 1-31,1-7 0 0,-4 7 5 16,-1-3-4-16,1 3 3 15,0-6-3 1,0-4-1-16,0-3 3 16,-1-4-2-16,1-3-1 15,0 0 1-15,0-3-46 16,-1 0 35-16,-3-7-66 0,4 0 58 16,0 0-130-16,4-7 114 15,-1-10-243 1</inkml:trace>
  <inkml:trace contextRef="#ctx0" brushRef="#br0" timeOffset="262835.4332">13704 4824 228 0,'-8'-7'105'0,"8"4"-83"0,0-4-28 15,0 7 32-15,0-3-22 16,-4-1 30-16,1 1-26 16,-1 0 36-16,0-1-34 15,0-2 32-15,0 2-31 0,1 1 8 16,-1 0-13-16,0-1 4 0,0 1-7 15,-7 0 4-15,0 3-6 16,3 0 9-16,1 0-8 16,-8 0 7-1,3 3 8-15,1 0-13 0,0 4 4 16,-1 0-6-16,1 3 2 31,4 0-3-31,-5 0 2 16,5 3-2-16,-1 4 5 15,-3 3-5-15,3 4 3 0,1 6-3 16,-1 0-1-16,4-3 1 16,1 0 1-16,-1-1-1 15,0-2-1-15,0-1 1 16,4-3 13-16,0 0-11 0,4 1 4 16,0-1-5-16,0-4 10 15,3-2-9-15,1-4 10 16,-1 0-10-16,5-3 10 15,6-4-10-15,-2-6 2 16,2-1-4-16,1-2-1 16,-4-1 1-16,4 4 4 0,-4-4-4 31,0-3 6-31,0 0-6 16,0-4 3-16,1 4-3 15,-1-3 2-15,-4-1-2 16,0 1 2-16,-3-10-2 15,-1-8-1-15,-3 5 1 0,0 2-1 16,-4 1 0-16,0-1 2 16,-4 4-1-16,0 0-3 15,-3 3 1-15,-1 1-5 16,1 2 5-16,3 4-34 0,0-3 28 16,0 6-65-16,1 0 55 15,-1 4-79-15,4 0 72 16,0-1-156-16,7 4 138 0,1 0-150 15</inkml:trace>
  <inkml:trace contextRef="#ctx0" brushRef="#br0" timeOffset="263352.0211">13952 4760 312 0,'-7'-10'141'0,"14"10"-111"0,-10-3-38 0,3 3 70 0,3-4-51 16,-3 1 36-16,0 0-35 15,0-1 39-15,0 4-39 16,0-3 25-16,0 3-27 0,0 0 3 0,0 0-9 15,0 0-6-15,4 3 2 16,0 4 0-16,0 0 0 16,0 3 2-1,-1 3-1-15,1 4 2 16,4 3-2-16,-1 4-6 16,-3 9 4-16,0 1 6 15,3-1-5-15,1 1 1 16,-1-1 0-16,1 1-1 15,-1-4 0-15,-3 0 2 16,4-7-1-16,-4 8 2 0,-1-5-2 16,1-5-9-16,0-1 6 15,3-4 10-15,-3-2-7 16,-4-4 0-16,4-3 0 16,-4-1-32-16,0-6 24 0,0 0-59 15,0 0 51-15,4-3-95 16,-1-4 84-16,1-6-170 15,4-4 150-15,-1-3-126 16</inkml:trace>
  <inkml:trace contextRef="#ctx0" brushRef="#br0" timeOffset="263890.7534">14356 4754 304 0,'-4'-7'138'0,"4"7"-109"0,-4-4-37 16,4 4 22-16,0-3-13 0,0 0 25 16,0-1-20-16,0 4 45 15,0-3-39-15,0 3 34 0,0 0-34 16,0 0 22-16,0 0-25 15,0-3 6-15,0 3-11 0,0 0 15 16,0 0-15-16,0 0 12 31,0 0-11-31,0 0 8 0,0 0-10 16,0 0 7-16,4 6-7 16,0 1-2-16,0 3 0 15,-1 0-1-15,1 4 0 16,0 2 2-16,0 4-1 15,-4 4-1-15,4 9 1 16,-1 4-1-16,1-3 0 0,-4-4 5 16,4 0-4-16,-4 0-3 15,0-3 2-15,0 0 3 16,0-4-3-16,0 4 0 16,0-7 1-16,0 0-4 15,0 1 2-15,0-1 4 16,0-7-3-16,0 0 3 0,0-2-2 15,0-1-1-15,0-4 1 16,0 1-38-16,0 0 29 0,0-7-100 16,0 3 83-16,-4-3-203 15</inkml:trace>
  <inkml:trace contextRef="#ctx0" brushRef="#br0" timeOffset="267909.4606">17169 4660 300 0,'3'-4'134'0,"1"-16"-105"0,0 10-37 16,0 7 56-16,-1-1-40 0,1 4 31 31,-4 0-29-31,0 0 29 0,0 0-30 16,4 0 30-16,-4 0-30 0,0 0 10 15,0 0-13-15,4 11-2 16,-4 2-2-16,0 4 4 15,3-1-5-15,1 1 9 16,0 3-8-16,0 4 5 16,0-1-6-16,-1 4 6 0,1 0-6 15,0 10 0-15,0 3 0 16,-1-3-1-16,1-7 0 16,0 0 2-16,0-3-1 15,0-4 2-15,-1-3-2 16,-3-3-1-16,4-3 1 15,-4-1-1 1,0-3 0-16,0-3-14 0,0 0 11 16,0-7-58-16,0 0 47 15,0 0-87-15,0 0 77 16,0-7-162-16,0 0 142 16,0-3-152-1</inkml:trace>
  <inkml:trace contextRef="#ctx0" brushRef="#br0" timeOffset="268634.4274">17519 4656 280 0,'-4'-20'125'0,"4"34"-99"0,0-8-33 0,4-12 57 0,-4 2-41 15,4 1 30-15,-4 0-29 16,4-1 34-16,-4 1-33 16,0 3 23-16,0 0-25 0,0-3 25 0,0 3-25 15,0 0 7 1,0 0-12-16,0 0 6 0,4 10-7 16,-4 3-5-16,3 0 2 15,-3 1-3-15,4 3 2 16,0 3 1-1,0 3 0-15,-1 4 8 16,1 0-6-16,0 0-4 16,0 9 2-16,-1 1 3 15,9-3-3-15,-1-1 3 16,-3-3-2-16,-1-6-1 16,1-4 1-16,-5-3 1 15,1 0-1-15,8-4 5 0,-1 0-5 16,-4-3-8-16,1-3 5 15,-12 0-60-15,12-4 48 16,-1-3-87-16,1-3 76 16,-4-1-131-16,3-2 119 15,4-4-185-15</inkml:trace>
  <inkml:trace contextRef="#ctx0" brushRef="#br0" timeOffset="269381.772">18269 4693 188 0,'-3'-23'85'0,"3"23"-67"0,0-4-23 16,0 4 53-16,0-6-39 0,-4-1 27 16,-4 0-26-16,1 4 25 15,-1 0-26-15,1-1 26 0,-8 4-26 16,3 0 18-16,-3 0-20 16,4 0 18-16,-4 0-18 15,4-3 4-15,-1 3-7 0,1 0 5 31,-4 0-6-31,4 7 4 16,-4-1-6-16,-1 1 6 16,5 0-6-16,0 3 0 0,0 0 0 15,-1 0 1-15,-3 3-1 16,0 1-3-16,4-1 1 16,-4 4 1-16,0 3 0 15,3 0 2-15,1 3-1 0,3 1 2 16,1 9-2-16,3 1 2 15,0-1-2-15,1-6 11 16,3 0-10-16,7-3 8 16,1-4-7-16,3-4 12 15,0-2-11-15,1-4 12 16,-1 0-12-16,0-3-2 0,4-4-1 16,0-3 4-16,0 0-4 15,1-3 11-15,-1-1-9 16,0-2 4-16,0-1-5 15,0-3 2-15,7 3-3 16,-3-10 2-16,4-6-2 0,-8-1 5 31,0 1-5-31,-4-4 6 16,1 4-6-16,-5-1 0 16,1 1 0-16,-4 3-4 15,-1-4 2-15,-3 7-13 0,-3 1 11 16,-1 2-36-16,-4 4 30 15,-7 0-46-15,4 0 41 16,0 3-88-16,3 4 78 0,0 0-211 16,5 3 181-1</inkml:trace>
  <inkml:trace contextRef="#ctx0" brushRef="#br0" timeOffset="270119.2176">18699 4693 272 0,'4'-17'121'0,"0"17"-95"0,-4-3-33 15,0 3 23-15,0-7-14 16,0 1 7-16,-4-1-6 16,0 4 23-16,1-1-20 15,-5 1 26-15,4 0-24 0,-3-1 15 0,-1 1-17 16,1 3 6-16,-1 0-9 0,1-3 4 31,-1 3-6-31,0 0 9 16,1 0-8-16,-4 10 2 15,3 3 0 1,-3-6-3-16,3 3 2 16,1 0-2-16,-1 0 8 15,-3 3-7-15,3 1-4 0,1-1 2 16,-1 4 0-16,1 0 0 16,-1-1 5-16,1 4-4 15,-1 1 0-15,4-1 0 16,4 10 1-16,0-7-1 15,0 4 8-15,4 0-7 0,0 0 10 16,3-4-9-16,1-6 10 16,-1 3-10-16,1-3 2 15,3 0-4-15,1-7 13 16,-1 0-10-16,0-4 6 0,4 1-7 16,0-4 4-16,0 1-6 15,1-4 3-15,2 0-3 31,5 0 8-31,-4-4-7 0,3 1 5 16,1-4-6-16,0-3 6 16,-4 4-6-16,-1-4 14 15,-3-11-11-15,1-5 3 16,-1-1-5-16,-4 3 10 16,0 1-9-16,-3-1 2 15,-4 1-4-15,-4 0-6 0,0 2 4 16,-4-2-14-16,0 3 12 15,-3 3-47-15,-1 4 39 16,-3-7-111-16,-16 3 94 16,-3-3-349-1</inkml:trace>
  <inkml:trace contextRef="#ctx0" brushRef="#br0" timeOffset="247737.8431">3550 4961 284 0,'-15'-6'128'0,"30"-11"-101"0,-7 7-34 16,-12 6 40-16,0 1 6 16,0 0-28-16,1-1 23 15,-1 1-25-15,-4 0 17 0,1-1-19 16,-1 4 10-16,4 0-12 16,-3 4-1-16,-1-1-2 0,1 14 1 15,-4 6-2 1,3 1-1-16,-3-1 1 15,-1 4-1-15,1 3-3 16,0 0 2-16,-1 11 1 16,1-5 0-16,0 1 0 15,0 3 0 1,-1 1 2-16,5-4-1 16,-1-4-3-16,4-3 1 0,1 0 6 15,3-3-4-15,0-7 3 16,0-3-3-16,0-4 16 15,3-2-13-15,1-15 12 16,0 1-11-16,3-7 5 16,1-4-7-16,0-6 9 0,-1-7-9 15,1 1 2-15,-1-1-4 16,1-10 5-16,-1 0-5 0,1 0-5 16,-1 0 3-16,1 0 0 15,-1-16 1-15,1 6 0 16,-4 7 0-16,-1 3 0 31,1 7 0-31,0 6-3 16,0 4 2-16,0 7-5 15,-1 3 5-15,1 3-8 0,0 7 6 16,3 13 2-16,1 14 1 16,3 3-6-16,4 4 5 15,0 3 0-15,-3 3 1 16,3 4 0-16,-4-1 0 0,4 4 0 15,0 0 0-15,0 0 2 16,4 10-1-16,0-4-3 16,-4-6 1-16,8-6 6 15,-4-8-4-15,-1-3 9 16,1-10-8-16,0-3-7 16,-4-3 5-1,-3-8-37-15,-1 1 28 16,-4-7-52-16,-3-3 47 15,-8-4-76-15,1-3 69 0,-5-10-128 16,-7-7 114-16,0-3-153 16</inkml:trace>
  <inkml:trace contextRef="#ctx0" brushRef="#br0" timeOffset="247970.0074">3396 5280 236 0,'-19'0'108'0,"15"0"-85"0,0 0-29 0,4 0 63 16,0 0-46-16,0 0 21 0,0 0-23 31,8 0 20-31,3 0-22 16,0 0 11-16,4 0-13 0,1 0 5 15,6 0-7-15,5 0-2 16,-1 0 0-16,0 0-4 15,1 0 2-15,-5 0-86 16,1 3 68-16</inkml:trace>
  <inkml:trace contextRef="#ctx0" brushRef="#br0" timeOffset="250786.4281">4153 5266 292 0,'8'-10'131'0,"0"-3"-103"0,-5-7-35 0,5 16 34 15,-4-2-23-15,-4-4 13 16,0 0-12-16,0-1 22 16,-4 1-21-16,0-3 23 0,-3 3-22 15,-5 3 2-15,1 1-6 16,-8 2-2-16,0 1 0 16,4 0-1-16,-4 3 0 0,4 3-6 15,0 4 5-15,0 3-6 16,4 0 6-16,-1 13 3 15,5 1-2-15,3-1-5 16,0 4 4-16,4 3 3 16,4 0-2-1,4-3-2-15,3 0 1 16,0-4 6-16,8 4-4 16,4-3 3-16,-1-8-3 15,1-9 5-15,0-4-5 16,-1-6 9-16,1 0-8 15,-1-7 10-15,-3-4-9 16,-4-6 10-16,0 3-10 0,-3-3 13 16,-1-3-12-16,-3-7 9 15,-1-1-10-15,-3-2-1 16,-4-4-1-16,-4 0 1 16,0 0-1-16,1 0-3 15,-1-6 1-15,-4 6 4 16,1 4-3-16,-1 6 0 0,4 7 1 15,-3 3-4-15,3 3 2 16,0 8-5-16,1 2 5 0,-1 8-11 16,0 16 9-16,0 3 1 15,4 7 2-15,0 7 2 16,4-3-1-16,0 9-1 31,3-2 1-31,1-1-4 0,-1 0 2 16,5 0 4-16,-1-3-3 15,8-3 3-15,4-4-2 16,-1 3 2-16,5-6-2 16,-1 0 2-16,0-10-2 15,1-4 16-15,-1-13-13 16,1-3 15-16,-1-1-14 0,0-2 6 16,1-4-8-16,-5-4 4 15,5-6-6-15,-5 3 3 16,-3-3-3-16,-4 0-1 15,-7 0 1-15,-8 0 1 16,0 0-1-16,-8-7-1 16,1 4 1-1,-5 2-7-15,1 5 5 16,0 2-8-16,-1 4 6 0,1 4-6 16,0 2 6-16,-4 11-3 15,0 6 4-15,3 4-2 16,1 0 3-16,0 3 1 15,3 3 0-15,4 4 0 16,4-3 0-16,0-1-3 0,4 1 2 16,4-4 4-16,-1-4-3 15,5 1 0-15,-1 3 1 16,4-6 4-16,4-11-4 16,0-3 6-16,3-3-6 15,-3-4 11-15,0-3-9 16,-4-7 4-16,0-3-5 0,0-3 5 15,-3-1-6-15,-1-3 0 16,-4-3 0-16,1-3 1 16,-4-1-1-16,-4-3 2 15,4 0-2-15,-4-6-1 16,0-1 1-16,-4 1-4 16,0 6 2-1,0 3 1-15,0 4 0 16,1 3-3-16,-1 7 2 0,4 4-5 15,0 5 5-15,0 8-8 16,0 3 6-16,0 10-1 16,0 10 3-16,0 10 6 15,4 4-4-15,-1 3-8 16,1 3 5-16,4 4 4 0,-1-1-2 16,1-3 0-16,3 1 1 15,0-5-1-15,5-2 0 16,-1-1 5-16,0-2-4 15,-4-5-3-15,8-5 2 16,0-5 3-16,0-2-3 16,-4-1 3-1,0 1-2-15,0-8 5 16,0-2-5-16,4-4 3 16,0-4-3-16,-1-2 2 15,1-8-2-15,0 1-1 16,-4-4 1-16,0-3 4 15,0 0-4-15,0-4-3 16,1 4 2-16,-5-3-3 0,0 3 2 16,1 3-2-16,3 7 2 0,0 6-2 15,4 8 2-15,-4 3-5 16,0 3 5-16,-4 3 0 16,0 7 1-16,-3 0 0 15,-1 4 0-15,1-1 2 16,-1 1-1-16,1-4-3 0,-4 3 1 15,7 1 6-15,-7 2-4 16,-4-5 3-16,4-5-3 16,-4-2 5-16,0-18 1 15,3-6-5 1,1 0-1-16,0-3 0 31,0-4-7-31,-1 0 5 0,1 1 3 16,4-5-2-16,-1 8-2 15,1 0 1-15,-1 3-2 16,1 3 2-16,-1 0 1 16,1 0 0-16,0 4-3 15,3 0 2-15,0-1 4 16,4 1-3-16,4 0-2 0,0-1 1 16,0 1 4-16,-4-4-3 15,0 1 9-15,4-1-7 16,-4 0-1-16,0 0 0 15,0-6-1-15,-4 0 0 0,1-4 0 16,-1 0 0-16,-3 4-14 31,-5-4 11-31,-3 4 20 16,0-1-14-16,-3-3-11 0,-1 4 7 16,0 3 5-16,0 3-4 15,0 1-4-15,1 2 3 16,-1 4-6-16,-4 4 6 15,5-1-3-15,-1 7 3 16,0 7 1-16,0 6 0 0,1-3-3 16,-1 0 2-16,0 4 1 15,4-1 0-15,0 1 2 16,0-1-1-16,0-3-3 16,4 0 1-16,3-3 6 15,1 0-4-15,-1-4-3 16,5-3 2-16,-1 4 5 0,0-7-4 15,4-1 0-15,0-2 0 16,1-4 7-16,-1-4-6 16,0 1-1-16,7-4 0 0,5-6 1 15,-5 3-1-15,1-4-1 16,0-2 1-16,-5-1 1 31,1 0-1-31,0 0-1 0,0-10 1 16,-4 4 1-16,0 0-1 15,0-1-1-15,-3 4 1 16,-1 3-7-16,-4 4 5 16,1 3-3-16,0 6 3 15,-5 4-8-15,5 4 7 16,-4 9 4-16,-4 4-2 0,0 0 3 16,3-1-2-16,-3 5-9 15,4-1 6-15,-4 3 1 16,11 1 1-16,-3-1 2 15,0-3-1-15,7-3 2 16,0 0-2-16,-4-4 2 16,4-3-2-1,0 0 5-15,0-3-5 16,0-7 11-16,4-3-9 16,0-4 13-16,0-7-12 15,0 1 0-15,0-4-2 16,-4-3 4-16,0 0-5 0,0-7 6 15,-4-3-6-15,8-3-3 16,-4 6 2-16,-4 0 0 16,8 0 0-16,-4 7-3 15,0 0 2-15,-3 3 1 0,-1 7 0 16,0 3-9-16,1 4 7 16,-1 3 1-16,0 7 1 15,1 6-6-15,-1 1 5 16,0 6-3-16,1 3 3 0,-1 1 1 15,0-1 0-15,-3 1 2 16,-1-1-1-16,1 0 2 16,-4 1-2-16,-1-1 2 15,-3 1-2-15,-3-4 5 16,3 0-5-16,-4 7 9 31,-4-10-8-31,1-4 2 0,-1 0-3 16,-3-3 2-16,0-3-2 15,-1-7 2-15,1 0-2 16,-4-3-9-16,0-1 6 0,0 1-46 16,3 0 37-16,-3-4-91 15,8 4 78-15,3-4-169 16,19-6-93 0</inkml:trace>
  <inkml:trace contextRef="#ctx0" brushRef="#br0" timeOffset="255930.9096">8101 5417 408 0,'-30'-7'180'0,"30"4"-141"0,0 0-49 0,0 3 32 15,0-4-20-15,0-2-70 16,0-1 54-16,4 0-150 0,7-3 126 16,11 3-208-16</inkml:trace>
  <inkml:trace contextRef="#ctx0" brushRef="#br0" timeOffset="252202.0795">6838 5528 196 0,'-8'-7'88'0,"8"-13"-69"0,0 6-24 16,0 11 69-16,0 0-51 15,0-1 26 1,0 1-28-16,0 0 24 16,0-1-26-16,0 1 35 0,0 0-34 15,4-1 27-15,-4 4-28 16,0 0 21-16,0 0-23 15,0 0 19-15,0 0-19 0,0 7 7 16,0 0-10-16,4 16 6 16,-4 1-4-1,0-1-5-15,0 1 3 0,0-1-3 16,0 0-1-16,0 1 1 16,0-1-4-16,0 8 2 15,0-1 4-15,0-3-3 16,0-4 3-16,0-3-2 15,4 0 5-15,-4-3-5 0,3 0-5 16,1-4 3-16,0 1 0 16,0-4 1-16,0 0-3 15,-1-4 2-15,1 1-47 16,-4-7 38-16,0 0-67 16,0 0 59-16,4-3-127 15,0-4 111 1,-1 0-206-1</inkml:trace>
  <inkml:trace contextRef="#ctx0" brushRef="#br0" timeOffset="252918.0317">7290 5464 244 0,'-3'0'108'0,"-16"3"-85"0,11-6-29 0,8 3 27 15,-4 0-18 1,4 0 21-16,-3-3-18 16,-1 3 19-1,-7 0 13-15,3 0-29 0,0 0 23 16,1 0-25-16,-1 0 5 15,5 3-8-15,-1 0 5 16,0 7-3 0,0 0-5-16,-3-3 14 0,3 0-11 15,0 6 3-15,-3 4-5 16,-1-4 8-16,1 4-8 16,3 0-4-16,-4 0 2 15,1-1 3-15,3 5-3 16,0-1 0-16,0 0 1 0,1 3-1 15,-1 1 0-15,4 3 0 0,0-1 0 16,0-2 14-16,0-1-11 16,4 1 10-16,-1-4-10 15,1 0 10-15,4-3-10 16,-1-4 10-16,1-3-10 16,3 0 7-16,4-3-7 31,0-4 9-31,4-3-9 0,0-3 10 15,-4-4-10-15,-4 0 2 16,1 1-4-16,-1-4 5 16,-3 0-5-16,-1 0-3 15,-3 0 2-15,0-7 0 16,-4-7 0-16,-4 8 2 16,-4-1-1-16,-3 3-6 0,-8 4 4 15,4 0 0-15,0 7 1 16,0-4-6-16,0 14 5 15,0 0-8-15,3-4 6 16,1 4-26-16,4-1 23 16,3 4-54-16,0-3 46 15,4 0-73 1,8-7-71 0,3 0 118-16,12-10-176 15</inkml:trace>
  <inkml:trace contextRef="#ctx0" brushRef="#br0" timeOffset="253390.3639">7407 5715 168 0,'-4'-3'78'0,"4"3"-61"0,0 3-21 0,0-3 65 0,0 0-49 16,0 0 71-16,0 0-63 16,0 0 47-16,0 0-49 15,0 0 23-15,0 0-30 0,8 0 36 16,-4 0-35-16,0 0 19 0,3 0-23 15,1 0 10-15,-1 4-13 16,1-4 5-16,-1 0-7 16,1 0 1-16,3 0-3 15,0 0 8-15,4 0-7 16,1-4-1-16,-1 8 0 16,3-4-4-16,-2 0 2 0,-1 0 4 15,0 0-3-15,-4 0-2 16,0 3 1-16,-3 0 1 15,-1-3 0-15,1 4-34 16,-4-4 27-16,0 3-82 0,-4-3 69 16,0 0-155-16,0 0 134 31,0-3-203-31</inkml:trace>
  <inkml:trace contextRef="#ctx0" brushRef="#br0" timeOffset="255382.86">7731 5451 268 0,'-7'-10'121'0,"11"3"-95"0,-1-3-33 0,-3 6 43 15,4 1-30 1,0 0 28-16,-4-4-25 16,0 4 37-16,0-1-34 15,4 1 22-15,-4 3-25 0,0 0 14 16,0 0-17-16,4 7 0 16,-4 3-4-16,0 0 1 15,3 13-2-15,-3 4 8 0,0 0-7 16,4-4 2-16,-4 7-3 0,4-3 8 15,-4 3-7-15,4 7-1 16,-4-7 0-16,0 4 1 16,0-4-1-1,3-3-1-15,1 0 3 16,0-4-2-16,3-3-3 16,-7-3 1-16,0 0 4 0,8-4-3 15,-8 1 3-15,8-4-2 16,-12-4-1-16,11 1 1 15,-3-4-1-15,-8 1 0 16,4-4 2-16,4 0-1 16,-8-4 2-16,8-2-2 15,0-1 2 1,-8-3-2-16,0 0-3 16,8 0 1-16,0-7 4 15,3-3-3-15,-3 0-5 16,0 0 4-16,7 3 0 15,-3 0 1-15,-1 7-3 16,1 0 2-16,-1 0-2 0,1 3 2 16,0 4 1-16,3 3 0 0,0 3 0 15,0 8 0-15,1-1-3 16,-1 6 2-16,0-2 1 16,1-1 0-16,-5-3 5 15,1 0-4-15,-4 0 0 16,-1 0 0-16,-3 0 7 15,0 0-6 1,-3 1 10-16,-1-1-9 16,-4 0 2-16,1 0-4 15,-1-4 8-15,-3 1-7 16,0 0 5-16,-1-4-6 16,1 0 3-16,3 1-3 15,-7-4 2 1,4 0 1-16,0-4-3 0,3 1-1 15,1 0 1-15,-1-1-4 16,4 1 2-16,0 0 1 0,-7-1 0 16,11 4 0-16,0 0 0 15,0 0-6-15,0 0 5 16,0 0-3-16,0 0 3 31,4 7 4-31,7 0-3 0,1-1-2 16,-1 1 1-16,0 0 4 15,4 0-3-15,0-1 3 16,4-2-2-16,0-4-1 16,0 0 1-16,0-4 1 15,0 1-1-15,-1-4-1 16,1 1 1-16,-4-1 7 0,0 0-6 16,4-3 2-16,-4 0-3 0,-3 0 2 15,-5 0-2-15,1 0-1 16,-1-4 1-16,-3 1 1 15,0-4-1-15,3-3-1 16,-7 3 1-16,0 1 4 31,0 2-4-31,0 1-3 0,0 3 2 16,0 0-6-16,0 3 5 16,0 4 0-16,0-1 1 15,0 1 0-15,0 3-9 16,0 10 7-1,0 3 4-15,0 1-2 16,0 6-5-16,8-3 4 0,0-1 3 16,-1 1-2-16,1 0 3 15,-1 0-2-15,1 0-1 16,3-1 1-16,0 1-10 16,1-4 7-16,-5-3 15 0,4-3-10 15,1 0 4-15,-1-4-5 16,0-3 8-1,1 0-8-15,-1-3 5 16,-3-4-6-16,-1-3 6 16,1-3-6-16,3-1 0 15,-7-2 0-15,-1-8 1 16,1 1-1-16,0-4 2 16,-4 0-2-16,0 0 2 15,0-3-2-15,0-7-3 0,0-3 1 16,0 0 4-16,0 3-3 15,0 3-5-15,0 4 4 16,0 3 3-16,0 4-2 16,0 3-2-16,0 3 1 0,0 7-5 15,-4 3 5-15,0 7-6 16,1 7 6-16,3 3-3 16,0 17 3-16,0 3 1 0,0 4 0 15,0-1-6-15,0 7 5 16,0-6 3-16,3 6-2 15,1-3 3-15,0-4-2 16,7-2-1-16,1-5 1 31,-5-2 1-31,8-1-1 0,0-6 5 16,-3-4-5-16,-1-2 6 16,0-1-6-16,1-4 11 15,-1-2-9-15,0-4 4 16,1-4-5-16,3-2 2 15,0-1-3-15,0-3-1 16,0-4 1-16,0 1-1 0,0-4 0 16,0 0-3-16,0 4 2 15,-4 3 1-15,1 3 0 16,7 4-6-16,-12 10 5 16,1-4-6-16,3 10 9 15,0 1-3-15,-3-1 4 31,-1 1-2-31,-3-1-1 16,-4 4 1-16,4-4-1 16,-8 1 0-16,0-1 2 0,1 0-1 15,-1 1-1-15,-4-4 1 16,1 0-1-16,-1 0 0 16,1-3-3-16,-1-4 2 15,1 0-19-15,-1-3 16 0,-3 0-35 16,-1-3 29-16,1-4-54 15,-4 1 49-15,0-4-83 16,0 0 75-16,0-1-119 16,0 1 108-16</inkml:trace>
  <inkml:trace contextRef="#ctx0" brushRef="#br0" timeOffset="255714.7765">8233 5598 284 0,'-11'-10'128'0,"11"7"-101"0,0 6-34 0,3-6 45 15,-3-1-31-15,0 4 25 16,0 0-23-16,0 0 39 15,4 0-36 1,7 0 36-16,1 0-19 0,-1 0-19 0,0 4-5 16,8-8-3-16,4 4 0 15,11 0-1-15,-8 0-3 16,-3-6 1-16,-1-1-38 16,1 0 30-16,0 14-83 15,-4-10 70-15,-1-4-242 31,-3 0 204-31,-3-3-66 16</inkml:trace>
  <inkml:trace contextRef="#ctx0" brushRef="#br1" timeOffset="315846.2686">-115 7364 168 0,'0'0'75'0,"4"0"-59"0,0 0-20 0,-4 0 28 0,0 0-20 15,0 0 2-15,0 0-4 16,0 0 10-16,0 0-10 15,0 0 28-15,0 0-23 0,0 0 30 16,0 0-28-16,0 0 16 16,0 0-19-1,0 0 8-15,0 0-10 16,0 0 1-16,0 7-4 16,0 0-1-16,0-1 1 15,-4 1 1-15,0 0-1 16,1 3-1-16,-1 7 1 15,0 3-1-15,0 0 0 16,1 0 0-16,-1 0 0 0,0 3 0 16,-3 1 0-16,3-1 0 15,0 1 0-15,0-1 2 16,0-3-1-16,1 1 8 16,-1-5-7-16,4 8 5 15,0-8-6-15,0 1 3 0,0-3-3 16,0-1 2-16,0-6-2 0,0-1-1 15,-4-2 6 1,4-4-5-16,0-10 6 16,0 0 3-1,0-4-8-15,0 4-6 16,4-3 4-16,0-4 7 31,3-3-5-31,1 0-4 0,-1-4 2 16,1 1 0-16,-1-7 0 15,5-4 0-15,-1-3 0 16,0 7 0-16,1-3 0 16,-1 3 5-16,0-7-4 15,-3-4 0-15,-1 5 0 0,1 5 1 16,-1 5-1-16,1 6-1 16,-4 3 1-16,-1 0 1 15,1 4-1-15,0 3-6 16,0 0 4-16,0 6-3 0,-4 4 3 15,3 7 1-15,1 10 0 16,0 3-3-16,7 0 2 31,-7 3 1-31,3 4 0 0,1 0 0 16,0 3 0-16,7 10 0 16,-4-3 0-16,0 0 2 15,1 0-1-15,-5 0-3 16,4-4 1-16,1-3 4 15,-5 1-3-15,1-8 9 16,-1-3-7-16,1 4 5 0,-4-4-6 16,-1-4 6-16,-3-2-6 15,0-4 3-15,0-10-3 16,0 0 8-16,0-3-7 16,0-1-1-16,-3-2 0 15,3-5-1-15,-4 1 0 0,0-3 0 16,0-4 0-16,-3 1-6 15,3-1 5-15,-3 0 3 16,-5 0-2-16,1 4-2 16,-4 3 1-16,0 0-13 0,0 0 11 15,0 3-8-15,3 0 8 16,1 4-3-16,0 0 4 31,-1-1-5-31,1 1 6 0,0 3 0 16,-1 0 1-16,5 3-3 15,-1 1 2-15,1-1 4 16,-1 4-3-16,1-1 0 16,3 1 1-16,0 0-1 15,0 3 0-15,4 0 0 16,0 0 0-16,0-3-6 0,0 3 5 16,4 0 3-16,0-4-2 15,0 1 0-15,3 0 1 16,1 0 1-16,-1-1-1 15,1 1 2-15,-1-4-2 16,1 1 2-16,-1-1-2 0,1-3 2 31,0 0-2-31,7-3 2 16,-4-1-2-16,8 1-1 16,0-4 1-16,-4 1 1 0,0-5-1 15,4 1-3-15,0 0 1 16,-4-3 1-16,0 3 0 15,4 0 0-15,-4 0 0 16,0 0 0-16,0 0 0 0,-4 3 0 16,0 0 0-16,4 4 0 15,1 3 0-15,2 0-3 16,-6 3 2-16,3 4 1 16,-4 0 0-16,0 3-3 15,-3 3 2-15,3 1-2 16,-3-1 2-16,-1 4 6 0,-3-1-4 15,0 1 0-15,0 7 0 16,-1-4 10-16,1-3-9 16,-4 9 3-1,0-6 2-15,0-6-6 16,0-1 6-16,0-3-6 16,0-13 9-1,4-4-5 1,-4-6-4-16,4-1 0 15,0 1 0-15,-1-7-1 16,1 3 0-16,0-3-3 0,3 0 2 16,1 0 4-16,-1 0-3 15,1 3 0-15,3 0 1 16,1 4-7-16,-1-1 5 0,0 4 3 16,1 0-2-16,-1 4 0 15,0 2 1-15,-3 1-7 16,-1 0 5-16,1 3 3 15,-1 3-2-15,1 0-2 16,-1 4 1-16,1 0 1 16,-4 3 0-1,-1 0 0-15,1 3 0 16,8 1 2-16,-9-1-1 16,5 4-3-16,-1-4 1 15,1 1 1-15,0-1 0 16,-5-3 0-16,9 3 2 15,-1-3-4 1,0 4 2-16,-3-4 5 16,3-3-4-16,-3-7 0 15,-1 10 0-15,1-14 4 16,-1-2-4-16,1-1-5 0,-1 0 3 16,1 1 6-16,-1-1-5 15,5-3 1-15,-5 0 0 16,1 0 4-1,3-4-4-15,-3 1-3 16,-1-1 2-16,1 1 5 16,-1 0-4-16,1-1 3 15,-1 1-3-15,1 3 2 16,-4 0-2-16,-1 0-1 16,1 0 1-16,7 3 1 15,-3-3-1-15,0 0-3 0,-1 3 1 16,1 0 4-16,-5 1-3 15,1 2-8-15,0 8 6 16,-4-4 1-16,11 10 3 16,1-4-1-1,-1 5-3-15,-4-1 1 16,1 0 4-16,0 0-3 0,-1 0-2 16,1 3 1-16,-1 1 4 15,1-1-3-15,-1 0 0 16,-3-3 1-16,0 0 1 0,-4 1-1 15,0-1 13-15,0 0-10 16,0 0-5-16,-4-4 1 31,0 1 5-31,0-4-4 0,1 1 3 16,-5-1-3-16,-3 0 2 16,3-3-2-16,-3 4 2 15,3-4-2-15,1 0 5 16,-1 0-5-16,1-4-3 15,-4 1 2-15,-1 3 0 16,5-3 0-16,-1 3 2 0,4-4-1 16,1 4-6-16,3 0 4 15,0 0 0-15,7 0 1 16,-3 0-3-16,11 0 5 16,-4 4-2-1,1-1 0-15,3 0 1 16,0-3-4-1,0 4 2-15,4-4 1 16,0 0 0-16,-1 0 2 16,1-4-1-16,0 1-1 15,0-4 1-15,0 1 1 16,-4-1-1-16,4-3-1 0,-4 0 1 16,0-3 4-16,4-1-4 15,-4 1 0-15,0-1 0 0,-4 1-1 16,-3-1 0-16,-1 1-3 15,-3 0 2-15,4-1 4 16,-5 1-3-16,1 3 0 16,-4 0 1-16,0-4-4 15,4 4 2-15,-4 0-5 16,4 7 5-16,-4 3-3 0,0 0 3 16,3 3 1-16,5 7 0 15,-4 4-3-15,0-1 2 16,3 1 1-16,1 2 0 15,-1 1 0-15,1 0 0 16,-1 0 0-16,1-1 0 16,7 1-3-1,-4 0 2-15,-3-4 9 16,3 1-6-16,0-4-4 16,-3-4 2-16,3 1 8 15,-3 0-6-15,-1-4 2 16,5-3-3-16,-1 0 5 15,-4-3-5-15,1-1 6 0,0-2-6 16,3-1 3-16,-7-3-3 0,3 0-1 16,1 0 1-16,-8-4 1 15,7 1-1-15,-3 0-1 16,0-1 1-16,0 4-1 16,-1 0 0-16,1 3-3 15,0 1 2-15,0-1-5 16,3 4 5-1,1 3-3-15,-1 3 3 16,1 4 1-16,-1 3 0 16,1 0 0-16,3 3 0 15,0 1 0-15,1-1 0 16,-1 0-3-16,0 1 2 16,1-1 6-16,-1-3-4 15,-3 0-5-15,-1 0 3 0,1-3 8 16,-1-4-5-16,1 1 5 15,-4-4-6-15,-1 0-3 16,1-4 2-16,0 1 3 0,0-4-3 16,-1-3 6-16,1-3-5 15,-4 0-5-15,4-1 3 16,0-3 3-16,-1 4-2 0,1 3-8 16,8-3 6-16,-9 2-2 15,9 5 3-15,3-1 1 16,0 0 0-16,-4 4-3 15,4 3 2-15,-4 0 6 16,5 0-4-16,-1 0-3 31,0 0 2-31,-4 0 3 0,0 0-3 16,1 0-2-16,-1-3 1 16,0-1 6-16,1 1-4 15,-1 0 3-15,-4-1-3 16,-3 1-1-16,4-4 1 15,-4 1 4-15,-1-5-4 16,-3 1-11-16,0-3 8 0,0 0 3 16,0 3-1-16,0-1-2 15,-7 1 1-15,-1 0-5 16,4 4 5-16,-3-1-3 0,-1 4 3 16,5-1-2-16,-5 4 2 15,4 4-2-15,0 6 2 31,-3 0-2-31,3 10-1 16,0 0 3-16,4 0 6 16,0 0-4-16,0 0 0 15,0 0 0-15,0 0-1 16,0 1 0-16,0-5 0 16,8-2 0-16,-1-1 0 15,1 1 0-15,-4-4 2 0,3 0-1 16,5-4-1-1,-5-2 6-15,5-1-5 16,3-3 0-16,0 0 0 16,-4-3 1-16,4-4-1 15,0 0 2-15,0 1-2 16,-3-4 8-16,-1 0-7 0,0-4-4 16,0 1 2-16,1-1 3 15,-1 1-3-15,-3-1 3 16,3 4-2-16,0 0-6 15,-3 0 4-15,3 4 3 0,-3-1-2 16,-1 4-2-16,1-1 1 31,-1 4-2-31,1 0 2 0,-1 0-5 16,5 4 5-16,-1 2 6 16,-3 4-5-16,-1 0-2 15,1 4 2-15,-1-1-3 16,1 4 2-16,-1 0-2 15,1-1 2-15,3 1 6 16,-7-3-4-16,0-1 3 0,-4-3-3 16,7-3 5-1,1-1-2-15,3-2-2 16,-11-4 4-16,4 0-5 16,0-4 11-16,-1-2-9 15,1-4 2-15,0-4-4 16,0 1 2-1,3-4-2-15,1 0-1 16,-1 1 1-16,1-1-4 16,-1 3 2-16,1 1 1 15,-1-4 0-15,1 1-3 16,-1 2 2-16,5 4-2 0,-1-3 2 16,0 6-10-16,-3 4 8 15,3-1-27-15,1 1-49 16,-1 3 59-16,-4 0-166 15,5 0 144-15</inkml:trace>
  <inkml:trace contextRef="#ctx0" brushRef="#br1" timeOffset="317194.4188">2872 7723 220 0,'-4'-4'101'0,"4"1"-79"0,0 0-28 0,0 3 32 16,0 0-22-16,0 0 5 15,0 0-7-15,0 0 16 16,0 3-14-16,-4 4 26 0,0 6-22 0,0 1 10 15,1 9 1 1,-1-6-14-16,0-4 20 16,4 1-19-16,0-4 17 15,0 0-18-15,0-4 23 0,0-6-21 16,0 0 16-16,0 0-17 16,0 0 17-16,0 0-18 15,4 0 15-15,0 4-15 16,-1-4 6-16,-3 0-8 15,0 0 1-15,4-10-3 32,0 3-1-32,-4 0 1 0,0 1-4 15,0 2 2-15,0 1-24 16,0 0 19-16,0 3-82 16,-4 10-239-1,-3-4 249-15,-1-2-23 16</inkml:trace>
  <inkml:trace contextRef="#ctx0" brushRef="#br1" timeOffset="316677.204">2890 7539 240 0,'0'-4'108'0,"4"1"-85"0,-4 3-29 16,0 0 52-16,0 0-18 15,0-7 10-15,0 0-27 32,0 1 25-32,0 2-27 0,0 1 7 15,-4 0-12-15,4-1 3 16,-3 11-5-16,-1 0-4 0,0-4 2 15,0 0 3-15,1 1-3 16,-1-1 0-16,0 0 1 16,0 1 1-16,4-4-1 15,0 0 13-15,0 0-10 0,0 0 6 16,0 0-7-16,0 0-2 16,0 0 0-16,0 0-1 15,0 0 0-15,4 0-3 16,0-4 2-16,-4-6 6 15,0 4-4-15,4-1-5 32,-4-6-22-32,0 9 19 15,0-6-44-15,0 0 39 16,0 3-96-16,0 1 83 16,0 12-199-1,0 1 141-15</inkml:trace>
  <inkml:trace contextRef="#ctx0" brushRef="#br1" timeOffset="319559.1922">4142 7351 132 0,'4'-4'59'0,"-4"4"-47"0,0 0-15 15,0 0 32-15,0 0-24 16,0-3 44-16,4 0-38 0,-4 3 32 16,0-4-32-16,0 1 28 0,-4 0-30 15,0-1 10-15,4 1-13 16,-7 0 4-16,-1-1-7 16,1 1 6-16,3 0-6 15,-8-1 9-15,5 1-9 0,-1 0 10 16,1 3-10-16,-1-4 4 15,-3 1-5-15,0 0 2 16,-1-1-3-16,1 4-3 16,0 0 1-16,-1 0 1 15,-3 0 0-15,0 4 0 16,0-1 0 0,0 0 0-16,4 1 0 0,-1-1-3 15,1 4 2-15,0-1 4 16,0 1-3-16,3 3 3 15,0-3-2-15,-3 3-3 16,7-3 1-16,-7 3 6 16,7-4-4-16,-3 4-3 15,3-3 2-15,8 0 3 16,3 10 0 0,1-4 6-16,-1 0-6 15,5-3 4-15,-1 7-6 16,0-3 3-16,4-4-3 15,0 0 2-15,1-4-2 16,-1 1 2-16,0 0-2 0,0-1-1 16,0 1 1-16,-4 0-4 15,0 0 2-15,-3-1 6 16,0 1-4-16,-1 0-3 16,1-1 2-16,-5 1 8 15,1 0-6-15,-4-1-4 0,0 1 2 31,0 0 8-31,-4 3-6 0,1 0-1 16,-1 0 0-16,-4-3-4 16,1 3 2-16,-1-3 4 15,-3-1-3-15,0 1 3 16,-1 0-2-16,1-1 2 16,0-2-2-16,-1-1-1 15,1 0 1-15,0-3 1 0,-1 0-1 16,1 0 2-16,0 0-2 15,3 0-3-15,1-3 1 16,-1 3-5-16,4-3 5 16,1-1-17-16,-1 1 14 15,0 3-46-15,4-3 39 16,0 3-86 0,0-4 75-16,4 1-221 15,3 0 188 1,5-4 19-16</inkml:trace>
  <inkml:trace contextRef="#ctx0" brushRef="#br1" timeOffset="320196.0376">4259 7495 224 0,'0'-3'101'0,"0"-1"-79"0,0 4-28 0,0-6 21 15,0-1-13-15,-4 0 13 16,4 4-11-16,0-4 28 16,-4 4-24-16,1-1 22 0,3 4-23 15,0-3 5-15,0 3-8 16,0 0-3-1,0 10 0 1,0 3-1-16,0 1-6 16,0-1 5-16,0 1 6 15,3 2-5-15,1 1 1 0,0 0 0 16,0 0 1-16,0-1-1 16,-1 5 5-16,1-5-5 15,-4 1 3-15,4-3-3 0,-4-1 8 16,0-3-7-16,4 0-1 15,-4-3 0-15,0-1-1 16,0-6 0-16,0 0 2 16,0 0-1-16,0 0 2 15,0 0-2-15,3-3 2 16,1 0-2 0,0-4-1-16,-4 0 1 15,4-3-4-15,-1-3 2 16,1-1 4-16,-4 1-3 15,4 0-2-15,0-1 1 16,7 1-2-16,-3 3 2 16,-1 0 1-16,4 0 0 0,-3 3 0 15,-4 0 0-15,0 4-14 16,-1 0 11-16,1-1-67 16,-4 4 55-16,0 0-174 15,0 0 146-15,0 7-72 16</inkml:trace>
  <inkml:trace contextRef="#ctx0" brushRef="#br1" timeOffset="322297.3026">4512 7522 168 0,'-4'-4'78'0,"8"-12"-61"0,-4 6-21 0,0 10 67 16,0 0-50-16,0-4 29 16,0 4-31-16,0 0 25 15,3 0-27-15,-3 0 7 0,0 0-12 16,0 0 12-16,0 10-15 15,0 0 0 1,0 0 0 0,0 4-1-16,0-1 2 15,0 1-1-15,0-1 8 16,-3 0-7-16,3-3 2 16,0 1-3-16,0-1 2 15,0 0-2-15,0-4 2 0,0 1-2 16,0 0 2-16,0-4-2 15,0 0-1-15,0-3 1 0,0 0 1 16,0 0-1-16,0 0 5 16,-4-3-5-16,4 0 0 15,0-1 0-15,0-2-1 16,0-1 0-16,-4 4 2 16,4-1-1-16,0 1-3 15,0 0 1-15,-4 3-5 0,1 0 5 16,-1 3 0-16,0 4 1 15,0-1 0-15,4 1 0 16,0 0 2-16,0-1-1 16,0 1-1-16,0-3 1 15,0-4 10-15,0 0-9 16,0 0 8 0,0 0-7-16,0-4 6 15,4 1-6-15,0-4 1 16,0 0-3-16,-1-3-1 15,1 0 1-15,4 0 4 0,-1 0-4 16,1-3-3-16,-1-1 2 16,1-2 0-16,-1 2 0 15,1 1 5-15,-1 3-4 0,1 0-3 16,-1-4 2-16,1 1-3 16,3 3 2-16,1 3 1 15,-5 0 0-15,8 4-3 16,-3 6 2-16,-1 1 1 15,4-1 0-15,-4 7 0 16,1 0 0 0,-5 0-3-16,1 0 2 15,-1 0 4-15,-3 0-3 16,0 4 3-16,0-1-2 16,-4 1 5-16,3 2-5 15,-3 1-3-15,0 0 2 16,4-4 3-16,0 1-3 15,0-1 9-15,-1-3-7 0,1 0 5 16,4-3-6-16,-1 0 3 16,1-4-3-16,-1 0 5 15,1-3-5-15,3 0 6 0,0-3-6 16,1 0 6-16,-1-4-6 16,0 0 3-16,1-3-3 15,-1-3 5-15,0-1-5 0,4 1 0 16,-3 0 0-16,-1-1 7 15,4 1-6-15,-4-7-7 16,1 3 5-16,-1-7-1 16,0 4 1-16,1 4 2 15,-5 2-1-15,1 4-6 32,-1 0 4-32,1 3 0 0,-4 1 1 15,-1-1 0-15,1 4 0 16,-4-1-3-16,0 4 2 15,0 0 4-15,0 0-3 16,0 10-2-16,0 0 1 0,0-3 1 16,-4 10 0-1,1-4 0-15,-1 1 0 16,0-1 0-16,0 0 0 16,1 1 0-16,-1-1-6 0,0 1 5 15,0 2 0-15,4-2 1 16,0 3 0-16,0-4 0 15,0 0 2-15,4 1-1 16,0-1-1 0,3-3 1-16,5 0 4 15,-1-3-4-15,4-4-3 16,4-3 2-16,0 0 5 16,3-3-4-16,1-4 6 15,7 1-6-15,-7-1 9 16,11-6-8-16,-8-1 2 15,0-3-3-15,1 4-1 0,-5-4 1 16,1 4 7-16,-8-7-6 16,-4 3-4-16,1-10 2 15,-5 4 0 1,1-1 0-16,-4 4 0 16,-4 3 0-16,3 4 0 0,-3 3-3 15,0 0 2-15,0 3-13 16,-3 0 11-16,-1 4-2 15,0 3 3-15,0 0 2 0,1 3 0 16,-1 4 0-16,-4 0 0 16,1 3-6-16,-1 3 5 15,1 1 3-15,3 2-2 32,0 1 0-32,-3 0 1 0,3 0-1 15,4-1 0-15,-4 5 0 16,8-5 0-16,0 4 0 15,3-3 0-15,1 0 0 16,-1-4 0-16,1 1 5 16,3-4-4-16,0 0 3 15,4 0-3-15,-3-3 8 0,3-1-7 16,7-2 7-16,5-4-6 16,-1 0 4-16,-3 0-6 15,-1-4 3-15,1 1-3 16,0 0 5-16,-4-1-5 15,-1 1-3-15,-3 0 2 0,-3 3-3 32,-5 0 2-32,1 0-44 15,-8 0 35-15,0 0-108 0,-4 3 91 16,0 4-208 0,1-4 180-16,-1-3-74 15</inkml:trace>
  <inkml:trace contextRef="#ctx0" brushRef="#br1" timeOffset="324941.3281">6265 7136 248 0,'-4'-10'111'0,"4"7"-87"0,0 0-30 0,0 3 18 15,0 0-11-15,0-4 28 0,0 4-22 16,0 0 5-16,0 0-8 16,0 0 5-16,0 4-6 0,0 2 6 15,0 4-6-15,0 7 1 16,0 10-3-16,0-4-6 15,4 4 4-15,0 0 3 0,-1 0-2 16,1 0 0-16,0-4 1 16,-4 11 1-16,4-1-1 15,-1-3-1-15,1-3 1 16,0-3 7-16,0-1-6 16,0-3 5-16,-1-3-6 15,1 0 6 1,-4-4-6-16,0-3 9 15,0 0-8-15,0-3 7 16,0-7-6-16,0 0 12 16,0 0-11-16,0 0-2 15,4-4-1-15,-4-2 7 16,0-1-6-16,0 0 2 16,0-3-3-16,4-6 2 0,-1 2-2 15,1-9 5-15,0 3-5 0,3-1 0 16,-3 5 0-16,0-1-7 15,4 7 5-15,-1 0 0 16,4 3-2 0,1 4 2-16,3 3-2 31,0 0 2-31,0 3-5 0,-4 4 5 16,1 0 3-16,-1 6-2 15,-4 0 3-15,1 4-2 16,-1 0-1-16,1-4 1 15,-4 1-1-15,0-1 0 16,-1 1 2-16,-3-4-1 16,0 0 5-16,-3 0-5 0,-1 0 9 15,0-4-8-15,-4 1-1 16,-3 0 0-16,-4 0 4 16,0-1-4-16,0-2-3 15,4-1 2-15,-1-3 5 16,1 0-4-16,0 0 0 0,-1-3 0 15,1-1-7-15,0 1 5 0,-1 0 0 16,1 3 1-16,4-4-14 16,3 4 11-16,0 0-36 15,0-3 30-15,1 3-66 16,3 0 58-16,0-4-131 16,3 1 114-16,5 0-134 31</inkml:trace>
  <inkml:trace contextRef="#ctx0" brushRef="#br1" timeOffset="325458.7921">6506 7244 220 0,'0'-27'98'0,"-4"20"-77"0,4-16-26 0,4 16 30 0,0-3-21 16,-4 3 22-16,4 0-20 15,-4 1 36-15,3 2-32 16,1 1 24-16,-4 0-25 0,0 3-3 15,0 0-3-15,0 0 3 16,0 6-5-16,4 18 3 16,-4 3-3-16,4-4-1 15,0 4 9-15,-1 0-7 0,1 0 2 16,0-1-3 0,3 8 5-16,1 3-5 0,-4-4-3 15,-1-3 2-15,1-3 3 16,0 0-3-16,0 0 0 31,0-4 1-31,-4 1-1 0,0-4 0 16,0-3 0-16,0-4 0 15,0 0-14-15,0-2 11 16,0-5-75-16,0-6 61 16,0 0-131-16,0-3 113 15,3-4-130 1</inkml:trace>
  <inkml:trace contextRef="#ctx0" brushRef="#br1" timeOffset="326027.2968">6796 7391 268 0,'0'-3'121'0,"0"3"-95"0,0-4-33 15,0 4 12-15,0-3-6 16,0 3 6-16,0-3-4 16,-3-1 34-16,-1 1-28 15,0 0 26-15,0 3-24 0,1-4 6 16,-1 4-11-16,0 0-2 0,0 0-1 16,0 4-7-16,1-1 5 15,-1 0 0-15,0 4 1 16,0 0 2-16,-7 3-1 15,7 0-3-15,4 7 1 16,0 6 1-16,0-3 0 16,0 0 0-16,0-3 0 0,4 0-3 15,0-4 2-15,0 1 4 16,3-1-3-16,1-3 6 16,3 0-5-16,0-3 0 15,1-1 0-15,3 1 7 16,0-3-6-16,0-4 2 15,0 0-3 1,-4-4 8-16,1 1-7 16,-1-4 7-16,0 0-6 0,-3 1 4 15,-1-1-6-15,1 0 3 16,-4-9-3-16,-1 2 8 16,-3-6-7-16,-3 0-4 15,-1 3 2-15,0 0 0 16,0 4 0-16,-3 3-6 0,-1 0 5 15,1 3-28-15,-1 1 23 16,1 2-29-16,-1 1 26 16,1 3-43-16,3 0 40 15,0 0-115-15,4 0 97 16,0 0-160 0</inkml:trace>
  <inkml:trace contextRef="#ctx0" brushRef="#br1" timeOffset="326543.0659">7354 7327 308 0,'8'-3'138'0,"-4"3"-109"0,0 0-37 16,-4 0 33-16,0 0-21 15,0 0 15-15,-4 0-14 16,0 0 6-16,-4 0-8 15,1 0 12-15,-1 0-11 0,1 0 12 16,-12 0-12-16,8 3-5 16,-1 1 1-16,-7 2 5 0,4-2-4 15,4-1-3-15,-4 4 2 16,4 0 0-16,-1-1 0 16,1 1 0-16,0 0 0 15,3 3 2-15,-3 0-1 16,3 0-3-16,1 7 1 15,-1-4-2 1,1 0 2-16,-1 4 1 16,1 0 0-16,3 0 0 15,0-4 0-15,0 0 0 16,4 1 0-16,0-4 2 16,4 0-1-16,0 0-1 15,3 0 1-15,1 0 7 16,3-3-6-16,1 0-7 0,6-4 5 0,9 0-1 15,-5-3 1-15,1 0-12 16,0-3 10-16,-4 0-33 16,-1-1 27-16,1-3-87 15,4 1 74-15,-8-1-196 16,4-10 166 0,0 1-42-1</inkml:trace>
  <inkml:trace contextRef="#ctx0" brushRef="#br1" timeOffset="327291.5596">7633 7183 264 0,'-3'-27'121'0,"3"21"-95"0,0-1-33 16,0 4 51-16,0-1-36 15,0 1 5-15,0 0-8 16,0-1-7-16,-4 4 2 15,4 0 11-15,-4 7-9 0,4 0 11 0,0 9-10 16,0 11 7-16,0-3-7 16,-4 3 1-16,4-1-3 0,0 1 2 15,0 0-2-15,4-4 5 16,0 1-5-16,-4 3 6 16,4 3-6-16,-4-7 0 15,0-3 0-15,3-3 1 16,-3 0-1-16,0-4-1 31,4-3 1-31,0-3 4 0,-4 0-4 16,0-7 0-16,0 0 0 15,0 0-13-15,4-7 10 16,3-6-8-16,1-4 7 16,-4 0-1-16,3 0 3 15,1 1-2-15,-1-4 2 16,1-1 1-16,-1 5 0 0,5-1 0 15,-5 0 0-15,1 4 0 16,-1-1 0-16,-3 4 5 16,0 4-4-16,0-1 6 15,-1 4-6-15,1-1 6 0,-4 1-6 16,0 3 3-16,0 0-3 31,-4 3 2-31,1 1-2 0,-1 2 2 16,0 1-2-16,-4 0 2 15,1-1-2-15,-1 1 5 16,1 3-5-16,-1-3 3 16,1 3-3-16,-1 0 5 15,1-3-5-15,3 3 3 16,0-4-3-16,0 1 5 0,1 0-5 16,3 0 0-16,0 3 0 15,0 3 7-15,3-3-6 16,5-3-1-16,-4-1 0 15,3 1 1-15,1 0-1 16,3 3-3-16,0 0 1 16,1-3-38-16,-1-1 30 0,19 1-81 15,-3 0-171 1,3-1 197 0,-4-12-29-16</inkml:trace>
  <inkml:trace contextRef="#ctx0" brushRef="#br1" timeOffset="328028.9305">8493 7297 252 0,'4'-6'111'0,"-4"6"-87"0,4-4-30 0,-1 4 35 31,-3 0-2-31,0-10-19 16,0 0 31-16,-3 3-31 15,-1 1 11-15,-4 2-13 0,1 1 1 16,-8 10-5-16,0-1-1 16,-4-2 0-16,0 2-1 15,0 1 0-15,4 3 2 16,0 0-1-16,0 0 2 0,3 0-2 0,1 4-3 16,0-1 1-16,3-3-2 15,5 0 2-15,-1 0 4 16,0 0-3-16,4 0 0 15,4 0 1-15,3-3 7 16,1 0-6-16,3 0 7 16,8 3-6-1,7-10 1-15,-3 10-3 16,3-4 2-16,1 1-2 16,-5 0-1-16,1-1 1 15,0-2-1-15,-1 6 0 16,-3 0-3-16,-4 0 2 15,0-3 1-15,-3-1 0 16,-5 1 11-16,1 0-9 0,-5-4 8 16,-3 4-7-16,-3 0 6 15,-5-4-6-15,1 0-2 16,-5 4 0-16,1-4-7 16,-4 4 5-16,0 0 6 15,0-4-5-15,0 4 4 0,0-4-3 16,-4 0-9-16,4 1 6 0,-12-1-16 15,8 1-17 1,4-4 26-16,4 0-49 16,0 0 44-16,3-4-100 15,1 1 87-15,3-4-192 32</inkml:trace>
  <inkml:trace contextRef="#ctx0" brushRef="#br1" timeOffset="328429.6786">8655 7344 268 0,'-4'-7'121'0,"4"7"-95"0,-3-6-33 0,3 6 15 16,0 0-8-16,0 0 19 16,0 0-15-1,0 0 33-15,0 0-29 16,-4 0 22-16,4 0-22 0,0 0-1 16,0 3-5-16,0 4 7 15,0 3-7-15,0 0 2 16,0 3-3-16,0 7-1 15,4 7 1-15,-1-3 1 16,1-1-1-16,0-3 2 0,0 0-2 16,0 0 2-16,3 1-2 15,1-5-1-15,-1 1 1 16,1-4-57-16,-5-2 44 16,1-5-103-16,0-2 88 15,0-4-215 1</inkml:trace>
  <inkml:trace contextRef="#ctx0" brushRef="#br1" timeOffset="329776.8962">8595 7039 380 0,'0'-10'171'0,"4"7"-135"0,3-1-46 15,-3 1 18-15,0 0-9 16,-1-1-30-16,1 4 24 0,0-3-50 31,-4 3 43-31,4 3-72 0,3 4 65 0,1 0-233 16</inkml:trace>
  <inkml:trace contextRef="#ctx0" brushRef="#br1" timeOffset="329461.5902">8851 7331 244 0,'-7'-4'108'0,"3"4"-85"0,-4 0-29 16,8 0 35-16,-3 0-24 15,-1 0-2-15,0 0-1 16,0 0 6-16,1 0-6 16,-1 0 38-16,4 4-31 0,-4-4 28 15,4 0-28-15,-4 3 4 16,4 0-9-16,0-3 5 0,0 0-6 16,0 0 1-16,0 0-3 15,0 0 5-15,8 4-5 16,-1-1 28-16,1 0-22 15,3 1 11-15,0-4-13 16,5 0-3-16,-1 0-1 16,7 0-1-1,5 0 0-15,-5-4 5 16,1 1-4-16,0 0 3 16,-1 3-3-16,-3 0-1 15,0 0 1-15,-4 0-1 16,0 3 0-16,-4 0-6 0,1 1 5 15,-5-1 0-15,-3 4 1 16,-4 0 0-16,0-1 0 0,-4 4-3 16,-3 0 2-16,-1 0 4 15,1 7-3-15,-5 0 0 16,1 6 1-16,0-2-1 16,-4-1 0-16,-1 0 0 15,-2-3 0-15,3-1-3 16,-1 1 2-16,5 0 6 0,0-4-4 15,3-3 0-15,1 0 0 16,-1-3 7-16,4 0-6 16,4-1 5-16,0-2-6 15,12-4 9 1,-1 0 0-16,8 0-7 16,0-4 5-1,3 1-7-15,1-4 3 16,3 1-3-16,1-1 5 15,3 0-5-15,-4 1 3 16,4-5-3-16,4 1-1 16,-3 0 1-16,-1 0 1 0,-8-3-1 15,1 0 2-15,0-4-2 16,-5 0-3-16,-2 0 1 0,-5 4 1 16,-4-4 0-1,1 4 0-15,-4-4-3 16,-4 4 2-16,-4-1-5 15,0 4 5-15,-3 0-6 16,3 3 6-16,0 4 0 16,-3 0 1-1,-1-1-6-15,-7 8 2 16,4 2 3 0,-1 4 0-16,-7 0 1 15,8-3-3-15,4 13 5 16,3 7-2-1,4-4 0-15,0 1 3 16,7-4-2-16,5-3-1 16,-1 0 1-16,8-4 1 15,-4 0-1-15,4-3 2 16,0-3-2-16,3 0-15 16,-3-7 12-16,7 0-42 15,-3 0 34-15,7-4-66 0,-7 1 58 16,-4-4-155-16,0 1 133 0</inkml:trace>
  <inkml:trace contextRef="#ctx0" brushRef="#br1" timeOffset="331046.9653">9956 7049 368 0,'0'-10'164'0,"0"7"-129"0,4-4-44 15,-4 4 24-15,3 3-14 16,-3-4-8-16,0 1 5 16,0 3-32-16,0 0 26 15,0 0-56-15,0 0 49 0,-3 3-214 16,3 1 177 15,0-4-58-31</inkml:trace>
  <inkml:trace contextRef="#ctx0" brushRef="#br1" timeOffset="330810.0474">10058 7331 236 0,'0'0'108'0,"7"-7"-85"0,-3 0-29 0,-4 4 49 16,4 0-35-16,-4-1 19 16,0 1-19-1,0 0 29-15,0-1-29 16,4 1 39-16,-4 0-35 0,0 3 24 16,0-4-26-16,0 4 8 15,0-3-12-15,0 3-4 16,0 0-1-16,0 0-4 0,0 7 2 15,0 3 4-15,3 3-3 16,-3 0-5-16,0 4 4 0,0 0 3 16,12 0-2-16,-1-4 0 15,0 7 1-15,4-3 1 16,0 3-1-16,-3-3-1 16,3-4 1-16,-4 1 1 15,4-4-1-15,0-4 2 16,-3-2-2-16,3-8 5 0,0 8-5 15,0-8 9-15,0-2-8 16,-4-8 7-16,4 1-6 16,4-1 6-16,-7 1-6 15,-1 0 1-15,0 3-3 16,4 0 2-16,0-1-2 16,-3 1 2-1,-1 0-2-15,4 4-1 16,0-1-5-1,-4 4 4-15,1 3-3 16,-1 3 3-16,-3 4 1 16,-1-1 0-16,1 4 0 15,-1 0 0-15,1 7 0 16,-5 0-3-16,1 3 2 0,0-3 4 16,-4-4-3-16,0 1 0 15,0-4 1-15,-4 0-1 16,0 0 0-16,1-3 0 15,-9-1 0-15,1 1 0 16,0-4 0-16,3 1-17 16,-7-4 13-1,0 0-32-15,0-4 28 16,0 1-89-16,-4-10 74 16,0 2-135-16,0-9 120 15,1-3-165 1</inkml:trace>
  <inkml:trace contextRef="#ctx0" brushRef="#br1" timeOffset="332605.1134">11068 6996 244 0,'-7'-7'108'0,"10"7"-85"0,1-3-29 16,-4 3 43-16,0 0-30 16,0 0 11-16,4 0-12 15,0-4 18-15,0 4-18 16,-4 0 25-16,7-3-23 0,1 3 21 0,-1-4-22 16,1 4 2-16,3 0-6 31,0 0 1-31,1 0-3 0,-1 0 2 15,0 0-2-15,1 4-3 16,-1-1 1-16,0 4-2 16,8 3 2-16,-4 0 1 15,-4 3 0-15,1 1 0 16,-5-1 0-16,-3 1 0 16,-4 2 0-16,-8 1 0 0,1 0 0 15,-4 3 2-15,3 0-1 16,-3 7-1-16,-1-7 1 15,1-3 1-15,0 0-1 16,0-4-1-16,-1-3 1 16,1 0-1-16,3-3 0 15,5-1 5-15,-1-2-4 0,0-1-3 16,4-3 2-16,0 0 8 16,4-3-6-16,3-7-4 15,1 10 2-15,-1-4 3 16,5-2-3-16,-1 6-8 15,0 0 6-15,1 0 7 0,3 3-5 32,0 0-2-32,-4 1 2 0,8 2-3 15,-4 1 2-15,-4 3-2 16,1 0 2-16,-1 0 6 16,-3 0-4-16,-5 0-3 15,1 0 2-15,-8 1 5 16,-3-1-4-16,-12-4 3 15,8 4-3-15,-1 0 2 0,1 0-2 16,-4-3 5-16,0 0-5 16,0 0 6-16,0-1-6 15,0 4-5-15,0 0 3 16,-1-3-8-16,1 0 6 16,0-4-15-16,4-6 14 15,0 6-21 1,-4-10 19-16,0 1-56 15,3-1 48-15,5 0-112 16,-1 1 97-16</inkml:trace>
  <inkml:trace contextRef="#ctx0" brushRef="#br1" timeOffset="333605.8264">11419 7043 156 0,'0'-7'69'0,"0"3"-55"0,0 1-18 15,0 3 70-15,0 0-53 16,0-3 58-16,0 3-54 16,0 0 37-16,0 0-40 15,0 0 20-15,4 0-24 0,-1-4 10 16,1 4-14-16,0-3 5 0,3 3-8 15,1 0 4-15,0 0-6 0,-1 0 9 16,1 0-8-16,-1-3 10 16,1 3-9-16,3 0 7 15,-3 0-7-15,3 0 4 16,-4 3-6-16,1 0 3 16,7 1-3-16,-4-1-3 15,4 4 1 1,0 0 1-16,-3 3 0 15,-5 0 0-15,1 3 0 16,-1 0-3-16,-3 1 2 16,0-1 4-16,-4 1-3 15,-4-1 0-15,0 14 1 16,-3 0 1-16,3-7-1 16,-7 0 5-16,3-3-5 0,1-1-8 15,-1 1 5-15,1 0 4 16,-1-4-2-16,1 1 3 15,-1-4-2-15,0 0 2 16,1 0-2-16,-1 0 5 16,1-3-5-16,3-1 3 15,0 1-3-15,1 0 5 0,-1-1-5 16,0-2 3-16,0 3-3 0,0-4-1 16,4 0 1-16,0 1 7 15,0-4 2 1,0 3-7-16,0-3 2 15,0 10-4-15,0-10 11 32,0 7-10-32,0-1 8 0,0 1-7 15,4-10-2 1,0-1 5-16,0 1 1 16,3 3-5-1,1-3 2-15,-1-1-3 16,1 4 2-16,3 0-2 15,1 0-1-15,6 0 1 0,1 0 1 16,-4 0-1-16,4 0-1 16,-4 0 1-16,0 0-1 15,0 0 0-15,-3 0 0 16,-1 0 0-16,0 0-3 16,-3 0 2-16,-4 0-33 0,-4 0 27 31,0 0-65-31,0 0 55 0,0 0-93 15,0 0 83-15,-4-3-245 16,0 0 210 0,4-4-23-16</inkml:trace>
  <inkml:trace contextRef="#ctx0" brushRef="#br1" timeOffset="337094.9111">12022 7096 264 0,'4'-7'121'0,"-4"4"-95"0,0 0-33 16,0 3 71-16,0 0-52 16,0-4 29-16,0 4-30 15,0-3 22-15,0 3-24 16,0 0 9-16,0 0-13 0,0 0-3 15,0 0-1-15,0 0 1 0,0 7-1 16,0-1 2-16,0 4-2 16,0 1-1-16,0 2 1 15,4 10-1-15,-1 11 0 16,1-4 0-16,0 0 0 16,0-3-3-16,-1 0 2 0,1-4 6 31,-4-3-4-31,4 1-3 15,0 5 2-15,-4-6 3 16,4 7 0-16,-4-7-2 16,3-3 2-16,-3-3-2 15,0-4-1-15,0-4 1 16,0 1 4-16,0-14-6 16,0 4 1-16,-3-14 5 15,-1 0-6 1,0 4 1-16,0 0-3 15,0-4 2-15,1-3 9 16,-1 3-6-16,4-3-7 16,0-7 5-16,0-6-4 15,0 2 3 1,4 5 4-16,-1-1-3 16,1 0 0-16,4 0 1 15,-1 4-4-15,1 3 2 16,-1 3 1-16,1 3 0 15,-1 1 0-15,1 3 0 16,7 3-6-16,-4 4 5 0,8 3-3 16,-7 3 3-16,-1 4 4 15,0 3-3-15,1-3-5 16,-5 3 4-16,-3 0 0 0,0 3 1 16,-1-3 2-16,-10 10 2 15,-1-3-3 1,-7 0-6-16,4-7 4 15,0 7 3-15,-1-1-2 0,1-2-2 16,0-14 4 0,3 0-2-16,4 0 6 15,1 0-5-15,-1 0 0 16,4 0 0-16,0-3-4 16,4 3 2-16,-1 0-2 31,9 0 2-31,-1 0-2 0,4 0 2 15,-4 6 4-15,1 1-3 16,3 0 6-16,-4-1-5 16,0 1-8-16,1 0 5 15,-1-1-2-15,0 5 3 0,1 2 1 16,-1 0 0-16,0 1-3 16,-3 2 2-16,-1-2 4 15,-3-1-3-15,0 1 3 16,3-1-2-16,-7 4-3 0,0 0 1 15,0-4 6-15,-7 4-1 16,-1-4-2 0,5 1 1-16,-5-4-2 15,0 0 2 1,1-4-2-16,-1 1 5 16,-3-4-5-16,4-3 6 15,-9 0 0 1,1-6-5-1,0-1-1-15,0 0 8 16,4 1-7-16,3 2 2 16,1-9-3-16,7 3-1 15,0 0 3-15,0 3-2 16,4 0-6-16,-1 1 4 16,9 2 3-16,-1 4-2 15,0-3-2-15,1 3 1 16,-1 0 1-16,0 0 0 0,4 0 0 15,0 3 0-15,0 7 0 16,1-10 0-16,2-3 2 16,-3 3-1-16,1 0-1 15,2-3 1-15,1-1 4 0,-4 1-4 16,-3 0 6-16,7-4-3 16,-4 0-2 15,0 1-2-31,-4-5 1 0,-3 5-1 15,-1-4 0-15,1 0 0 16,-5 0 0-16,1 0 2 16,0-1-1-16,0 5-1 15,-4-1 1-15,0 4-4 16,0-1 2-16,0 4-5 16,0 0 5-16,3 7-3 0,-3 0 3 15,4 3 1-15,0 3 0 16,4-3 0-16,-1 4 0 15,1-4 0-15,3 7 0 16,0 6 2-16,1-6-1 16,3-1-1-16,0-2 1 15,0-4 1 1,0-3-1-16,-4-1 5 16,0-9-5-16,1 0-3 15,-1-1 2-15,4 1 3 16,-3-7-3-16,-9-4 6 15,5 4-5-15,-1 0-3 0,-3 0 2 16,0 0 0-16,-8 0 0 16,8 0 0-16,-8-3 0 0,0 3-3 15,4 0 2-15,0 0 1 16,0 3 0-16,4 0 0 16,-8 4 0-16,4-1-9 15,0 4 7-15,4 0 1 16,0 7 1-16,0 3-6 15,3 4 5-15,5 2 0 0,-5 5 1 16,4 5 0-16,-3 1 0 16,-1 0 2-16,1 3-1 15,0 0-1-15,-1 0 1 16,1 1-4-16,-1 2 2 16,1 7 1-16,-5-3 0 15,1-3 0 1,0-4 0-16,0-3 2 15,0-1-1-15,-1-2-1 16,-3-4 1-16,0-3-1 16,0-4 0-16,0 1 2 15,-3-4-1-15,-1-4 2 16,-4 4-2-16,1-3-6 0,-8 0 4 16,3-4 3-16,-7-3-2 0,1 0 3 15,3 0-2-15,-4 0-1 16,4-3 1-16,0-1-1 15,-1 1 0-15,1-4 0 16,0 1 0-16,0-4 5 16,4 0-4-16,0 0 0 15,-1 0 0 1,5-4 1-16,-1-6-1 16,4 0 2-16,1-4-2 15,3 1-1-15,0 3 1 16,3 0 1-16,5-4-1 15,-1 1-3-15,1-1 1 16,3 4 4-16,1 0-3 16,-1 0 0-16,0 3 1 0,1 1 1 15,3-8-1-15,0 4-1 16,4-3 1-16,-1-1-1 16,-2 7 0-16,-1 1 0 15,0-5 0-15,-4 5-3 0,0-4 2 16,1-1 4-16,-1 5-3 15,-4-4 0-15,1-1 1 0,3-2 1 16,-3 0-1-16,-1-8-3 16,-3 5 1-16,0 2 1 15,0 1 0-15,-1-4 2 16,1 7-1-16,0 0-1 16,0 0 1-16,0-1-4 31,-1 1 2-31,1 4-2 0,0-1 2 15,-4 3 1-15,4 1 0 16,-4-4 0-16,3 4 0 16,-3 3-6-16,0 0 5 15,0 3 0 1,0 7-2-16,0-3 2 16,0 6-2-16,0 4 2 0,0-1-2 15,0 4 2-15,0 7 1 16,0 0 0-16,0 3 0 15,0 4 0-15,0-1 0 0,4 7 0 16,0 7 2-16,0 0-1 16,-1-7-3-16,5-3 1 31,-4-4 4-31,3-3-3 0,8-3 3 16,-3 0-2-16,-1-4-1 15,4-3 1-15,0 0 4 16,0-3-4-16,0 0 0 15,0-4 0-15,1-3-1 16,-1 0 0-16,0-3 2 16,0 0-1-16,0-4 2 0,0 0-2 15,-4 0-1-15,1-3 1 16,-1 0 1-16,0-6-1 16,-3-11-3-16,-1 7 1 15,-3 0-2-15,0 3 2 16,-4 0 1-16,0 4 0 15,0-4-3-15,-4 3 2 0,-3 4-5 16,-1 4 5-16,0-1-3 16,1 4 3-16,-4 3-5 15,-1 6 5-15,5 1 0 0,-5 10 1 16,5 13 0-16,-1-7 0 16,1 1-6-16,3-4 5 31,0 0 6-31,4 0-5 0,0-3-2 15,4 0 2-15,4-1 3 16,-1-2-3-16,1-1 6 16,3-3-5-16,0 0 3 15,1-3-3-15,3-4-1 16,-4 1 1-16,0-1 4 16,1-3-4-16,-1 0 11 0,4-3-9 15,0-1 4-15,-4 1-5 16,1-4 5-16,7-3-6 15,-4 0 0-15,-4 0 0 16,4-3 4-16,-4-1-4 16,1-6-3-16,-1 0 2 0,0-3 3 31,1 3-3-31,-1 0-2 16,0 6 1-16,-3 1-2 15,-1 3 2-15,1 3 1 0,-1 0 0 16,1 4-6-16,-1 10 5 15,1-1-3-15,0 8 3 16,-1 2 1-16,1-2 0 16,-1 3-3-16,1-4 2 0,-1 0 6 15,1 1-4-15,3-1 0 16,0 4 0-16,-3-4-4 16,-1 1 2-16,-3-1-2 15,-11 1 5 1,3-4-2-16,0 0 6 15,0 0-5 1,-3-3-3-16,-1-1 2 16,5-2-9-16,-5 2 7 15,0-2-16-15,1-1 14 16,-4-3-21-16,-1 3 19 16,1-3-33-16,0 0 29 15,-4 0-48-15,-1 0 44 0,-6-3-78 16,-5 0 71-16,1-1-171 15,0-2 148 1,-1-1-82-16</inkml:trace>
  <inkml:trace contextRef="#ctx0" brushRef="#br1" timeOffset="337642.5911">12701 7086 268 0,'0'-3'121'0,"0"3"-95"0,4-4-33 0,-4 4 40 0,3 0-28 16,-3 0 30-16,4-3-27 0,-4 0 36 16,4-1-6-16,3 1-26 15,1 3 23-15,-8 0-27 16,7 0 21-16,-3 0-22 16,4 0 0-16,7 3 1 15,0 1-7 1,4-1-3-1,3-3 2-15,1 0 0 16,3 0 0-16,16 0-70 16,-1-3 55-16,5-1-191 15,3 1 159-15,3 0-186 16</inkml:trace>
  <inkml:trace contextRef="#ctx0" brushRef="#br1" timeOffset="339407.5254">14239 7073 252 0,'0'-4'111'0,"4"1"-87"0,0 0-30 16,-4 3 41-16,0 0-29 31,0 0 12-31,0 0-13 0,0 0 22 16,0 0-21-16,3 6 23 0,1 1-22 16,0 0 5-16,0 3-8 15,-1 3 0-15,1 1-3 16,0 6 2-16,3 10-2 0,1 0 11 15,0-7-10-15,7-2 0 16,-4-5-1-16,0 1 15 16,1-3-12-16,-1-1 1 15,0-3-3-15,1 0 1 0,-1 0-2 16,8-7 5-16,-4 1-5 16,0-1 0-16,4-3 5 15,0-3-5 16,-4-1-3-31,0 1 2 0,-4-4 3 16,-3 1-3-16,-1-1 0 16,1-3 1-16,-1-7 4 15,-3 4-4-15,0 3 6 16,0 0-6-16,-1 3-5 16,-3 0 3-16,0 4-3 15,4 13 3-15,4 0 1 16,-1 3-3-16,1 1 2 15,3-4 9-15,0 3-6 16,4 1 13-16,-3-4-11 16,-1 0 6-16,4 0-7 0,4-3 6 15,-4-1-6-15,4-2-2 16,-8-1 0-16,4-3 7 16,-3 0-6-16,-1-7 2 0,-4 4-3 15,1-4-6-15,-4 0 4 31,-1-3-3-31,-3 0 3 0,0-10 1 0,0-7 0 16,0 4-3-16,0 3 2 31,4 3 1-31,0 4 0 0,0-1-6 16,0 4 5-16,-1 4 0 16,5-1 1-16,3 4 2 15,1 3-1-15,-1 0-3 16,4 0 1-16,0 0 4 15,0 0-3-15,0 0 0 16,0 0 1-16,-3-4-1 0,-1 1 0 16,0-1 0-16,-3 1 0 15,-1 0 2-15,1-4-1 16,-4 0-1-16,-1 1 1 16,-3-4-13-16,0 3 10 15,-3 0-11-15,-1-3 10 16,-4 0-4-1,1 0 5-15,-5 3 1 16,1 1 1-16,0-1-3 16,-1 0 2-16,5 4-2 15,-4 0 2-15,3 3 1 0,1 0 0 16,-1 0 0-16,0 3 0 16,1 0-3-16,-1 4 2 15,5 0 4-15,-1 3-3 0,0 0-5 16,4 0 4-16,0 3 6 15,0 1-5-15,4-1 1 16,0 7 0-16,3 7 7 16,1-4-6-16,3-3 13 15,4-3-11-15,-4-3 3 16,8 2-5 0,0-2 8-16,4-4-8 15,-4 0 2-15,3 0-3 16,1 0-1-16,-4-3 1 15,-4-1-1-15,0-2 0 16,0-1-14-16,-8-3 11 16,1 0-50-16,0 0 41 0,-8 0-118 15,0 0 100-15,3-3-265 16</inkml:trace>
  <inkml:trace contextRef="#ctx0" brushRef="#br1" timeOffset="341048.9904">15423 7079 288 0,'0'-6'128'0,"4"2"-101"0,-1 1-34 15,1 0 43-15,-4-1-30 0,4 1 14 16,0 0-14-16,0 3 10 15,-4 0-11-15,0 0 8 0,3 3-10 16,-3 7 4-16,4 3-5 16,-4 1-6-16,4 3 3 15,0 6 6-15,-1 7-5 16,5 0-2 0,-1-6 2-16,1-4 0 15,0 0 0-15,-1-3 11 16,4-4-9-16,1 1 5 15,-1-4-5-15,-3 0 2 16,3-7-3-16,-4 0-1 16,8-3 1-16,-3-3 4 15,3 0-4-15,0-4 9 0,-4 0-8 0,1-9 2 16,-1 2-3-16,-4-6 5 16,1 0-5-16,0 0 3 15,-1 0-3-15,-3 3-3 16,0 0 1-16,-1 7-2 15,1 3 2-15,-4 4-8 16,0 3 7 0,4 3-2-16,0 11 3 15,-1 3 6-15,5 6-4 16,0-3-5-16,-1 0 3 16,1-3 0-16,3 0 1 15,0-4 8-15,1 1-6 16,-1-4-1-16,0-4 0 15,8 1 10-15,0-4-9 0,-4-3 5 16,8 0-5-16,-5-3 5 16,-2-4-6-16,-1 1 6 15,-4-11-6-15,0-7-3 0,-3 4 2 16,-1 0 5-16,1 0-4 16,-4 0 11-16,-1-3-9 15,1 2-4-15,0 1 1 0,0 7-3 16,-1-1 2-16,-3 4-5 15,0 4 5-15,0 6-3 16,4 6 3-16,-4 4-2 16,4 4 2-16,0-1 1 15,0 11 0-15,3 9-3 32,1-6 2-32,3-3 4 0,0-1-3 15,1-3 0-15,3-3 1 0,0-4-1 16,0 1 0-16,0-4 5 15,4-4-4-15,-4-2 0 16,0-1 0-16,-4 0 4 16,8-9-4-16,-8-1 3 15,1-3-3-15,-1 0 2 0,-3-10-2 16,-1-7-1-16,-3 0 1 16,0-3 7-16,-4-3-6 15,0-4 5-15,-8 7-6 16,8-1 0-16,-4-2 0 15,-3-4 1-15,3 3-1 32,0 4-1-32,0 4 1 0,1 5-4 15,-1 5 2-15,0 6-5 16,-3 3-6 0,-1 4 8-16,4 13 5 15,1 10-1-15,-1 3 0 0,8 1 1 16,-1-4-7-16,5 17 5 15,3-1-3-15,0 11 3 0,1 0 6 16,-1-10-4-16,0-7-3 16,4 0 2-16,1-3 8 15,2-7-6-15,-3-3 5 16,1-7-6-16,-5-3-3 16,0-7 2-16,0 0 0 31,1-3 0-31,-5-11 5 0,1-9-4 15,-1-1 0-15,-3-3 0 16,0-3 7-16,0-7-6 16,-4 4 5-16,0 3-6 15,0-10 3-15,0 3-3 16,-4 0-3-16,4 0 1 16,-4 3 12-16,0 4-9 0,1 3 0 15,-1 4-1-15,0 3-4 16,0 3 2-16,1 4-5 15,-1 3 5-15,4 6 0 16,-4 11 1-16,0 3-6 16,4 7 5-16,4 0-3 0,0 16 3 15,0 1 1-15,-1 2 0 0,1 5 0 16,4-1 0-16,-1 0 2 31,1 10-1-31,-1-6-1 16,8-4 1-16,4 4-1 15,0-11 0-15,-4-6-6 16,0-3 5-16,0-4-22 16,0-4 17-16,4-2-36 0,-4-4 32 15,0-3-66-15,-3-4 59 16,-1-3-187-16,-3-10 158 16,-8-4-133-1</inkml:trace>
  <inkml:trace contextRef="#ctx0" brushRef="#br1" timeOffset="341316.9622">15751 6801 368 0,'0'-10'164'0,"4"3"-129"0,-1 4-44 16,-3 3 7-16,8-3 0 16,0-1-75-16,-5 4 60 0,5 0-86 15,-1 7 77-15,5 0-202 16</inkml:trace>
  <inkml:trace contextRef="#ctx0" brushRef="#br1" timeOffset="343334.6398">17097 6945 332 0,'0'-23'151'0,"4"20"-119"0,-4 3-41 0,0 0 52 16,0 0-16 0,0 0-18-16,0 0 5 15,0 0-11 1,3 6-2-16,-3 4 0 0,4 0-4 15,-4 0 2-15,0 4 4 16,0 3-3-16,4 3 0 16,-4 0 1-16,4 0-1 15,0 0 0-15,-1 0 0 16,1 0 0-16,0 4 0 16,0-4 0-16,-1-3 2 0,5-1-1 0,-4-6 2 15,-1 0-2-15,5-3-1 16,-4-10 1-16,3-4 1 15,-3 0-1-15,4 1-1 16,-1-4 1-16,1-7 1 16,-5 0-1-16,5 0-1 15,0-3 1 1,-1 0-1-16,1 0 0 16,-1 3 0-16,1 0 0 15,-1 4 0-15,1 3 0 16,-1 0-6-16,1 3 5 15,-1 4-3-15,5 3 3 16,-5 3-2-16,-3 4 2 16,7 0-2-16,-3 6 2 0,-1 0 1 15,1 4 0-15,7 0 2 16,-4 0-1-16,1-1 2 16,3-2-2-16,0 6-1 15,0-10 1-15,0-3 1 16,0-4-1-16,0 0 13 0,4-3-10 15,-4-3 0-15,0 0-2 16,8-4 1-16,3-3-2 0,-3-3 2 16,-1-1-2-16,-3 1-3 15,-4-1 1-15,-3-2 4 16,-1 2-3-16,-3 1 0 16,-5-1 1-16,-3 4-13 31,0 0 10-31,-11 4-5 15,-12-4-1-15,5 6 6 16,-1 1 1-16,4 3 1 16,0 3-3-16,3 4 2 15,1 3-2-15,0 0 2 16,3 3 1-16,4 1 0 16,1 3 0-16,3-1 0 0,0 1-3 15,3-4 2-15,1 1 6 16,4-1-4-16,7-3 0 15,0 0 0-15,7-3 4 16,1 7-4-16,0-14 6 16,-1 0-6-16,1 0 6 0,3-4-6 31,1-3 6-31,-1 1-6 16,-3-4 3-16,-1 0-3 0,5-4-3 15,-5 1 1-15,-3-1 1 16,-4 1 0-16,4-4 0 15,-4 4 0-15,-4-1 2 16,-3 1-1-16,-8 3-1 16,0 0 1-16,0 0-4 0,-11 3-3 15,3-3 4 1,1 7 1-16,-5 3 1 16,1 0-9-16,3 3 7 15,1 4 1-15,-1 0 1 16,1 3-3-16,-1 3 2 15,1 0 1-15,3 4 0 0,0 0 0 16,4 0 0-16,4-1 2 16,0 1-1-16,3-3-1 15,8 6 1-15,8 7 1 16,-4-4-1-16,0-6 8 0,3-4-7 16,1-3 10-16,0-10-9 31,-1 0 7-31,1-10-7 0,7 0 4 15,8 0-6-15,-4 0 6 16,-4 0-6-16,-4-7 9 16,-3 4-8-16,-1-1-1 15,-3 1 0-15,0-4 4 16,-8 4-4-16,1-4 0 16,-5 4 0-16,-3-1-1 0,-4 1 0 15,-4-1-6-15,-3 4 5 16,-1-6-11-16,-3 2 9 15,-12 4-7-15,-3 0 7 16,3 7-9-16,1 6 9 16,3 4-10-16,-4 3 10 15,4 0-4 1,4 3 5-16,0 4-10 16,4 3 9-16,3 0 1 15,5-3 2-15,3 0-9 16,3 0 7-16,5 3 4 15,-1-4-2-15,5-2-5 16,7 3 4-16,3-17 3 0,1 0-2 16,-4-7 6-16,-1 4-5 0,1-4 6 15,-4-3-6-15,0-4 3 16,-3 1-3-16,3-4 2 16,-8-3-2-16,1 0 8 15,-4 0-7-15,0-7 7 16,-1-6-6-16,1 6 6 15,-4-10-6-15,0 3 1 0,0-3-3 16,0-3-1-16,0-3 1 16,0 2 1-16,0 8-1 15,0 3-1-15,0 6 1 16,0 4-7-16,0 7 5 16,0 3-6-16,0 3 6 15,0 7-6 1,0 17 6-16,4 10-3 15,0 3 3-15,3 3 1 16,1 4 0-16,-1 10 0 16,5 0 0-16,-1 0 0 15,4 3 0-15,0-3 0 0,4 7 0 16,7-1 2-16,-3-6-1 16,-1-3-9-16,1-4 6 0,-4-10-38 15,4-3 31-15,-5-7-78 16,1-6 67-16,0-8-308 15</inkml:trace>
  <inkml:trace contextRef="#ctx0" brushRef="#br1" timeOffset="344436.9716">19325 6691 248 0,'23'3'111'0,"-19"-3"-87"0,-1-17-30 0,1 14 38 16,0 0-4 0,0 9-20-16,3 1 28 15,-7-7-28-15,0-3 19 0,-4 6-20 16,1 0 2-16,-9-3-9 16,-3 4 0-16,0-4 11 15,4 0-9-15,-4 0 3 16,0 0-4-16,0 0-1 15,0 0 1-15,3 0 1 16,1 0-1-16,0 0 2 16,-1 0-2-16,5 0 2 15,-1 0-2 1,1 0-3-16,-1 0 1 16,4 3 12-16,1 0-9 15,-1 4-3-15,0 0 1 0,0 3-6 16,1 3 5-16,-1 1 6 15,4 2-5-15,0-2 7 16,0 3-6-16,0-1 6 16,0-2-6-16,0-1 6 0,0 4-6 15,4-4 17-15,-1 1-14 16,1-4 7-16,0 0-8 16,0-4 1-16,3 1-3 15,1-3-1-15,-5-1 1 16,5-3 1-16,0 0-1 15,3 0 2-15,-4 0-2 0,1 0-1 16,3 0 1-16,1-7-1 16,-1 0 0-16,11 7-3 15,-3 0 2-15,4 0 1 16,-4 4 0-16,-4 6-6 16,0 0 5-16,-4 0 3 15,1 0-2 1,-1 0 0-16,-4 3 1 15,-3 1-7-15,0-1 5 0,-4 1 3 16,0-1-2-16,-4 1-2 16,0-1 1-16,-7 0 1 15,0 1 0-15,-8-1 5 16,0-3-4-16,0 0 3 16,0 0-3-16,1-3-1 0,-1 0 1 15,-4-4 4-15,4 0-4 16,0 1-5-16,1-1 3 15,2-3 0-15,-2 0 1 16,-1 0 0-16,0 0 0 16,4-3-9-16,0-1 7 15,3 1-27 1,1 3 23-16,4-3-57 16,-1 3 48-16,4-4-94 15,0 1 83-15</inkml:trace>
  <inkml:trace contextRef="#ctx0" brushRef="#br1" timeOffset="346723.3434">19834 6563 280 0,'4'-3'128'0,"-4"3"-101"0,4 0-34 16,-4 0 29-16,0 0-19 15,3 3 18-15,1 4-16 16,0 0 18-16,-4-1-18 16,0 18 7-16,4-1-9 0,-4 4-2 31,4 3 0-31,-1-3-1 0,1 3 0 16,0 0 14-16,0 4-11 15,7-1 1-15,-4-2-2 16,1-1 1-16,0-3-2 15,-1-4-1-15,-3 0 1 16,0-2 1-16,7-1-1 0,-3-4 2 16,-1-2-2-16,1-1 5 15,-1-3-5-15,-3 0-5 16,0-3 3-16,-1 0 0 16,1-4 1-16,-4-3 19 0,0 0-15 15,0 0 5-15,0 0-7 16,0-3 5-16,0-1-6 31,0-2 0-31,0-1 0 0,0-3 1 16,4 0-1-16,0 0 2 15,-4-4-2-15,4 1 2 16,-1-7-2-16,1 3 2 16,4-6-2-16,-1 3 2 15,1 3-2-15,-1 3-6 16,1 1 4-16,3 0 3 0,0 3-2 15,1 3-2-15,-1 0 1 16,-3 4-5-16,7 6 5 16,-4 7 0-16,0 4 1 15,1 2-3-15,-5 1 2 16,1 0 4-16,-1 0-3 0,1-1 3 16,-5-2-2-16,1-1-6 15,0 1 4-15,-4-1-3 16,0 0 3-16,-4 1 9 0,0-4-6 15,-3 0-4-15,-4-3 2 16,3-1 5-16,-3 1-4 16,-4-4 0-16,0-3 0 31,0 0 1-31,-1 0-1 0,1 0 5 16,0-3-5-16,0 0-5 15,-4-1 3-15,4 1 3 16,4 0-2-16,0-1 6 15,3 4-5-15,8 0 9 16,-4 0-8-16,8-3-1 16,-4 3 0-16,8 0 1 0,-1 3-1 15,1 1-6-15,3-1 4 16,4 4 11-16,4-1-8 16,0-2 3-16,3-1-4 15,1 0 5-15,-4 1-5 0,7-1 6 16,-3-3-6-16,0-3 0 31,-1-1 0-31,1 1 4 16,-8-4-4-16,0 1 0 0,0-4 0 15,-4 0 1-15,1 0-1 16,-1-4 2-16,-3 1-2 16,-1-1 5-16,1-2-5 15,-5-8 0-15,1 4 0 16,0 0 1-16,0 0-1 0,-1 0-1 15,-3 3 1-15,0 4-4 16,0 2 2-16,0 1-2 16,-3 0 2-16,3 4-2 15,-4 2 2-15,4 4-2 16,-4 0 2-16,0 4-2 16,1 2 2-1,-1 4 1-15,0 7 0 16,4 0-3-16,0 3 2 15,0 0 4-15,0-3-3 16,4 3 0-16,0 0 1 16,3-3 1-16,1 0-1 15,-1-1-1-15,1 1 1 0,-1-3 1 16,5-1-1-16,-1-3-1 16,0 0 1-16,8-3-1 0,0-4 0 15,4-3 0 1,-5-3 5-16,1-1-4 15,-4-2 0-15,0-4 0 16,-3 0 1-16,-1 0-1 16,-3-4 2-16,-1 1-2 0,1-7-1 15,-5 0 1-15,1-14 4 16,0 1-4 0,0 2 0-16,-4 1 0 15,0 0-1-15,0-7 0 16,0-3 0-16,0 3 2 31,0 0-1-31,0 4-1 0,0 3 1 16,0-1-4-16,0 8 2 15,0 3 4-15,0 6-3 16,0 1-5-16,0 6 4 16,0 4-11-16,0 3 9 0,0 10 4 15,0 3-1-15,0 4-2 16,4 17 1-16,-1 3 4 15,1-4-3-15,0 1-2 0,0-1 1 16,3-3 4 0,1 4-3-16,-1 3 3 0,1-4-2 15,3-6-1-15,0-4 1 16,1 1-1-16,-1-4 0 16,0-3 2-1,-3-4-1-15,3 1-1 16,1-4 1-16,-5-4 4 15,1 1-4-15,-1-4 3 16,-3 1-3-16,11-4 2 16,-4-4-2-16,4 1 2 15,0-4-2-15,1 1-3 16,-5-1 1-16,4-7 1 0,0 4 0 16,-4-6 2-16,4-1-1 15,0 4-1-15,-3-1 1 16,-1 1-4-16,0 3 2 15,1 3-2-15,-1 4 2 0,0-1-5 16,1 4 5-16,-5 4 0 16,8 12-2-1,0 1 2-15,-3-3-2 0,-5-1 2 16,1 0 1-16,-1 1 0 16,-3-1 2-16,0 1-1 15,-12-1-6-15,1 0 4 16,-1 1 3-16,1-4-2 31,-1 0 0-31,-3 0 1 0,0-3-4 16,-1-1 2-16,1-2-16 15,0-1 13-15,-5-3-21 16,5 0 19-16,-4-3-30 16,4-1 27-16,-8-2-32 15,0-1 30-15,4 0-50 16,-4 1 47-16,0-1-90 0,0 0 80 15,4 0-216 1</inkml:trace>
  <inkml:trace contextRef="#ctx0" brushRef="#br1" timeOffset="347207.7545">20400 6707 360 0,'3'-6'161'0,"1"6"-127"0,8-4-43 16,-5 4 27-16,1-6-16 16,7-1-1-16,0 0 0 15,7-6-4-15,1 9 2 0,0-6 9 16,3 4-6-16,0-1-4 0,1 4 2 16,-1-1-25-16,1 1 19 15,-1 6-70-15,0 1 58 16,-3-4-152-16,3 0 131 0,-3-10-124 15</inkml:trace>
  <inkml:trace contextRef="#ctx0" brushRef="#br1" timeOffset="347461.2583">20256 6526 356 0,'-22'4'161'0,"22"-8"-127"0,4 1-43 16,-4 3 27-16,0 0-16 15,0 0-51-15,0 0-65 16,11 0 84-16,0 0-226 15,8 0 198-15,-4-3 24 16</inkml:trace>
  <inkml:trace contextRef="#ctx0" brushRef="#br1" timeOffset="359436.126">21437 6818 144 0,'0'-3'65'0,"3"3"-51"0,1-4-17 0,0 4 29 16,0 0-21-16,-1-3 18 15,1 3-18-15,0-3 26 16,-4-1-23-16,0 4 32 0,7-3-30 15,-7 3 31 1,4-3-30-16,0 3 16 16,0-4-19-16,0 1 6 15,-4-1-10-15,3 1 6 16,-3 3-7-16,0 0 15 16,0 0-14-16,0 0 1 15,0 0-3-15,8 0 4 16,-8 0-5-16,0 0 0 0,0 3 0 15,4 4-1-15,-4 0 0 16,0 3 2-16,0 0-1 0,0 0-3 16,0 10 1-16,0-3 1 15,3 6 0-15,1-3 0 16,-4 1 0-16,4-5 2 16,0 1-1-16,0 0-3 0,-1-4 1 15,1 1 4-15,4-4-3 16,-5 0 3-16,1-4-2 15,4 1 8-15,-5-3-7 16,9-4 5-16,-5 0-6 16,8-4-5-16,0 1 3 31,1-4 6-31,2 0-5 0,1 1-2 16,-4-1 2-16,-3-10 3 15,6 4-3-15,-2-11 0 16,-5 8 1-16,0-4 1 15,-3 6-1-15,7 1-3 16,-4-1 1-16,0 4 1 16,1 4 0-16,-1-1 0 0,-7 3 0 15,7 4-6-15,-3 0 5 16,-1 14 3 0,1 9-5-16,-4-3 3 15,7 1 0-15,-7-1 2 16,-1-4-1-16,1-2 2 31,0-1-2-31,-4-3 5 16,7 0-5-16,-3-3 3 0,0 0-3 15,0-4-3-15,0-3 1 16,-1-3 12-16,9-4-9 16,3 0 8-16,4-3-7 15,-4 0-5-15,0-7 2 16,7-3 8-16,-3-3-6 0,0 6-4 15,0-3 2-15,0 7-3 16,-4-1 2-16,0 4 1 16,0 3 0-16,-4 4 0 15,1 3 0-15,-1 3 2 16,4 1-1-16,-4 3-1 16,1 6 1-16,-9 7-4 0,9-3 2 15,-9 0 4-15,1-1-3 16,0-2-2-16,0-1 1 15,-4 1 4-15,7-1-3 0,-3-3 0 16,7 0 1-16,1 0 1 16,3-3-1-16,-4-4-1 31,4 1 1-31,0-4-24 0,-3 0 18 16,10 0-87-16,-7 0 71 15,0-4-292 1</inkml:trace>
  <inkml:trace contextRef="#ctx0" brushRef="#br1" timeOffset="359742.4913">21518 6423 288 0,'-11'-7'131'0,"11"7"-103"0,4 3-35 0,-4-3-139 0,0 7 113 16,-4-14-146-16</inkml:trace>
  <inkml:trace contextRef="#ctx0" brushRef="#br1" timeOffset="362322.8301">3972 8765 208 0,'-3'0'92'0,"3"0"-73"0,0 0-24 0,0 0 33 16,0 0-23-16,0 0 4 16,0 0-7-16,0 0 5 0,0 0-6 15,-4 0 25-15,0 0-20 0,4 0 23 16,0 0-22-16,0 0 8 15,0 3-11-15,0-3 12 16,0 0-12-16,0 0 12 16,4-3-12-16,0 0 6 0,3-4-7 31,1 0 12-31,-1-3-11 0,1 0-2 16,-1 0-1-16,1 0 4 15,-1 0-4-15,-3-7 3 16,4-6-3-16,-4 3 2 15,-1 0-2-15,1 0-1 16,0-1 1-16,-4 1-1 16,0 0 0-16,0 0 0 0,-4 0 0 15,0-10 2-15,1-4-1 16,-1 4 2-16,0 3-2 16,0 4-3-16,0-1 1 15,1 8 1-15,-1 2 0 16,0 4-6-16,0 0 5 15,1 3 0-15,-1 4 1 0,4 3 0 16,-4 3 0-16,0 4 0 16,4 10 0-16,0 6 2 15,0 8-1-15,0-5-6 16,0 5 4-16,0-1 3 16,0 7-2-16,4 3 0 0,0-7 1 31,0-3-1-31,3-3 0 0,1-3 0 15,-1-1 0-15,1-3 2 16,-1-6-1-16,5-1-1 16,-1-6 1-16,0 0 4 15,4-7-4-15,0-4 14 16,-3-3-11-16,-1 1-8 16,0-8 4-16,1 1 2 0,-1-14-2 15,0 0 0 1,-3 1 3-16,-1-1-2 15,1 0-1-15,-4 0 1 16,-1-3-1-16,1 3 0 16,0-3 5-16,-4 6-4 15,4 4-3 1,-4 14-6 0,4 12 6-16,-1 4 3 15,1 7-1-15,0 0-2 16,0 3 1-16,-4 4 4 15,0 2-3-15,0 4-5 0,0 1 4 16,0-1 8-16,0-3-5 16,0-4-1-16,0-3 0 0,0-3 1 15,0-4-1-15,0-3-1 16,0-3 1-16,0-7 1 16,7-3-1-16,1-4-1 15,-1-3 1-15,1-3-1 16,3-4 0-16,-3 0 0 15,3 0 0-15,4 4-3 0,4 0 2 32,3 6-2-32,-6 3 2 15,-1 1 1-15,0 10 0 16,0 0-3-16,0 6 2 16,0 0-2-16,0-3 2 15,0 0 6-15,0-3-4 16,0-4 0-16,0 1 0 0,0-1-13 15,1-3 10-15,-1-7 14 16,0 1-9-16,4-8 4 16,-1 1-5-16,5 0-4 15,-4-4 2-15,-4 3 3 0,0-2-3 16,-4-4 0-16,-3-1 1 16,-4 1 1-16,-8-6-1 0,0 2-1 15,-7-3 1-15,0 4-4 16,-1 6 2-16,1 4 4 15,0 3-3-15,-1 13-2 16,1 0 1-16,0 14-2 16,-1-4 2-16,1 4 1 31,0 0 0-31,-1 3 0 0,5 0 0 16,-1 0-3-16,5 7 2 15,-1 3 1-15,4-3 0 16,4-3 0-16,3-1 0 15,4-3 8-15,1 0-6 16,3-3 2-16,4-4-3 16,7 1-1-16,0-4 1 0,-3 0-1 15,0-3 0-15,-4-4-3 16,-1 0 2-16,1-3-52 16,-4-3 41-16,-3 0-110 15,-5-1 93-15,-7-2-228 16</inkml:trace>
  <inkml:trace contextRef="#ctx0" brushRef="#br1" timeOffset="362685.9568">3712 8534 240 0,'12'-10'108'0,"-1"10"-85"0,0-7-29 15,8 4 38-15,0-1-27 16,4 1 13-16,3-4-13 16,0 4 13-16,5 0-13 15,-1-1 0-15,7 1-3 16,5 3-2-16,-4 0 1 0,-1 0-41 16,1 0 32-16,0 0-255 15,-1-3 205 1,9-4 1-16</inkml:trace>
  <inkml:trace contextRef="#ctx0" brushRef="#br1" timeOffset="366247.0969">5582 8467 244 0,'0'-3'111'0,"0"-4"-87"0,4 3-30 0,-4 4 24 16,0-3-16-16,0 0 0 15,0-1-1 1,-7 1 15-16,-1 0-12 16,1-1 18-16,-12 1-8 15,0 3-10-15,0 0 7 16,0 0-8-16,0 3-8 15,0 4 5-15,1 0 2 0,-1-1-2 16,0 1-2-16,0 3 1 16,-4 4 4-16,1-1-3 0,7 4-2 15,3 3 1-15,1 7-2 16,4-4 2-16,3-3 1 16,11 0 0-16,1-3 5 15,3 0-4-15,0-4 0 16,5-3 0-16,2 0 7 15,1-6-6 1,0-4 5-16,0-4-6 16,7 1 6-16,-3-4-6 15,3-6 9-15,-3-7-8 16,-4 3 7-16,-4 0-6 16,-4 4 1-16,1-4-3 15,-5 4 8-15,1-1-7 16,-5 1 5-16,-3 0-6 0,0 2 0 15,0 1 0-15,0 4 4 16,0-1-4-16,0 0 0 16,0 7 0-16,0 0-7 15,0 4 5-15,0 6 0 16,0 0 1-16,4 0 2 0,0 10-1 16,3 3-1-16,1-2 1 0,3-5-1 15,1 1 0-15,3-4 8 16,4 1-6-16,-1-4 7 15,1-3-6-15,8-4 1 16,3-3-3-16,0 0 8 16,-4-3-7-16,-3-4 2 31,0 0-3-31,-1-6 8 0,-3-1-7 16,-4-2-1-16,0-1 0 15,-3 0 1-15,-5 0-1 16,1 1 2-16,-5-1-2 15,-3 0-1-15,-3 0 1 16,-1 1-1-16,0 2 0 16,-3 1 0-16,-1-4 0 0,-3 4-6 15,-4 9 5-15,0 4-3 16,-4 4 3-16,0 2 4 16,4 4-3-16,0 4-2 15,0-1 1-15,3 4 4 16,1 0-3-16,3-1-5 0,1 5 4 31,3 5-3-31,0-2 3 0,4-4 1 16,4-3 0-16,0-4 2 15,7-6-1-15,1-1-1 16,10-9 3 0,1 0-2-16,-4-11-1 15,-1 1 1-15,-2 0 1 16,2-4-1-16,-3-3 8 0,1-4-7 15,-5 4 7-15,0-13-6 16,-3-4 4-16,-4 0-6 16,-1 0 3-16,-3-3-3 15,0 3 2-15,0 3-2 16,0 8 5-16,-3-1-5 16,-1 7 0-16,0-4 0 0,0 11-4 15,0 3 2-15,4 3-5 16,0 4 5-16,-3 6-3 15,3 4 3-15,0 6 1 16,0 7 0-16,3 4-3 0,1 16 2 16,0 0 1-16,0 0 0 31,3 1 2-31,1-5-1 0,3-2-1 16,0-4 1-16,8 4-1 15,8-8 0-15,-5 5 5 16,1-8-4-16,0-13-3 15,-1 4 2-15,1-8 5 16,3-6-4-16,1 0 3 16,-5-6-3-16,1-4-1 0,-1-1 1 15,1 1 4-15,-4-3-4 16,4 0-3-16,-8-1 2 16,3-3 3-16,-10 1-3 15,0-1 0-15,-5-7 1 16,1-6-1-16,-8 3 0 15,-3 4 2 1,-1 3-1-16,1 0-3 16,-1 6 1-16,1 4 4 15,-1 4-3-15,-3 6-5 16,-1 10 4-16,-3 10-8 16,4 3 6-16,0-3 5 0,-1 0-2 15,1 4-2-15,0-1 1 16,3 1 1-16,5-4 0 0,3 7 2 15,0 3 2 1,3-7-3-16,5-6-3 16,-1-3 1-16,1-1 4 15,3-3-3-15,-3-3 0 16,3-11 1-16,0-9 1 16,12 0-1-16,-8-4 5 0,-4 0-5 15,8 0 3-15,-11-3-3 16,7-3 5-16,-8-7-5 15,-7-7 9-15,0 0-8 16,0 0-1-16,0-3 0 16,0 3-1-16,0 3 0 31,0 4 2-31,0 3-1 0,-7 1-6 16,-1 2 4-16,5 7 0 15,3 4 3 1,0 3-1-16,3 3-6 15,-3 7 4-15,4 7-3 0,0 6 3 16,-4 4 1-16,4 7 0 16,7 6-3-16,-4 3 2 0,1 11 4 15,-4-4-3-15,3 0 0 16,1-6 1-16,-1-4-1 16,1 0 0-16,-1-6-3 15,5-1 2-15,-5-3 4 16,1-3-3-16,3-4 3 31,1-3-2-31,-1-6-1 0,0 2 1 16,0-6 1-16,-3-3-1 0,3-4-1 15,-3-3 1-15,7-3 1 16,0-1-1-16,0-2 2 16,4-1-2-16,0-10 2 15,-4-3-2-15,0 3-6 16,0 7 4-16,0 3 3 0,0 4-2 15,0 3-2-15,0 20 1 16,0 3 4-16,1 4-3 16,-1 0-5-16,-4 0 4 15,0-1 0-15,1 4 1 16,-5-3 2-16,1 0-1 16,-1 0 2-1,1-1-2-15,-5 5 5 16,1-5-5-16,-4 1-3 15,0-4 8 1,0 4-5-16,0-7 2 16,0-10-2-1,0-10-1 1,4 0 1-16,-4-3 1 0,4-1-1 0,0 1-3 16,-1 0 1-16,5-1 4 15,-1 1-3-15,5 3-8 16,-1 0 6-16,8 3 1 15,-4 4 1-15,0 3 5 16,0 0-4-16,0 3-5 16,0 0 3-1,0 4-3-15,0-4 3 16,1 1 4-16,-1 2-3 16,0-2-2-16,0-4 1 15,0 0 6-15,4 0-4 16,-4 0 0-16,0-4 0 15,-4-2 1-15,8-1-1 16,-4 0 5-16,-4-3-5 0,-3 0 3 16,-1-10-3-16,-3-7-1 15,-8 4 1-15,1-1-1 16,-1 4 0-16,0 0 0 16,-7 3 0-16,0 4 0 0,-1 3 0 15,5 3-6-15,-1 7 5 16,1 4-3-16,-1 9 3 0,1 7 4 15,3 7-3-15,0-7-5 16,0 3 4-16,0 1 3 16,4-1-2-16,0 1 0 15,0-4 1-15,4 0-1 16,0-3 0-16,4-4 0 31,3 4 0-31,0 0 0 0,8-4 0 16,0-3 2-16,0 4-1 15,0-11 5-15,3 0-5 16,5-3-5-16,-5 0 3 16,1-10 0-16,-4 0 1 15,3 0 5-15,-3 0-4 16,0-3 3-16,4-1-3 0,-5 1 2 16,5-4-2-16,-4 0 2 15,0-3-2-15,-4-3-1 16,-4 3 1-16,1 3-1 15,-1-3 0-15,0 3-3 16,-3 4 2-16,-1 19-8 31,1 4 7-31,-1 4 1 0,1 3 3 16,-4-1-1-16,-1 1-1 16,1 0 1-16,0 3-1 15,0-3 0-15,-1-1 2 16,1 1-1-16,0 0-3 15,0 0 1-15,3-4 4 16,1-3-3-16,-1-3 0 0,1 0 1 16,3-14 1-1,1 0-1-15,3-3-1 16,0 0 1-16,0-3-1 16,4-4 5-16,-4 0-4 15,0 0 6-15,-4-9-6 16,0-8 3-16,1 4-3 0,-1 3 2 15,0 4-2-15,1 2-1 16,-1-2 1-16,0 6-4 16,1 4 2-16,-5 3 1 15,4 3 0-15,1 7-9 0,-1 3 7 16,0 4 1-16,1 10 1 31,-1 10-3-31,0 3 2 0,1-3 4 16,-1-4-3-16,-4 1 3 15,1-4-2-15,0 0 2 16,-5 0-2-16,1-3 8 16,-4 13-2-1,-4-7-4-15,-3-3 7 16,-5-3-8-16,1 0-1 0,-4-4 0 16,-4-3-1-16,4-3 0 15,-4 0 0-15,4-4 0 16,0 1-20-16,0-1 16 15,4-3-69-15,3 0 57 16,8-10-143 0,8-7-180-1</inkml:trace>
  <inkml:trace contextRef="#ctx0" brushRef="#br1" timeOffset="370258.7879">9794 8410 232 0,'7'-7'105'0,"1"-20"-83"0,-4 11-28 16,7 2 41-1,-3-3 4-15,-1 7-28 0,1 0 44 16,-12 0-43-16,0 0 23 0,0 0-25 16,1 0 13-16,-1 3-17 15,-4 1 0-15,1-1-4 16,-1 4-2-16,1-1 1 16,-5 4-1-16,1 4 0 15,0 2 0 1,-1 4 0-16,1 11-3 15,0 5 2-15,3 4 1 16,4-6 0-16,1-1-6 16,3-2 5-16,3-1 3 15,5-4-2-15,0-2 6 16,3-1-5-16,0-3 0 16,4-3 0-16,0 0-1 0,4-4 0 15,4-3 5-15,-4-3-4 16,-1-1 11-16,-2-2-9 15,-1-1 7-15,-4-3-7 0,-4 0 1 16,1 0-3-16,-4-7 8 16,0 4-7-16,-1-1-1 15,1 4 0-15,-4 0 4 0,0 3-4 16,0 4-3-16,0 10-3 16,4 3 3-1,0 3 4-15,3 1-2 16,1 6 0-16,-1 0 1 15,1 3-1-15,3 7 0 16,0 4-6 0,1 3 5-16,-5 3 3 15,1 0-2-15,-1 4 0 16,1 13 1-16,-1-7-4 16,1-3 2-16,0-3 4 15,-5 2-3-15,1-9 6 16,-4-3-5-16,0-4 0 15,-4-3 0-15,1-4 7 0,-1-3-6 16,-4-3 7-16,-3-3-6 16,3-4 9-16,-10-10-6 15,-1-7-4 1,-8-3 11-16,1-4-11 16,3 1 5-16,1-4-5 0,3 1-1 31,4-5 0-31,3-5 4 15,1 2-4-15,4-6 3 0,3 0-3 16,4 3-1-16,7-3 1 16,1 3-1-16,7 0 0 15,0 0 0-15,0 1 0 16,4 2 0-16,-4-3 0 16,0-6 2-16,0 3-1 0,0 3-1 15,0-3 1-15,0 3-1 16,-3 0 0-16,-1 0 0 15,0 0 0-15,-3-3 2 16,-1 3-1-16,-3-6-3 16,0 6 1-16,0 4 4 15,0-1-3-15,-1 1-2 0,-3 6 1 16,0 4 1-16,0 3 0 16,0-1 0-16,0 5 0 15,0 2-3-15,0 4 2 0,0 0-5 16,0 10 5-16,8 7 3 15,-1 7-2-15,-3 2-2 32,7-2 1-32,1-1-2 15,3 1 2-15,0-4 4 0,0 0-3 16,0-3 3-16,0-4-2 16,4 1-1-16,0-4 1 15,0 0-1-15,0-4 0 16,-1-2 2-16,-2-4-1 15,-1 0 2-15,3-4-2 0,-2-2 2 16,-5-1-2-16,0-3-1 16,0 0 1-16,-3-3 1 15,0-11-1-15,-5-6 11 16,9 3-10-16,-9 4 0 16,5 3-1-16,-1-1 4 15,1 5-4 1,-4 2-5-16,0 8 3 15,-1 2-8-15,9 4 6 16,-1 4 2-16,-4 9 1 16,5 7 0-16,-1 4 0 15,0-4 0-15,4 0 0 16,1-3 0-16,-5 3 0 0,4-7 5 16,-4 0-4-16,1 1 0 15,-1-4 0-15,-4 0 1 16,5-3-1-16,-5-4 2 0,1-3-2 15,-8 0 2-15,7-3-2 16,-3-1-3-16,0-2 1 16,3-4 1-16,-3 0 0 15,0-4 5-15,0-3-4 0,7 1-8 16,-3 2 5-16,7 4 4 16,-4 3-2-16,4 1-8 15,0 2 6-15,0 4 1 16,0 7 1-16,0 0 0 15,1-4 0-15,2 4 2 16,-3-4-1 0,1-3-6-16,-1-7 4 15,0 1 0-15,0-1 1 16,-4 0-3-16,0-9 19 16,-3 2-13-16,-1-3 2 15,-3 4-3-15,0 0-4 16,-4-1 1-16,0 1 1 15,-4-1 0-15,0 1-6 0,-3 3 5 16,-1 0 0-16,1 0 1 16,-1 3-12-16,1 4 10 15,-1-1 6-15,1 1-4 16,-1 3-4-16,1 3 3 16,-1 4 6-16,1 0-5 15,-1 3-4 1,4 0 3-16,0 3 8 15,1 7-5-15,3 11-9 16,0-5 5-16,3 5 1 16,1-8 1-16,4 1 0 15,3-4 0-15,0 0 5 16,4-3-4-16,1-1 6 16,6-2-6-16,1-1-5 0,7 0 3 15,0-2 0-15,-4-1 1 16,1-4 0-16,-1 1 0 0,-3-4-12 15,-4 1 10-15,0-4-61 16,-4 3 49-16,-4-3-135 16,-3 0 115-16</inkml:trace>
  <inkml:trace contextRef="#ctx0" brushRef="#br1" timeOffset="370574.4459">9918 8011 376 0,'-4'-13'167'0,"8"13"-131"0,0-4-46 16,-4 1-16-16,0 0 18 31,4-1-114-31,-4 4 94 0,4 4-238 15</inkml:trace>
  <inkml:trace contextRef="#ctx0" brushRef="#br1" timeOffset="371967.5656">11543 8262 156 0,'8'-6'72'0,"7"2"-57"0,-4 1-19 16,-7 3 42-16,0-3-31 16,-1-1 23-16,1 1-22 0,0 0 49 15,4-4-2-15,-1 0-38 16,1 0 23-16,-5 4-30 15,1-4 17-15,0 4-20 16,0 0 7-16,-4-1-10 16,0 1 6-16,0 3-7 15,0 0-5-15,0 0 2 0,4 7 0 16,-4 3 0-16,0 3 0 16,0 1 0-16,3 9 0 15,1 7 0-15,4-3 0 16,-1 0 0-16,4-7 0 15,1 0 0-15,-1-3 8 32,4-4-6-32,0 1-4 0,0-8 2 15,0 1 5-15,8-4-4 16,7-3 0-16,-7-3 0 0,-1 0 10 16,-3-11-9-16,-4-9 8 15,0 3-7-15,-3 0 6 16,-1 3-6-16,-3-7 12 15,-1 8-11-15,-3-1 9 0,0 0-10 16,-1 4-4-16,-3-1 1 16,0 4 3-16,0 4-3 15,0 6-2-15,0 3 1 16,0 4 1-16,0 3 0 16,0 0-3-16,4 10 2 31,0 10 1-31,4-7 0 0,-1 1 0 15,4-7 0-15,1-1 2 16,-1-2-1-16,4-4 2 16,0 0-2-16,0-7 2 15,-3 1-2-15,-1-4-3 16,0 0 1-16,4-4 9 16,0 1-6-16,0-21 2 15,1 4 3-15,-1 0-6 0,0-3 6 16,0 3-6-16,-4 3 9 15,0 0-8-15,1 4-4 16,-5 3 2-16,1 0-3 16,3 3 2-16,-3 4 1 15,3 6 0 1,0 4-3-16,1 3 2 16,-5 10 1-16,8 7 0 15,-7-4-3-15,3 4 2 16,-3-4 6-16,-1 1-4 15,1-4 0-15,-5 0 0 16,-3-3 4-16,0 0-4 16,0-1 6-16,-7-2-6 0,-1-4 3 15,1-4-3-15,-1 1-1 16,-3-3 1-16,-8-1-15 16,4-3 11-16,4-3-33 15,-4-1 28-15,-4-3-92 0,4 1 77 16,3-1-203-16,16-6 33 31</inkml:trace>
  <inkml:trace contextRef="#ctx0" brushRef="#br1" timeOffset="367086.0869">8659 8055 200 0,'4'-7'88'0,"15"-13"-69"0,-12 13-24 0,-3 4 47 15,0-1-34-15,-1 1 36 0,1 0-33 16,0-1 31-16,-4 4-31 16,0-3 33-16,0 3-33 0,0 0 23 15,0-3-25-15,0 3 6 16,0 0-11-16,0 0 1 15,11 13-1 1,-11 4-3-16,0 0-1 0,0 3 1 31,12 0 1-31,-5 3-1 16,1 7-1-16,-1 1 1 16,1 5 1-16,-4 8-1 15,3-4-3-15,-3-3 1 16,3 0 4-16,1-4-3 0,3-6 6 15,-3 0-5-15,3-7 0 16,0 0 0-16,1-3 7 16,-1-4-6-16,4-2-1 15,0-5 0-15,4 1-1 0,0-7 0 16,4 0-6-16,-5-3 5 16,1-1-53-16,-4 1 42 15,0-4-80-15,-3 0 71 0,-5 1-162 16,1-4 140-16,-4 0-96 15</inkml:trace>
  <inkml:trace contextRef="#ctx0" brushRef="#br1" timeOffset="367986.9153">8516 8272 220 0,'0'-3'98'0,"0"3"-77"0,3-3-26 0,-3 3 30 15,4-4-21-15,0 1 2 16,0 0-4-16,0 3 26 15,-1-4-21-15,1 4 27 0,0 0-25 16,3 0 18 0,1 0-20-16,-1 0 13 15,1 0-15-15,0 0 6 16,-1 0-8-16,4 0 6 16,1 0-6-16,-1 0 9 15,8 4-9-15,4-4 7 16,-1 0-7-16,1 0 6 15,-1 0-6-15,5 0-2 0,-1 0 0 16,-3 0 4-16,3 0-4 16,4 0 3-16,-3 0-3 0,3-4 5 15,-4 1-5-15,-3 3 6 16,-4 0-6-16,0 0 3 16,-4 0-3-16,-4 0-1 15,0 0 1-15,-3 0 7 0,-1 0-6 16,1 0 7-16,-8 0-6 15,0 0 1-15,0 0-3 16,0 0 5-16,0 0-5 16,0 3 3-16,0 4-3 15,0 0-1-15,-4-1 1 32,0 1-4-32,1 10 2 0,-1 6 4 15,0 1-3-15,4-4-2 16,0 0 1-16,0 0 4 15,0-3-3-15,4 0 0 16,0-4 1-16,-1 1-1 16,5-1 0-16,-1-3 5 15,5-3-4-15,-12-7 9 32,19 3-8-32,-1-3 2 15,1 0-3-15,-4-3 11 16,0-4-10-16,1 0 3 0,-5-3-4 15,0 0 5-15,4 0-5 0,-7-10 6 32,-4-7-6-32,-1 4 6 15,-3 3-6-15,0-1 3 0,-3-2-3 16,-1 3-1-16,-4 3 1 16,-3 4-1-16,-4-1 0 15,-4 4-20-15,0 4 16 16,0 6-49-16,0 3 40 15,1 0-89-15,3 4 78 0,3 0-278 16,-3-4 233 0,19-6-19-16</inkml:trace>
  <inkml:trace contextRef="#ctx0" brushRef="#br1" timeOffset="372785.6626">12934 8185 284 0,'8'-10'128'0,"-4"7"-101"0,3-4-34 0,-7 4 31 16,4 0-20-16,0-1 18 15,-4 1-17-15,0 3 37 16,0 0-32-16,0 0 13 0,0 0-17 16,-4 0 2-16,-3 3-6 0,-1 1-1 31,0 2 0-31,-3 1-4 16,0 3 2-16,0 0 1 15,-1 0 0-15,1 0 5 16,3 4-4-16,1-4-5 15,-1 0 3-15,5 0-3 16,-1 6 3-16,4 1-10 0,4-3 8 16,3 6 24-16,4-4-17 15,4-2 5-15,4-4-7 16,8 0 8-16,3 0-8 0,0 0-4 16,0-3 2-16,0 3 8 15,1 0-6-15,-5-3-1 16,-3-1 0-16,-5 1 4 15,-3 0-4-15,1-1 6 0,-5 1-6 16,-4 0 11-16,-7 0-9 16,-3-1 7-16,-5-2-7 15,-3 2 4-15,-4-2-6 16,0-1 0-16,0 0 0 31,-8 4-4-31,-3 0 2 0,3-4 1 16,4 0 0-16,0-3-3 15,4 4 2-15,4-4-13 16,0 0 11-16,-1 0-39 16,5-4 33-16,-1 1-78 15,4 0 67-15,1-1-151 16,3-2 131-16,3-1-148 16</inkml:trace>
  <inkml:trace contextRef="#ctx0" brushRef="#br1" timeOffset="373554.3147">13266 8262 348 0,'0'-3'157'0,"0"3"-123"0,0 0-43 0,0 0 33 15,0 0-21-15,0 0 7 16,0 0-7-16,0 0 9 15,0 0-9-15,0 7 16 0,0-1-15 16,4 28 4-16,0 3-6 16,7-4-1-16,-3 1 0 15,11-1-1-15,-4 11 2 16,0-4-1-16,-4 0-3 16,0 1 1-16,1-5 1 15,-1 1 0-15,0-3 2 16,1 6-1-16,-5-6-3 0,1 2 1 15,-1-5 12-15,1-8-9 16,-5-6-6-16,1-4 4 16,0 1 7-16,-4-8-5 15,0-6-1-15,0-3 0 0,-4-14 7 16,0 4-6-16,1-4-4 31,-5-3 2-31,4 3 5 16,-3-10-4-16,-4-3 6 15,3-3-6-15,0-7 14 0,-3-1-11 16,0 1 6-16,3 0-7 16,1 0 1-16,3-14-3 15,0 7 5-15,0 7-5 16,12 3 0-16,0 7 0 0,-1 0-7 16,1 10 5-16,-1 3 3 15,1 3-2-15,3 4-5 16,0 4 4-16,1 6 0 15,-1 3 1-15,0 4 0 16,1 3 0-16,-5 7 0 16,4 6 0-16,1-3 0 0,-1 4 0 31,-7-4 0-31,0-4 0 16,-1 1 0-16,-3-3 0 15,0-1-3-15,-3 0 2 16,-5-3 6-16,4 1-4 15,-3-5-3-15,-1-2 2 0,-3-1 0 16,0 0 0-16,-1-3-20 16,1 0 16-16,0 0-33 15,3-3 29-15,1 0-56 16,-1-1 49-16,0 1-100 0,5-4 88 16,3 0-229-1,0 1 197-15,7-4 0 16</inkml:trace>
  <inkml:trace contextRef="#ctx0" brushRef="#br1" timeOffset="374186.1606">13651 8283 308 0,'0'3'138'0,"4"-3"-109"0,-4 0-37 0,0 0 22 16,0 0-13-16,3 0 3 16,5 3-3-16,-1-3 19 15,1 0-16-15,0 0 41 0,3 0-34 16,0 0 9-16,4 0-14 0,0 0-4 16,0 0-1-16,1-3-1 15,-1 0 0-15,0-1 0 16,-4-3 0-16,8 1 5 0,-4-1-4 15,-4 0-3-15,-3 1 2 16,-1-1 3-16,-3-3-3 16,0 0 0-16,-8 0 1 0,0 0-1 31,-3 0 0-31,-1 0 0 16,-3 3 0-16,0 0-3 15,-4 4 2-15,-1 0 1 16,1 3 0-16,0 3-3 15,0 4 2-15,0-1-2 16,0 4 2-16,0 4 1 0,4 2 0 16,-1 1 2-16,1 10-1 15,3 7-1-15,5-4 1 16,-1 0 7-16,4-7-6 16,4 1 10-16,3-4-9 15,1 0 10-15,3-3-10 0,0-4 7 16,8 1-7-16,4-4 4 15,0 0-6-15,3 0 3 16,4-4-3-16,-4-2 2 16,1-1-2-16,-5-3-6 15,1 0 4-15,-4 0-53 0,-4-3 42 16,-4-1-102-16,1-2 87 31,-5-1-243-31,1-3 208 16,-1 0-19-16</inkml:trace>
  <inkml:trace contextRef="#ctx0" brushRef="#br1" timeOffset="374717.5572">14277 8249 244 0,'-4'-3'111'0,"0"3"-87"0,4-3-30 0,0-1 13 16,0 1-7-1,-4-4-3-15,1 0 2 16,-1 4 29-16,0-4-22 16,0 4 51-16,4 0-44 0,-3-1 17 15,-1 1-21-15,0 0 2 16,0-1-7-16,0 1-3 15,1-1 0-15,-9 1 4 0,5 0-4 16,-1-1 9-16,-7 4 0 16,0 4-7-16,4-1 5 15,3 4-7-15,-3 0 3 16,3 3-3-16,1 3 8 16,3 1-7-16,4 6-1 15,-4 0 0-15,4 14 7 16,4-7-6-16,-4 0 10 0,11 0-9 15,1-4 10-15,3-3-10 16,4 1 7-16,0-5-7 16,-4-2 4-16,7-1-6 15,1 1-3-15,-1-4 2 16,5-3 3-16,-4-4-3 16,-5 1-25-1,1-4 20-15,-4-7-83 16,4 0 69-16,0 0-181 15,-4-6 154-15,4-4-141 16</inkml:trace>
  <inkml:trace contextRef="#ctx0" brushRef="#br1" timeOffset="375001.7625">14552 8118 316 0,'4'0'141'0,"-4"0"-111"0,0 4-38 15,0-4 39-15,0 3-26 16,0 4 1-16,0-1-4 16,0 1-2-1,0 3 1-15,0 4 24 0,0 2-20 16,4 1 21-16,-4 3-19 16,3 4-4-16,1-1-1 15,4 7 3-15,-5-3-4 16,5 0 0-16,-4-4 0 15,3-3-1-15,1-6 0 0,-1-1-48 16,-3-3 38-16,0-3-157 16,0-4 130-16,-1-3-196 15</inkml:trace>
  <inkml:trace contextRef="#ctx0" brushRef="#br1" timeOffset="376839.7803">14673 8128 276 0,'3'-3'125'0,"1"3"-99"0,0-3-33 16,0 3 31-16,-1-4-20 31,5-2 1-31,3-4-3 0,1-1 7 16,6-5-7-16,1-1 35 0,-4 0-28 15,0 4 24-15,1-4-24 16,-1 0-8-16,-4-3 0 16,-3 0-1-16,-1 0 0 15,-3-10 14-15,0-7-11 16,-4 3 1-16,-4 1-2 0,0 3 4 16,0 0-5-16,-3 3 3 15,-1 7-3-15,1 3-1 16,-5 4 1-16,5 2-4 15,-1 5 2-15,1 2-2 0,-1 4 2 16,4 7 1-16,1 3 0 16,-1 4-6-1,4 9 5-15,7 14 3 16,1 3-2-16,-1 0-2 16,1 1 1-16,0 9 4 15,-1-3-3-15,4 3 3 16,1 7-2-16,3 20-3 15,0-7 1-15,0 1-19 16,0 3 16-16,0-4 21 0,0-3-15 16,0-3 1-16,0-4-1 15,4-3 0-15,-4 7-1 16,0-4-3-16,-3-10 1 16,3-6 6-16,0-7-4 15,-4-7 0-15,-3-3 0 16,-1-7 1-16,-3-4-1 0,0-2 5 15,0-4-5-15,-12-7 6 16,-3-3-6 0,-1-6 0-16,-3-4 2 15,0-11-2-15,-4-5-9 0,-3-1 6 16,-1-3 4-16,1-4-2 31,-1 1 0-31,4 2 1 0,0 5-1 16,4-1 0-16,-4-3-3 15,4 3 2-15,0-3 9 16,4 3-6-16,-1 3 5 16,-3 4 8-1,4 0-11-15,7 3 7 16,-3 1-8-16,7-1 6 0,0 4-6 16,4-1-2-16,7 4 0 15,0-3-1-15,0 3 0 16,1-4 5-16,3 4-4 15,0-10-3-15,4 3 2 16,0-6 0-16,0 3 0 0,-1 3 2 31,1 0-1-31,0-3-1 16,4 7 1-16,-4-1 1 16,-4 1-1-16,0 3 5 0,0 3-5 15,-8 0 3-15,1 1-3 16,3-1 5-16,-3 4-5 15,-1-1 3-15,1 1-3 16,-1 0-1-16,-3-1 1 0,0 1 1 16,0 0-1-16,-1-1-1 15,-3 4 1-15,4 0-1 16,0 0 0-16,0 0 8 16,-4 0-6-16,4-3-4 15,-4 3 2-15,3 0 5 16,-3 0-4-16,0 0 0 0,0 0 0 15,0 7-7-15,0-1 5 16,0 4 3-16,0 10-2 16,0 7-2-16,0-3 1 15,4 2 1-15,0-2 0 16,3-4 5-16,1 0-4 0,3-3 0 31,1 0 0-31,-1-4 1 16,0-3-1-16,0-3 2 15,1 0-2-15,-1-1-1 16,0-6 1-16,4-3 10 0,1 0-9 16,-5-1 0-16,0-2-1 15,4-1 1-15,0-3-1 16,-3-7-1-16,-1-10 1 0,0 4-1 16,-3 3 0-16,-1-1-6 15,-3 1 5-15,0 4 3 16,0 2-2-16,-1 1-5 15,1-1 4-15,-4 4 8 16,0 0-5-16,0 4-1 16,0-1 0-1,0 4-7-15,0-1 5 16,0 4 3-16,0 7-2 16,0 3-5-16,0 0 4 15,4 10 0-15,0 10 1 16,0-3 0-16,-1 0 0 15,5-4 0-15,-1-3 0 16,1 1 0-16,-1-5 0 0,5-2 2 16,-1-4-1-16,0 0 5 15,1-3-5-15,-1-1 6 16,0-6-6-16,1 0 3 16,-1-3-3-16,0 0 8 0,1-1-7 15,-1-2 7-15,0-5-6 16,0-5 6-16,1-1-6 0,7-7 1 15,-4 1-3-15,0 3-3 16,-4 0 1-16,0 6 4 16,1 4-3-16,-5 4-8 15,1 2 6-15,-1 4 1 16,1 10 1-16,-1 0 2 31,1 17-1-31,-4-7-1 16,0 0-2-16,-1 1 1 15,1-1 1-15,0 0 0 16,-4-3 0-16,0-4 0 16,0 0 0-16,0-3 0 15,-4 0 0-15,0 0 0 16,1-3-20-16,-5-3 16 0,0-4-47 16,-7-4 40-16,-3-3-80 15,-5-3 70-15,-3-6-143 16,-5-14 126-16,-6-14-230 15</inkml:trace>
  <inkml:trace contextRef="#ctx0" brushRef="#br1" timeOffset="377003.1467">15193 7867 436 0,'4'-13'197'0,"-1"6"-155"0,-3 3-53 16,4 1 39-16,-4-7-24 15,0 10-4-15,0 0 0 16,0 0-84-16,-4 0 66 0,1 3-207 0,-5 7 173 16,4-3-166-1</inkml:trace>
  <inkml:trace contextRef="#ctx0" brushRef="#br1" timeOffset="378241.4419">16313 8189 324 0,'-4'-10'148'0,"0"6"-117"0,0-2-39 0,4 2 28 16,-3 1-18-16,-1-4 5 15,-4 0-5-15,5 4 16 16,-1 0-14-16,0-1 35 0,0 4-30 16,4 0-4-1,-4 4-2-15,4 2-3 16,0 5 0-16,0 2 0 16,0 0 0-16,4 1 5 15,4-1-4-15,7 1 11 16,-4-1-9-16,4 7 7 15,0-13-7-15,0-1 4 0,0 1-6 16,8-7 9-16,-4 0-8 0,7-3-4 16,-3-1 2-16,-8 1 3 15,0-4-3-15,-4 1 0 16,-3-4 1-16,0-4-4 16,-5 1 2-16,-10-4 1 15,3 0 0-15,0 4 5 16,0 0-4-16,4 2-3 0,8 1 2 15,0 4 5-15,-1-1-4 16,1 0 3-16,3-6-3 16,0 3 2-16,4-7-2 15,0 0 5-15,0 4-5 16,1 0 3-16,-1-4-3 31,0 0-1-31,-4-3 1 0,0 0 1 16,-3 0-1-16,-4-10 2 15,-4 3-2-15,-4-3-1 16,0-1 1-16,-3 5-1 16,-1 2 0-16,-3 1-3 15,-1 6 2-15,1 3 1 16,0 4 0-16,-1 0 0 0,1 7 0 0,4 3-6 16,-1 3 5-16,1 4-3 15,-1 10 3-15,4 10 1 16,0 3 0-16,1 0 0 15,3 0 0-15,0 0-3 16,0 7 2-16,3 3 4 31,5 1-3-31,0 2 0 0,-1 4 1 16,4 0-1-16,1 17 0 16,-1-7 2-16,0-4-1 15,4 1-1-15,-3 0 1 16,3-1-1-16,-4-3 0 15,0-3 2-15,1 0-1 16,-1-3-1-16,0-4 1 0,4-3-4 16,-3 3 2-16,-1-6 4 15,-3 3-3-15,-1-7 6 16,-3-4-5-16,0 1 3 16,-4-10-3-16,0 0 5 15,-4-7 7-15,0 0-10 16,0-3 2-16,-3-4-4 15,-1-3 2-15,1 0-2 0,-1-10 5 16,-3 0-5-16,0-7 9 16,-1 0-8-16,-3-3-15 15,0 3 11-15,0 4-9 16,0 0 8-16,0-4-20 31,0 4 17-31,3-1-42 0,1-3 37 16,-8 4-54-16,4-4 49 15,0 4-73-15,4-1 67 16,-8 1-132-16,4 0 117 16,0-4-134-1</inkml:trace>
  <inkml:trace contextRef="#ctx0" brushRef="#br1" timeOffset="378435.0819">16418 8541 296 0,'0'-4'131'0,"4"1"-103"0,0-4-35 15,0 7 65-15,7-7-8 16,8 4-34 0,0-4 12-1,3 1-21-15,1 2 2 0,3 1-7 0,4 0-12 16,4-1 8-16,12-2-140 16,-1-1 112-16,0-3-270 15</inkml:trace>
  <inkml:trace contextRef="#ctx0" brushRef="#br1" timeOffset="381312.6546">17248 8155 284 0,'7'-13'128'0,"1"6"-101"0,-1 0-34 0,-3 4 29 15,0 0-19-15,0-7 15 16,-1 6-13-16,5 4 23 16,-4 0-22-1,-4 0 17-15,0 0-17 0,4 4-8 16,-1 2 2-16,1 4 2 16,0 4-2-16,7-1 3 15,-3 4-2-15,7 0-3 0,0-1 1 16,0 1 15-16,0-3-11 15,-4-1 7-15,4-3-7 16,0 7 4-16,1-4-6 0,-1-9 0 16,0-1 0-16,-4-3 1 15,0 0-1-15,1-3-3 16,-1-1 1-16,0-2 4 16,-3-1-3-16,-1-3 0 15,-3 0 1-15,0-4 7 16,0 1-6-1,-4-1 5-15,3 1-6 16,-3 3 3-16,0 0-3 16,0 3-1-16,0 4 1 15,0 3-10-15,12 7 7 16,-1 3 4-16,0 0-2 16,4 3 0-16,1 1 1 15,2-1 7-15,1 0-6 0,0 7 10 16,0-3-9-16,0-3 4 15,-4-4-5-15,0-4 2 16,0-9-3-16,-4 0 5 16,1-4-5-16,-5 0-3 0,1-3 2 15,-1 0 0-15,-3-3 0 16,-4-1 2-16,0 1-1 0,0-4-3 16,4 0 1-16,-4 4 4 15,4 0-3-15,-1 3-5 16,5 3 4-16,-1 0 0 15,1 4 1-15,0-1 0 16,-1 1 0-16,8 0 0 31,-4-1 0-31,1 1-3 0,-1 0 2 16,4-4 6 0,0 0-4-16,-3-3 0 15,-5 0-3-15,1-7 7 16,-5-3-4-1,-3 0 8-15,0-3-7 16,-3-1-1-16,-1 1 0 0,0-1 4 16,0-6-4-16,1-7 6 15,-1 7-6-15,0 7 0 16,4 3 0-16,0 6-7 0,-4 28-1 16,4-1 5-1,0 7-2-15,0 4 3 31,0 2 1-31,8 8 0 0,-1 3 2 16,5 0-1-16,-1-4-1 16,0 1 1-16,1-1 4 15,-5-3-4-15,1-3 6 16,-1-3-6-16,1-1-5 16,-1-6 3-16,1-4 6 15,-4 1-5-15,-1-4 4 0,1-4-3 16,-4-6 8-16,4 0-7 15,0-6-1-15,-1-4 0 16,1-4-4-16,4-3 2 16,-1 1 1-16,1-4 0 15,-4 0 2-15,3 3-1 16,1 0-3-16,-1 4 1 0,-3 6-8 16,4 0 7-16,-5 4-2 15,9 6 3-15,-1 4 1 16,-4 3 0-16,1 3 0 0,7 4 0 15,0 0-3-15,0 0 2 16,0-1 4-16,0 1-3 31,0-3 9-31,8-1-7 0,-4-3-4 16,0 0 2-16,0-3 14 16,-4-4-11-16,0-3-1 15,0-3-1-15,0-1 4 16,-4-2-4-16,1-4 3 15,-1-4-3-15,0-3 5 16,1 1-5-16,-5-1 3 0,1 0-3 16,-1-3 2-16,1 0-2 15,-5 7-3-15,1-1-4 16,0-3 4 0,-4 11-2-16,0 2 3 15,0 4-2-15,0 0 2 0,0 10 4 31,-4 0-6-15,4 4 3-16,0-1 0 16,4 4 0-16,4 0 0 0,-1 3 0 15,1-3 2-15,-1-1-1 16,4 1-1-16,5-3 1 16,-5-4 1-16,4 0-1 15,0-4-3-15,4 1 1 0,-4-4 4 16,4-3-3-16,3-3 6 15,1-4-5-15,3-3-3 16,-3 0 2-16,-4-3 5 16,-4-4-4-16,-4 0 0 15,1-3 0-15,-5-3 1 16,1 3-1-16,-1-7 8 0,-3 3-7 16,0 4-12-16,0 0 8 15,-4 3 0-15,3 4 2 16,-3 0 2-16,4 3-1 15,-4 0-1-15,0 3 1 16,4 0-7-16,-4 4 5 0,0-1 0 31,0 1 1-31,0 0 0 16,0-1 0-16,0 4 0 16,0 0 0-16,0 0-3 0,0 0 2 15,4 0 4-15,-1 4-3 16,1-4 0-16,-4 0 1 15,0 0-1-15,4 0 0 16,-4 0 2-16,0 0-1 0,0 0-3 16,0 0 1-16,0 0 4 15,0 0-3-15,0-4-2 16,0 4 1-16,0 0 4 16,0 0-3-16,0 4-5 15,-4 2 4-15,0 4 0 16,1 1 1-1,-1 5 0-15,0 4 0 16,0-3 0-16,1 0 0 16,-1 0 0-16,4-1 0 15,0-2 0-15,0-1 0 16,0 1 2-16,4-1-1 16,-1 0-1-16,1-2 1 0,4-1-1 15,-1 0 0-15,1-4 2 16,3 1-1-16,0 0-1 0,1-4 1 15,3-3 1-15,0 0-1 16,0 0-1-16,0-3 1 16,0-1-4-16,0 1 2 15,4-4 9-15,-4-3-6 16,-4 0-4 0,1 0 2-16,-5 0 0 15,5-7 0-15,-1 4 2 16,0-7-1-16,-3 0-3 15,-1-4 1-15,1 1 1 16,-1-1 0-16,1 1-6 16,-4-4 5-16,3-6 6 15,-3-8-5-15,0 4 1 0,0 1 0 16,-1 2-4-16,-3 1 2 16,4 6 4-16,-4 3-3 0,0 8 3 15,0 2-2-15,0 7-9 16,0 7 6-16,0 11-2 15,0 5 3-15,0 18-2 16,0-1 2-16,4 8 4 0,-4-5-3 16,4 1 3-16,-1 3-2 15,5 1-6-15,-4-4 4 32,3-4 6-32,1-3-5 0,-1-3 1 0,-3-4 0 15,4-2 1-15,-1-5-1 31,-3-2 2-31,0-8-2 0,3-2-3 16,1-4 1-16,-1-4 9 16,1-2-6-16,-1-4-1 15,12-4 0-15,-4 1 4 16,4-7-4-16,0 6-8 16,-4 1 5-16,0 3 4 0,0 10-2 15,0 0-5-15,-3 10 4 0,-1 0-3 16,0 0 3-16,1 0-2 15,-1 0 2-15,0 0-2 16,1 0 2-16,-5 0-36 16,1 0 29-16,-1 0-75 15,1-3 63-15,-5 0-122 32,-3-7 108-32</inkml:trace>
  <inkml:trace contextRef="#ctx0" brushRef="#br1" timeOffset="381512.743">18319 7595 428 0,'-8'-13'194'0,"8"10"-153"0,0-4-52 0,0 7 25 32,0-3-13-32,4-1-29 0,-4 1 23 15,4 0-86-15,3-1 70 16,1 4-114-16,3 7 102 0</inkml:trace>
  <inkml:trace contextRef="#ctx0" brushRef="#br1" timeOffset="394466.3676">20083 7673 180 0,'0'-7'82'0,"0"4"-65"0,4-8-21 0,0 8 23 15,-4 0-16-15,7-4-1 16,-3 0-1-16,0 1 13 16,-4 2-11-16,0 1 32 0,0 0-27 0,0-1 22 15,0 1-22-15,0 3 13 16,0-3-16-16,0 3 6 31,0 0-8-31,0 0 9 0,0 0-9 16,0 0 16-16,0 6-15 15,0 1 15-15,3 0-14 16,-3 3 6-16,0 0-8 16,0 0 6-16,0 0-6 15,4 3 4-15,-4 1-6 16,4 16 0-16,-4-3 0 0,0 6 1 16,4-6-1-16,-4 0-1 15,0 0 1-15,0-1 7 16,0-2-6-16,0 6 5 15,0 0-6-15,0-3 3 16,0-4-3-16,0-2 8 16,0-1-7-16,0 0 5 0,0-3-6 15,-4-1 0-15,4-2 0 16,0-1-1-16,-4-3 0 0,4 0 5 16,0-3-4-16,-4 0 11 15,4-4-9-15,0 0 13 16,0-3-12-16,0 0 3 31,0 0-5-31,0-3 5 0,0 0-6 16,0-1 0-16,0-2 0 15,0-1-4-15,4 0 2 16,0-3 4-16,0 3-3 16,-1-3 3-16,1-3-2 15,0 3 2-15,4-7-2 16,-5 4-1-16,5-1 1 0,-4-2 4 15,7 6-4-15,-4 3-8 16,9 3 3 0,-5-2 2-16,0 2 4 15,4 4-2 1,0 4 0-16,-3-1-8 16,3 11 12-1,0-1-4 1,-4 0-3-16,0 1 3 15,-3-1 0-15,3 1 0 16,-3-1 0-16,-1 0 0 0,-3 1 2 16,0-1-1-16,-4 4-1 15,0-4 1-15,0 1-1 16,-4-1 0-16,-3-3 2 0,-1 4-1 16,1-4 2-16,-9 0-2 15,5-4-1-15,-4 1 1 16,-4-4-1-16,4 1 0 15,0-4 5-15,4 0-4 16,-1-4 3-16,1 1-3 16,4 0-3-16,-1-4 1 0,0 0 4 15,5 1-3-15,-1-1 3 16,0 0-2-16,4 1-1 16,0 2 1-16,0 1-7 15,4-1 5-15,0 1-3 16,3 3 3-16,1 0-2 15,3 3 2 1,0 1 1-16,8 3 0 16,-4-4 2-16,4 0-1 15,4-3 5-15,-4 4-5 16,0-4 0-16,-1 0 0 0,1-4 7 16,0-2-6-16,-4-1 5 15,0 0-6-15,4-3 0 16,0 0 0-16,-4 0 1 0,4 0-1 15,-4 0 2-15,-4 0-2 16,1-7-1-16,-5 0 1 16,1 4-1-16,-5-7-6 15,1 3 5 1,0 0 3-16,-4 4-2 16,4 3-2-1,-4 6 1-15,0 1-5 16,0 10 5-16,4 3 6 15,-1 3-5-15,1 1-4 16,0 2 3-16,0 1-3 16,3 0 3-16,1 0 1 15,3-1 0-15,0-2 2 16,4-1-1-16,0-3 2 0,4 0-2 16,0-3 5-16,0 0-5 15,-4-4-3-15,0-3 2 16,4-3 5-16,-4-1-4 15,0-2 11-15,-3-1-9 0,-1 0 2 16,-4-3-4-16,1 0-3 16,-4 0 1-16,-1 0 4 15,1 0-3-15,0-7 3 16,7 4-2-16,-7 3-1 16,-4 0-2-16,0 3 1 15,4 4-5-15,0 3 5 16,3 3 0-16,-3 4 1 31,3 3-6-31,-3 3 5 0,4 7 0 16,-1 0 1-16,-3 4 2 15,7 9-1-15,-3 8-6 16,-1-1 4-16,1 0 0 16,0 4 1-16,-5-4 5 15,1-3-4-15,-4 0-3 16,0 3 2-16,0-7 5 0,-4 1-4 15,1-4 0-15,-1-3 0 0,0-4 4 16,-4-6-4-16,1-4 9 16,-1-2-8-16,-7-5 2 15,4-2-3-15,-4-4 5 16,0 0-5-16,-4-4 6 31,8-2-6-31,-4-5-5 0,3-5 3 16,1-1 8-16,3-3-5 15,1 0-9-15,3 3 5 16,0 0 1-16,4 0 1 16,4 1 2-16,0-1-1 15,3 0 5-15,5 0-5 16,7 1 0-16,-1-1 0 0,1-10-1 16,0-3 0-16,0 0 5 15,-4 3-4-15,0-3 0 16,0 0 0-16,0-1-4 15,0 1 2-15,-3 3 6 16,-1-3-4-16,0-3 0 0,-3-1 0 31,-1-3-4-31,1 1 2 0,0 2 1 16,-5-3 0-16,5-3 0 16,-4-4 0-16,-4 4 2 15,0 3-1-15,0 0-1 16,0 1 1-16,0 5-7 15,0 5 5-15,0 2 0 16,0 4 1-16,0 3 0 0,0 4 0 16,0 3-9-16,-4 3 7 15,4 4-4-15,-8 3 4 0,8 6 1 16,-3 8 1-16,3 3 0 16,0 6 0-16,0 14-3 15,0 3 2-15,0 4 1 31,0-4 0-31,0 4 0 16,0-1 0-16,3-3 0 0,-3-3 0 16,15 0 2-16,-3-3-1 15,-1-4-1-15,4-3 1 16,-4-4-4-16,8-3 2 16,-4 0 4-16,0-3-3 15,0-4 3-15,4-3-2 0,0-3-1 16,0-7 1-16,4-3 4 15,-1-1-4-15,-3-2-5 16,4-1 3-16,-1-3 0 16,-3-3 1-16,4-1 8 15,-4-6-6-15,-4-3-1 16,0-1 0-16,-4 1 1 0,-3 3-1 16,-5-1-9-16,1 1 6 0,-4 4-2 15,0-1 3-15,-7 3-5 16,3 4 5-16,0 4-6 15,-7 2 0 1,0 4 5-16,-1 4-2 31,5 2 3-31,-1 4 4 0,1 0-3 16,-1 7 0-16,-3 7 1 16,11-4-1-16,0 0 0 15,0 0 0-15,0 0 0 16,11 0 0-16,0 0 0 15,4 0-3-15,4 1 2 16,4-5 6-16,0-2-4 0,-1-4 3 16,5 0-3-16,-5-3-1 15,8-1 1-15,4-2 1 16,-4-4-1-16,-3 0 5 16,-5 0-5-16,-3-4-28 15,0 1 22-15,-8 0-72 16,1-1 59-1,-5-3-135-15,-7 1 117 16,-11-1-250-16</inkml:trace>
  <inkml:trace contextRef="#ctx0" brushRef="#br1" timeOffset="394882.5893">20792 7780 244 0,'-15'-7'108'0,"26"7"-85"0,-3 0-29 31,-5-7 60-31,1 1-18 16,0 2-24-16,0-2 28 0,7 2-31 16,0 4 19-16,1 0-21 0,3 10 7 15,4-3-10-15,3 0-5 16,1-4 1-16,-1 0-3 15,16 11 2-15,0-1-72 16,3-3 57-16,1 0-179 0,-5-3 150 16,12-7-118-1</inkml:trace>
  <inkml:trace contextRef="#ctx0" brushRef="#br1" timeOffset="395721.956">21957 7957 312 0,'-4'-6'138'0,"8"2"-109"0,0-2-37 0,-1 2 39 0,5 1-26 16,-4-4-2-16,7 1-1 16,-7 2 12-16,0 1-11 15,-1 3 18-15,-3 0-16 0,4 7-2 16,-4 3-1-16,8 3 0 15,-8 0-1-15,3 8-1 0,1-1 1 16,0 0 4-16,0 0-4 0,-1-3 17 16,9-1-14-16,-5 1 4 15,1-3-6-15,3-1 13 16,-3-3-11-16,3 0 6 16,-3-3-7-16,3-4 4 15,0-3-6-15,-3-3 11 31,-1-1-9-31,8 1-1 0,4-4-1 16,-4 1 7-16,8-8-1 16,-4-9-4-1,3 3-2 1,-7 0-3-16,8 3 1 16,-8 3-2-16,0 4 2 15,-3 4-2-15,6 6 2 0,-10 3-2 16,3 10 2-16,4 4 4 15,-7 0-3-15,-4 0 6 16,7-1-5-16,-7 5 3 16,0-1-3-16,-1 0-1 0,-3-3 1 15,-3-1 1-15,-1-2-1 32,-4-1-6-32,1-3 4 0,-5-3-34 15,-3-7 28-15,4-4-65 16,-8-2 55-16,0-4-121 15,-7-7 105-15,-4-6-226 16</inkml:trace>
  <inkml:trace contextRef="#ctx0" brushRef="#br1" timeOffset="395869.137">22002 7636 380 0,'-4'-20'171'0,"8"16"-135"0,-4-6-46 0,8 7 51 15,-8-1-34-15,0 1-5 16,0 0-1-16,-12 3-85 16,-14 3-287-16</inkml:trace>
  <inkml:trace contextRef="#ctx0" brushRef="#br1" timeOffset="399598.7462">4070 9221 224 0,'-18'-3'101'0,"18"-14"-79"0,0 7-28 31,0 0 41-31,0 0-18 16,0 0-11-16,0 0 23 16,0-1-23-16,0 1 26 0,0 4-24 15,0-1 15-15,0 4-17 16,0-1 11-16,0 4-12 15,0 0-1-15,0 0-2 0,0 7-2 16,3 6 1-16,5 4-4 16,-1 3 2-16,1 0 4 15,0 4-3-15,3 6 0 16,0 4 1-16,-3-1 1 16,-1 11-1-16,1-4-3 0,-1 0 1 15,-3-3 1-15,0-4 0 31,0-2 8-31,-1-8-6 0,1-3 7 16,0-3-6-16,0-4-2 16,-4-6 0-16,0 0 15 15,0-7-12-15,0 0 10 16,0-4-11-16,4-2 7 16,-4-4-7-16,3-4 1 15,1 1-3-15,0-11 2 0,0-2-2 16,3-5-3-16,1 5 1 0,3-1 1 15,0 3 0-15,1 4 0 16,3 0 0-16,0 7-6 16,4 3 5-16,-1 3-3 15,5 4 3-15,3 3 4 32,-7 6-3-32,0 4 0 0,-4 0 1 15,0 0-1-15,-3 11 0 16,-1 5 0-16,-3-2 0 15,-5-4 2-15,-3 0-1 16,-3 3 2-16,-1-6-2 16,0 0-6-16,-7-4 4 15,-1 1 6-15,-6-1-5 0,2-3 4 0,1 0-3 16,0-3 2-16,-4-4-2 16,4 1-6-16,0-4 4 15,4 0 8-15,0 0-5 16,3-4-7-16,1 1 5 15,3 0-1-15,4-1 1 32,0 4 0-32,0 0 0 0,4 0-9 15,3 4 7-15,1-4 7 16,-1 3-5-16,8-3-2 16,8 0 2-16,-1 3-3 15,-3-3 2-15,4 0 9 16,0-3-6-16,3 0 5 15,0-4-6-15,1 0 3 0,-1-3-3 16,8 0 8-16,-4-10-7 16,0-3 2-16,1-1-3 0,-5-3 2 15,-7 4-2-15,-4 3 2 16,0-4-2-16,-4 1-1 16,-3-1 1-16,-4 4 1 31,-1 0-1-31,-3 3-1 0,0 4 1 15,0 0-4-15,-3 3 2 16,-9 3-2-16,5 3 2 16,-1 4-2-16,1 4 2 15,-1 3-5-15,4 3 5 16,1 3 0-16,-1 4 1 16,4 3 0-16,0 0 0 0,7 13 2 15,5-6-1-15,-1 3-6 16,0-3 4-16,1-3 3 15,-1-4-2-15,4-3-2 16,0-4 1-16,0-3 4 16,0-3-3-16,0-1 6 15,0-6-5-15,-3-3 14 0,3-4-11 16,0 1 3-16,0-8-5 16,-4-6 8-16,4-3-8 0,-3 3-1 15,-1 0 0-15,-3-1 1 16,-1 1-1-16,1 0 2 15,-5 0-2-15,1 3-6 32,0 1 4-32,0 2 6 0,-4 4-5 15,0 3-7-15,3 1 5 16,1 2-2-16,-4 4 3 16,4 10-8-16,0 0 7 15,0 7 7-15,-1 0-5 16,1 0 1-16,4 16 0 15,-1-6-7-15,1-3 5 0,-1-1 3 16,5 4-2-16,-1-7 0 16,0-3 1-16,0-4 1 15,1 0-1-15,-1-2 2 16,0-5-2-16,1-2 5 16,-1-4-5-16,0-4 0 15,1 1 0 1,-1-4 4-16,4-3-4 15,0-7 0-15,-4-6 0 16,8 3 1-16,-4-7-1 16,0 7-1-16,1 0 1 0,-5 3-4 15,0 0 2-15,0 4-5 16,1 3 5-16,7 3 0 16,-8 4 1-16,4 3-3 0,0 6 2 15,-4 1 1-15,1 3 0 16,-1 7 0-16,0 3 0 15,1 0 2-15,-1 0-1 16,-3-3 2-16,3 3-2 16,-7-6 2-16,3-1-2 15,1-3 2-15,-1 0-2 0,1-3 2 16,-8-7-2-16,0 0 5 16,0 0-5-16,4-4 0 15,-1-2 0-15,1-8-4 16,4-9 2-16,-1-1 4 15,1 4-3-15,-1 0-5 16,1 3 4 0,-1 4 0-16,1 3 1 15,3 3-6-15,0 4 5 16,1 3-3-16,3 3 3 16,0 4 1-16,0 6 0 0,0 1 2 15,4 3-1-15,-4-1-1 16,0-2 1-16,8-4 1 15,-4 3-1-15,11-6-1 16,-8-7 1-16,1-7-1 16,0 0 5-16,-5-9-4 15,1 2 3-15,-4 1-3 16,-3-4-1-16,-1 0 1 16,-3 1 1-16,-1-5-1 15,-3 1-1 1,-4 0 1-16,0 0-1 15,0 3 0-15,-4 4-3 16,0 0 2-16,1 3 1 16,-1 3 0-16,0 3-6 15,-4 1 5-15,5 6-6 16,-5 4 6-16,4 3 0 16,1 7 1-16,-1 3 0 0,0 4 0 15,0 6 2-15,1 3-1 16,3 1-3-16,0 3 1 15,0 3-2-15,3-3 2 0,1 3-2 16,0 0 2-16,0-3 4 16,-1 0-3-16,1-4 3 15,-4 1-2-15,4-4 2 16,-4 0-2-16,4-3 8 0,-4-4-7 16,0-2 5-16,-4-5-6 15,0-2 6-15,0-1-6 16,1-3 6-16,-5 0-6 15,-3-3 3-15,-8-4-3 32,0-3 2-32,4 0-2 0,0 0 5 15,0 0-5-15,0-3-8 16,-4 0 5-16,0-4-7 16,0 0 6-16,0 1-34 15,4-5 28-15,0-2-66 16,0 0 58-16,0-4-111 15,0 0 98-15,-4-10-267 16</inkml:trace>
  <inkml:trace contextRef="#ctx0" brushRef="#br1" timeOffset="399830.0511">5175 9050 388 0,'-22'-7'174'0,"18"7"-137"0,0 0-47 0,4 0 23 16,0 0-12-16,0 0-54 0,0 0 42 15,8 4-97-15,-1-1 82 16,1 4-167-16,11-1 147 15,7 1-66-15</inkml:trace>
  <inkml:trace contextRef="#ctx0" brushRef="#br1" timeOffset="403499.1876">6917 9335 276 0,'4'-3'125'0,"0"-1"-99"0,-1 1-33 0,1-1 48 16,-4 1-34-16,0 0-2 0,0-4-2 16,0 0 22-16,0 1-20 15,-4-1 18-15,1 0-17 0,-1 1 20 0,-4 2-20 16,-3 1 5-16,0-1-7 15,-1 1-6-15,1 3 2 16,-4 0 0-16,4 3 0 16,-1 1-3-16,1 3 2 15,0 3-5-15,3 3 5 0,1 4-3 16,-1 3 3-16,4 7 6 16,4-4-4-16,0 7-3 15,4 0 2-15,0-6 3 16,3-1-3-16,1 1 3 15,3-7-2-15,1-7-3 32,-1 0 1-32,0-4 6 0,4-2-4 15,-3-4 6-15,-1-4-6 16,0 1 14-16,4-14-9 16,0-6-3-1,-3-4-4-15,-1 7 0 0,-3 0 6 16,-12 0-4-16,8 0 6 15,-8-1-6-15,0 5 6 16,0 2-6-16,0 4-3 0,1 4 2 16,-1-1 0-16,4 7 0 15,0 7-3-15,0 3 2 16,0 0-2-16,4 3 2 16,3 7 4-16,5 0-3 15,3 4 0 1,0-4 1-16,0 0-1 15,-4-3 0-15,4-1 5 16,-3-5-4-16,3-5 3 16,0 1-3-16,0-7 5 15,-4 0-5-15,0-3 11 16,4-11-9-16,-3-3 2 16,-1-3-4-16,8 0-1 0,0 0 1 15,-4-3 4-15,7 3-4 16,-3-1-3-16,0 1 2 15,0 4 0-15,-4-1 0 16,0 3 2-16,0 4-1 16,0 0-6-16,-3 4 4 0,-5-1 8 15,1 4-5-15,-4-1-1 16,-1 1 0-16,-3 3-1 16,-3 0 0-16,-1 3-3 0,0 1 2 15,-4 2 1-15,1 4 0 16,-1 4-3-16,1-1 2 15,-12 4-2-15,15 0 2 32,0 6 1-32,-3 1 0 0,-1 2 0 15,8 1 0-15,4-3 0 16,0-4 0-16,0 3 0 16,3-9 0-16,1-1 0 15,7-6 0-15,-4-4 0 16,4-3 0-16,4-3 2 15,4-11-1-15,-1-6 2 0,8-3-2 16,4 6-1-16,-3-3 1 16,-1-4 4-16,0 1-4 15,0-1 6-15,-4 1-6 16,1 0 3-16,-5 2-3 16,-3 5-3-16,4-1 1 15,-4 0 1 1,0 7 0-16,-4-3 0 15,-4 6 0-15,-3 4 0 16,-1-1 0-16,-3 4 0 16,0 0 0-16,-4 0-6 0,0 0 5 15,-4 4 8-15,0 2-5 16,-3 1-4-16,3 3 2 16,-4 4-3-16,1-1 2 0,-1 4 1 15,1-1 0-15,3 1 2 16,0 3-1-16,-3 4-3 15,3 3 1-15,0-4 4 16,4 1-3-16,0-4 0 16,0-4 1-16,4 1-1 15,3-3 0-15,1-4 2 0,7-4-1 16,4 1 5-16,0-4-5 16,3-6 3-16,1 0-3 15,3-11 2-15,1-6-2 16,-1 0 8-16,0 0-7 15,1 0 2-15,3 0-3 16,4 0 5 0,-4-4-5-16,0 1 3 15,-7 3-3-15,0-1-1 16,-8 1 1-16,0 0-1 16,-4 3 0-16,-3-3 0 0,-1 4 0 15,-3-1 0-15,-4 3 0 16,0 1-3-16,-4 6 2 15,0 1-2-15,1 2 2 0,-1 8-5 16,-8 6 5-16,1 0-3 16,4 3 3-16,-1 4 1 15,-3 0 0-15,-1 3-3 16,5 0 2-16,7 3 4 16,0 1-3-16,4-4 0 15,7 3 1 1,-3-3-1-16,3-3 0 15,0 3 2-15,0 0-1 16,1-6 2-16,-1-4-2 16,0-7 2-16,4-3-2 15,1 0 5-15,-5-3-5 16,0-7 6-16,0 0-6 16,1 0 9-16,-1-4-8 0,8 1 5 15,-4-4-6-15,0-3 0 16,4 0 0-16,-4 3 1 15,0 0-1-15,0 1-1 16,-3 2 1-16,-1 1-7 16,0 3 5-16,0 3-3 0,-3 4 3 15,3-1-5-15,-3 8 5 0,3 2-8 16,-3 5 6-16,-1-1-1 16,1 3 3-16,-1 4 15 15,1 0-11-15,-4 3-13 16,-1 3 9-16,-3 1 13 15,0 6-9-15,0-3-15 32,-3-4 10-32,-1 0 11 0,0-2-8 15,0-5 1-15,1-2-1 16,-1-1 1-16,0-3-1 16,0 0-1-16,4-3 1 15,0 0 1-15,0-7-1 16,0 0 5-16,4-4-5 15,4 4 0-15,-1-3 0 0,4-4-1 16,1-3 0-16,-1 3-3 16,4-9 2-16,0-1 4 15,0-7-3-15,4 1 6 16,0 3-5-16,4 0-5 0,-1 0 3 16,1-4 3-16,-8 1-2 31,4 3 0-31,-4 0 1 0,0 3 1 15,0 0-1-15,0 4-3 16,-4 3 1-16,1 0-2 16,-1 3 2-16,0 0-2 15,-3 4 2-15,3-1 4 16,-3 4-3-16,3 0-8 16,4 7 6-16,-4 3 4 0,1 4-2 15,-1-1 3-15,-3 4-2 16,-1 0-1-16,4-1 1 15,-3 1 4-15,-8 6-4 16,0-2-5-16,-8 5 11 16,1-2-6-1,-4-7-3-15,-1-1 2 0,5 1 3 16,-1-7-3-16,1-3-2 16,-1 0 1-16,4-4 6 15,1-3-4-15,-1-3 3 16,0 3-3-16,4 0-6 15,0 0 4-15,0-4-3 16,0 1 3 0,4 3 1-16,3-3 0 0,5 3 0 15,-1 0 0-15,8-7-3 16,0 0 2-16,0 0 4 16,-1-3-3-16,5-3-2 15,0 3 1-15,-1 0 4 16,5 0-3-16,-5-4 0 15,1 4 1-15,-1-3 1 0,1 0-1 16,-4-1-3-16,4 1 1 16,-5-4 4-16,-2 0-3 15,-5 0 0-15,0 1 1 16,-3-1 4-16,-1 4-4 16,-3-4-8-16,4 0 5 15,-20-3 4 1,8 3-10-1,-3 4 6-15,-1 3-2 16,1 3 3-16,-1 10-8 16,1 7 10-1,-1 0-1-15,4 4-9 16,1-1 7-16,-1 4 7 16,4 3-5-16,0 0-4 0,7 4 3 0,1-1 6 15,3 4-5-15,4 0 4 16,0 0-3-16,4-4-9 15,0-3 6-15,4 0 4 16,-1-3-2-16,1 0 6 16,15-7-5-16,-4-3 3 15,0-1-3-15,0-2 5 0,-1-11-5 16,1-3 3-16,-3-10-3 16,-5 6 5-16,0-2-5 15,-3-1 3-15,-4 0-3 16,-4 0-1-16,-4 1 1 15,-3-1 1-15,-4 0-1 16,-4 0-1 0,-4 1 1-16,-4-1-13 15,1 3 10-15,-5 4 0 16,1 0 2-16,0 4-9 16,-1 2 7-16,1 4-13 15,-4 7 12-15,4 3 9 16,-1 7-5-16,5-1-6 0,-1 5 5 15,5-5-4-15,-1 8 3 0,4-4 6 16,4 7-4-16,-1-4 3 16,5-3-3-16,-1-6-6 15,5 2 4-15,-1-9-6 16,0 0 6-16,1-4 14 16,-1-10-10-16,0-13 4 31,-3 4-5-31,-1-1-1 0,1-3 0 15,-1 0 4-15,-3-4-4 16,0-3 11-16,-4 1-9 16,0-5-4-16,-4-5 1 15,0-1 5-15,1 3-4 16,-5-3-3-16,1 4 2 16,-1 3 3-16,1-7-3 0,-1-3-2 15,0 9 1-15,1 8 1 16,-1 6 0-16,5 24-12 15,-1 3 7 1,4 7 3-16,0 6-2 16,0 4 3-16,4 10 1 0,3 0 0 15,1 3 0-15,-1 3 0 16,5 1 0-16,-1-4 0 0,0 4 2 16,4 3-1-16,4-7-3 15,0-3 1-15,4-7-33 16,-1 0 27-16,1-6-99 15,-4-8 82-15,3-2-237 32,1-14 201-32,-4-7-123 15</inkml:trace>
  <inkml:trace contextRef="#ctx0" brushRef="#br1" timeOffset="403652.1821">10386 9315 484 0,'-8'0'217'0,"8"0"-171"0,0 3-59 15,0-3-13-15,-4 0 18 16,-3 3-216-16</inkml:trace>
  <inkml:trace contextRef="#ctx0" brushRef="#br1" timeOffset="410050.1556">5884 10538 292 0,'-11'-3'131'0,"-8"-4"-103"0,8 0-35 0,18 4 65 15,1 0-47-15,-5-1 7 16,1 1-12-16,4-1 1 16,-5 4-5-16,5 7 16 0,0 10-14 0,3 10 15 15,0 0-14-15,0 6 3 16,-3-3-6-16,0 4 8 16,-1-1-8-16,1-6-4 15,-1 3 2-15,1-3 5 16,-1 0-4-16,-3-7 0 0,0-3 0 31,0-4 1-31,-1-3-1 0,1-6 2 16,0-4-2-16,3-7-1 15,1-3 1-15,0 0-1 16,-1-7 0-16,8-3 0 16,-4 0 0-16,8 3-3 15,-4 0 2-15,0 0-2 16,1 4 2-16,-5 0-2 0,4 6 2 15,0 4-2-15,0-1 2 16,0 8 1-16,0-1 0 16,4 4 0-16,0-1 0 15,0 4 0-15,0-3 0 16,0 0 0-16,3-4 0 16,1-3 2-1,-1 0-1-15,1-3 2 16,-4-4-2-16,-4-3-1 15,0 0 1-15,-4-3 1 16,1-1-1-16,-5 1-1 16,1-7 1-16,-8-7 1 15,0 7-1-15,-4 0-3 0,-7 0 1 16,-1-1 1-16,-3 5 0 0,0 2-3 16,0 4 2-16,4 4-2 15,-1 6 2-15,1 3 1 16,0 4 0-16,3 3-6 15,1 13 5-15,3 4 3 16,0 0-2-16,4 0 3 16,4 3-2-16,0-3-3 0,3-4 1 15,5 0 6-15,-1-2-4 16,8 2 6-16,0-3-6 16,-1-3 6-16,1-4-6 15,0-3 3-15,0-3-3 16,4-10 2-16,-4-1-2 15,-4 1 2 1,3-7-2-16,-2 0-1 16,14-14 1-1,-4 1-1-15,-3 6 5 16,-1-13-4-16,-7 7-3 16,4-8 2-1,-4 5 0-15,0 26-9 16,0 6 5-16,-3 8 2 0,-1 2 1 15,-3 5 1-15,-1-1 2 16,-3 0-1-16,0 7 8 16,0 3-7-16,-4-3 5 15,0-7-6-15,0-4 3 16,0-2-3-16,3-1-1 16,-3-6 1-1,4 0 1-15,-4-7-1 16,8-7 5-16,-1-6-5 15,1-1-3-15,-1-3 2 16,5-3 0-16,-1-3 0 16,0-4 2-16,0 0-1 15,1-3-1-15,7-3 1 16,3 6-4-16,-3 3 2 0,0 14-2 16,0 3 2-16,0 18 1 15,0-1 0-15,-4 10 2 16,0-4-1-16,0 8 8 15,-4-1-7-15,0 1 7 16,1-1-6-16,-5 1 1 16,1-1-3-16,-4-3-1 0,-1-3 1 0,1-4-1 15,0-2 0-15,0-5 2 16,-1-16 2 0,5 0-3-16,-4-3-1 15,3-4 1-15,8-6 1 16,-3-4-1-16,-1 0-1 31,4-7 1-31,0-6-4 0,0 3 2 16,0 10-2-16,-3 4 2 15,-1 6-5-15,0 7 5 16,1 4-3-16,3 12 3 16,-4 11-2-16,0 0 2 15,1 3 1-15,-1 0 0 16,4 7 2-16,0-7-1 0,0 0-1 15,4-3 1-15,-4-1 1 16,8 1-1-16,3-3-1 16,0-1 1-16,1-3 4 15,-5-3-4-15,5-7-5 16,-5 0 3-16,1-4 6 0,0-6-5 31,-4 4 4-31,-1-8-3 0,5 1-1 16,-4-4 1-16,-4 0 1 15,4-6-1-15,-8-1 2 16,4-6-2-16,-4 3-1 16,-11 4 1-16,0 3-4 15,0 0 2-15,-3 3 1 16,-9 4-6-16,1 3 5 16,-4 3 0-1,0 7-2-15,0 3 2 16,0 4-2-16,0 10 2 15,0 6-2-15,3 4 2 16,1 0 4-16,0 0-3 16,3 3 0-16,4-3 1 0,4-4-4 15,0 0 2-15,4 1 4 16,0-4-3-16,0-3 3 16,3-4-2-16,1-3 2 15,-1 0-2-15,1-10-1 16,3 0 1-16,-3-3 7 15,3-4-6 1,-3 1 2-16,-1-4-3 0,1-4-3 16,3-3 1-16,-7 1 4 15,7-5-3-15,-3 1-2 16,-1 4 1-16,1-4 1 16,-5 3 0-16,1 3 0 15,-4 14-6 1,0 0 5-16,4 7 0 0,0 3 1 15,-1 4-3-15,5-1 2 16,0 4-2-16,-1-1 2 16,1-2 6-16,-1-1-4 15,5-3 0-15,-1 0 0 16,0-3-1-16,4 0 0 16,0-4 2-1,0-3-1-15,0 0-1 16,4-3 1-16,-4-4 1 15,0 0-1-15,1-3-1 16,-1 0 1-16,3-3 1 16,-2-4-1-16,-1 0-3 15,-4-9 1-15,4-5 6 0,0 1-4 16,-4 3 0-16,-3 4 0 0,0 6-7 16,-1 0 5-16,-3 7 0 15,0 4 1-15,-1 2-6 16,-3 4 5-16,-7 14 3 15,3 6-2-15,0 3-5 16,1 4 4-16,-1 0 0 16,0 3 1-16,4 0 0 0,0-3 0 15,8-4 5-15,-1 1-4 16,1-1 0-16,-1-6 0 16,1 3 1-16,-1-10-1 15,1 4-1-15,-1-8 1 16,1-2 10-16,3-11-9 31,0 0 0-31,-3-3-1 0,3-3 1 16,1-4-1-16,-1-3-1 15,-4-3 1-15,1-1 1 16,0-6-1-16,3 7-6 16,0 2 4-16,4-9 3 15,-3 10-2-15,-1 7-2 16,0 3 1-16,4 13-2 0,0 10-1 15,-3 1 3-15,-1 3 4 16,-3 3-3-16,-1-4 0 16,1 1 1-16,-1 0 1 15,1 0-1-15,-5-4-1 16,1 1 1-16,0-4 1 31,0 0-1-31,0-4 2 0,-1 1-2 16,1-4 8-16,-4-3-7 15,4 0 2-15,3-6-3 16,1-1 2-16,-1-6-2 16,1-4-3-16,0 0 1 15,3-10 1-15,0-6 0 16,0-1-3-16,1 7 2 0,-1 4-2 16,0 6 2-16,1 4 1 15,-1 3 0-15,0 6-9 16,-3 4 7-16,-1 10 1 15,1 11 1-15,3-1 0 16,1 0 0-16,-5 3 0 16,8 1 0-16,0-4 0 0,-3 0 0 15,-1-3 2-15,0-4-1 0,1 0-1 16,-1-2 1-16,4-1-1 16,-4-4 0-16,1-2 8 15,-1-4-6-15,0 0-4 16,0-4 2-16,-3-6 5 31,3 4-4-31,-3-5-17 0,-1-2 13 16,1-4 20-16,-4-6-14 15,-1-1 0-15,1-6-1 16,0 7-22-16,0 3 16 16,0 3 18-16,-1 4-12 15,1 2-5-15,-4 5 3 16,4 2-7-16,-4 1 6 0,11 3-3 15,-3 0 3-15,-1 10 4 16,1 10-3-16,7 0-2 16,-4 0 1-16,1 4 1 15,-1 3 0-15,4-4 0 16,0 1 0-16,0-1 2 16,0-3-1-1,0 4-3-15,0-4 1 16,4-3 9-16,0-4-6 15,-4-3-9-15,0-3 5 0,0-4 21 16,0-10-10 0,4 1-5-16,-4-4 1 15,4 0-4-15,-4-4-1 16,0-3 1-16,-3-3 1 0,-1 0-1 16,-4 0-1-16,1 3 1 15,0 4-7-15,-5 3 5 16,1 3-8-16,4 4 6 15,-1 6 5-15,1 0-2 16,-1 4 0-16,5 0 1 16,-1 3-4-16,4 0 2 0,0 0 4 15,4-3-3-15,7-1 6 16,4-6-5-16,1-3 6 16,-1 0-6-16,-4-7-5 15,1 0 3-15,-5-10 3 16,1-7-2-16,-4 0 6 15,-4 3-5 1,-4 1 6-16,0-4-6 16,-3 0-5-16,-4 4 3 0,-1 3 0 15,-3 3 1-15,0 7-3 16,0 3 2-16,0 7-2 16,0 7 2-16,-3 6-5 15,3 14 5-15,0 7 3 16,0 6-2-16,3 0 3 0,-3 7-2 15,4 7 2-15,0-1-2 16,0 4-3-16,0 4 1 16,-1 12 4-16,1-9-3 15,0-4 6-15,0-6-5 16,3-7 3-16,-3-7-3 16,0 4 2-1,-1-11-2-15,1 1 2 16,-4-7-2-16,0-7-3 15,0-4 1-15,0-9 9 16,-4-4-3 0,1-9-4-16,-5-4-11 15,-3 0 8-15,0-4-44 16,-5-3 35-16,1-3-82 0,-4-13 71 0,-7-11-169 16,-15-9 146-16,-1-1-224 15</inkml:trace>
  <inkml:trace contextRef="#ctx0" brushRef="#br1" timeOffset="410519.9459">7973 10246 416 0,'-38'-6'187'0,"27"-4"-147"0,-1 0-51 0,12 6 34 16,0-2-21-16,0-4-67 15,0-1 51-15,8 5-133 16,3-1 113-16,8 4-240 0</inkml:trace>
  <inkml:trace contextRef="#ctx0" brushRef="#br1" timeOffset="410250.7354">9206 10132 460 0,'-8'-10'203'0,"8"10"-159"0,0 4-56 0,0-4 33 16,0 0-19-16,0 0-23 31,-4 0 16-31,1 3-71 0,-5 0 59 16,-3 4-91-16,-4 3 82 0,0 0-201 15</inkml:trace>
  <inkml:trace contextRef="#ctx0" brushRef="#br1" timeOffset="405331.3155">4150 10374 252 0,'-15'-7'115'0,"0"7"-91"0,3 0-30 0,8 0 32 16,4 0-22-16,0 0 10 15,-3 0-10 1,-1 3 9-16,4 1 7 0,0 2-15 16,-4 5 21-16,4-1-20 15,4 3 8-15,0 0-10 16,7 1 9-16,0-1-10 0,1 1 24 15,3-4-21-15,0 0 17 16,4-4-17-16,-1 1 14 16,1-7-15-16,0-3 6 15,0-1-8-15,4-6 9 0,-1 0-9 16,1-3 4-16,-1 0-5 16,-6-4-1-16,-5 3 0 0,0-6 4 15,-3 0-4-15,-4-7 0 16,-4 7 0-1,-4 3-1-15,0 4 0 16,0 0 0-16,0 3-6 16,1 6 5-16,-9 4 0 31,12 10 1-31,0 7-6 0,0 3 5 16,0 4-6-16,0 2 6 15,0 8 6-15,0 6-5 16,0-6-2-16,0 16 2 15,0 4-3-15,0-4 2 16,0 3 4-16,-7-9-3 16,-1 0 6-16,1-8-5 0,-8-2 3 15,3-4-3-15,1-6 8 16,-4-4-7-16,4-4 10 16,-4-2-9-16,-1-4 7 15,1-3-7-15,-3-4 12 0,-5-3-11 16,4 0 3-16,-7-3-5 31,3-1-1-31,4 1 0 0,4 0-4 16,4-1 2-16,-1 1-8 15,5 0 7-15,3-1-58 16,4 1 47-16,8-7-76 16,11 0 67-16,-1-4-96 15,9-2 89-15,3-5-232 16,4-2 200-16,19-4 21 15</inkml:trace>
  <inkml:trace contextRef="#ctx0" brushRef="#br1" timeOffset="406300.5226">4979 10310 280 0,'-22'0'125'0,"18"-3"-99"0,0-1-33 15,-4-2 48 1,-3-1-34-16,4 0-2 0,-1 4-2 16,1 0-3-16,-5 3 16 0,5 10-12 31,-5 0 4-31,5 6-6 0,-1 8 10 16,1 3-9-16,-1 3 2 15,1 3-4-15,3 11 8 16,-4 0-7-16,1-1 7 15,-1-3-6-15,1 1 1 16,3 2-3-16,-4-9 13 16,1-1-10-16,-1 1 14 0,1-8-13 15,-1-2 3-15,4-7-6 16,1-4 13-16,-1-3-11 16,0-3 9-16,0-4-10 15,4-3 13-15,0-10-12 16,0-3 0-16,4-1-2 15,0-2 1 1,0-1-2-16,3-3-3 16,1 0 1-16,-1 3 1 15,1 0 0-15,-1 4-9 16,5 6 7-16,-5 7 1 16,5 0 1-16,-5 7-6 15,1-1 5-15,-1 4 3 16,-3 4-2-16,-4 3 0 0,4 3 1 15,-4 3-1-15,3 1 0 0,1-1 0 16,0 1 0-16,0-4 5 16,3-4-4-16,-3 1 0 15,11-3 8 1,8-11 7 0,-1-3-12-16,1-3 4 0,-4-4-6 15,4 0 2-15,-1-13-3 16,-3-3 2-16,0-1-2 15,0 4-1-15,-4-3 1 16,-4-1-1-16,0 1 0 16,-3-1 2-16,-4-6-1 31,-4 3-1-31,0 0 1 0,-4 1-4 16,-4 5 2-16,1 5 1 15,-1 2 0-15,-3 4-6 16,0 4 5-16,-1 12 0 15,1 1 1-15,0 13-6 16,-1 0 5 0,5 7 0-16,-1-4 1 0,1 1 0 15,3-1 0-15,4-3 0 16,4 17-3-16,3-6 5 16,5-5-2-16,3-2 3 15,4-4-2-15,3-3-1 16,1-4 1-16,7-3 1 31,8-3-1-31,-4-4-23 0,0-3 17 16,-4-3-99-16,0-1 81 15,8-6-246-15,-12-10 207 16,-3 0-86 0</inkml:trace>
  <inkml:trace contextRef="#ctx0" brushRef="#br1" timeOffset="412799.3368">10574 10153 208 0,'-7'-4'92'0,"11"4"-73"0,-1-3-24 0,-3 3 50 16,0 0-37-16,4-3 23 15,0 3-23-15,0 0 35 32,-4-4-33-32,0 4 38 0,0 0-36 0,0 0 24 15,0 0-26-15,0 0 8 16,0 0-12-16,3 4 4 15,1 2-7-15,0 4 6 16,0 0-6-16,-1 4 6 16,1 3-6-16,0-1 1 15,0 11-3-15,0 0 2 0,-1 3-2 16,1 0-3-16,0 0 1 0,0 1 4 16,-4 2-3-16,3 4 3 15,-3 0-2-15,0 0-3 16,4-4 1-16,0-3 6 15,-4-3-4-15,0-3-3 32,0-1 2-32,4-6-3 0,-4-4 2 15,0 1-50-15,0-4 40 16,0-10-85-16,0 0 73 16,3-4-186-1,13-22 54 1</inkml:trace>
  <inkml:trace contextRef="#ctx0" brushRef="#br1" timeOffset="415484.7438">10876 10220 204 0,'0'0'92'0,"0"0"-73"0,4 0-24 0,-4 0 39 15,3-4-28-15,1 1 26 16,0 0-24-16,0-1 26 16,0 1-25-16,3 0 15 0,-3-1-18 15,3 1 17-15,-3-1-18 16,4-2 9-16,-5 2-10 16,1 1 20-16,0 0-18 0,4-1 25 15,-5 1-23-15,1 0 15 16,0-1-17-16,0 1 14 15,-1 3-15-15,1-3 11 16,0 3-11-16,-4 0 13 16,0 0-13-16,0 0 11 15,0 0-11 1,0 0 5-16,0 0-7 16,4 6-2-16,-1 1 0 0,-3 3 1 15,0 0-1-15,0 0 2 16,8 7-2-16,0 3-6 15,-5 3 4-15,1 1 8 16,0-4-5-16,0 4-4 16,-1-1 2-16,-3 0 0 0,4 1 0 15,-4-1 2-15,4 1-1 16,-4-1 2-16,0 4-2 16,0 7-1-16,0-4 1 15,0-7-4-15,0-3 2 16,0 4 1-1,0-4 2-15,0 3-1 16,0-9-1-16,7-1 3 16,1 1-5-1,-4-4 2-15,-8 0-3 16,8-4 2-16,0 1 4 16,-4-7-3-16,0 0-5 15,0 0 4 1,0 0-48-16,3 0 39 15,-3 0-89-15,4 0 75 0,0-3-132 16,0-1 119-16,-1-2-202 16</inkml:trace>
  <inkml:trace contextRef="#ctx0" brushRef="#br1" timeOffset="417794.5783">11713 10132 248 0,'0'-10'111'0,"7"7"-87"0,-3-7-30 16,-4 7 52-16,0-1-38 16,0-6 45-16,4 0-40 15,-4 0 42-15,0 3-42 16,0 4 25-16,4 0-28 0,0-1 6 16,-4 14-15-16,3 7 0 15,-3 0-3-15,0 6 1 16,0 4 1-16,4 7 0 0,-4 3 2 15,4-1-1-15,0 5-3 16,-1-4 1-16,1-1 4 16,0-2-3-16,0-4 3 31,-1 4-2-31,1-8 2 0,0 5-2 16,4-8-1-1,-5-3 3-15,1-3-2 16,-4-10 2-16,0-4-2 15,0-3 5-15,0 0-5 16,0 0-3-16,4-10 5 16,0-7-3-16,-4 4-2 15,3-7 1-15,9-4 1 0,-1 4 0 16,-3-3-3-16,7 3 2 16,0 3 4-16,0 3-3 15,0 1-5-15,0 3 4 16,0 3 0-16,0 4 1 31,0 3-6-31,4 3 5 0,0 4 3 16,0 0-2-16,-4 3 0 15,0 3 1-15,0 0 1 16,-4 4-1-16,1 0-6 16,-5-4 4-16,1 11 8 15,-5-4-5-15,-3-3 5 16,-3 6-3-16,-5 1-2 0,-3-8 4 15,0 1-5-15,-5-3 3 16,1-1-3-16,-3 0-3 16,-1-6 1-16,4 0 4 15,-8-4-3-15,4-3 3 16,-7 0-2-16,7-3 2 31,0-1-2-31,4 1-3 0,0-4 1 16,7 4 1-16,1-10 0 15,-1 13 0-15,1-4 0 16,3-2-3-16,0-1 2 16,0 7 1-16,4 0 0 0,0 0-3 15,0 7 2-15,4-1 4 16,0-2-3-16,7-1-2 16,-3 7 1-16,7-3-2 0,0 3 2 15,0-4 6-15,0 1-4 16,0-3 3-16,4-1-3 15,0 0-3-15,4-3 1 16,-1 0 9-16,1-3-6 31,-1 0 2-31,5-1-3 0,3-3 2 16,0-3-2-16,-3-3 5 16,-1-10-5-16,-3 6 0 15,-5 0 0-15,1 0 1 16,-4 1-1-16,-3-1-1 15,-1 0 1-15,-4-3-1 16,1 3 0-16,-4 0 2 0,-4 1-1 16,4-1 2-16,-4 0-2 15,0 4-1-15,0-1 1 16,0-2-1 0,0 9-3-16,0 0 2 0,0 4 1 15,0-1 0-15,-4 4-3 16,4 4 2-16,0 6-2 15,0 0 2-15,0 7 1 16,0-1 0-16,0 5 0 0,0-1 0 16,4 6 0-16,-1 5 0 15,1-5 2-15,7-2-1 16,-3-1-3-16,-1-3 1 31,5-3 6-31,-5-3-4 0,5 2 0 16,6-9 0-16,-2 0 7 15,6-1-6-15,-3-6 5 16,0-3-6-16,-4 0 6 16,0-24-3-1,0 3-2-15,0 1-2 16,-3 0 1-16,-1-1 4 0,-4-3-4 16,1-3-8-16,-1 0 5 15,-3-4 12-15,0-6-8 16,0 3 5-16,0 1-5 15,-1-1 2-15,1 0-3 16,-4-3 5-16,0-4-5 0,0 4-3 31,0 3 2-31,0 3 0 16,0 8 0-16,0 5-6 16,0 5 5-16,0 2-3 0,-4 8 3 15,4 9-10-15,0 10 8 16,-3 14 7-16,3 3-4 15,0 7-4-15,0-3 3 16,3 6 6-16,1 7-5 0,0-4 1 16,3-2 0-16,1-1-4 15,3 0 2-15,1-6 4 16,-1-4-3-16,0-3-2 16,4 3 1-16,4-7 6 15,-4-3-4-15,8-6 9 16,-4-11-8-16,0-3-1 15,-1-3 2-15,-3-1-2 16,1-6 2-16,-1 0-2 16,0-3 2-16,0-4-2 15,0 0-1-15,0 1 1 16,0 2-4-16,-4 1 2 0,4 3-5 31,-3 0 5-31,7 6-3 16,-4 8 0-1,4 2 3-15,-4 4 4 0,0 4-3 16,-4 3 0-16,0-1 1 16,-3 1-1-16,-1 7 0 15,-3 6 0-15,-4-3 0 16,0-4 2-16,-4 0-1 0,1-2-3 16,-1-5 1-16,0 4-16 15,-7-6 13-15,-1-4 2 16,1 0 1-16,0-3-13 15,3-1 11-15,-3-2-25 16,0-4 22-16,-1-4-31 16,1 1 28-1,0 0-49-15,-4-4 44 16,0-3-83-16,-4-10 74 16,-8-10-158-16,-7-1 139 15</inkml:trace>
  <inkml:trace contextRef="#ctx0" brushRef="#br1" timeOffset="418332.0104">12188 10012 408 0,'-23'-24'184'0,"20"41"-145"0,3-27-50 16,3 7 6-16,1-1 1 15,4 1-79-15,3 0 64 16,0-1-96-16,1 1 87 15,3 0-225-15</inkml:trace>
  <inkml:trace contextRef="#ctx0" brushRef="#br1" timeOffset="418078.8496">12373 10223 344 0,'0'0'154'0,"0"-3"-121"0,3 3-42 16,1 0 38-16,8-4-25 16,-1 1 19-16,8 0-18 15,3-1 9-15,1 1-10 16,0 0 3-16,3-1-5 0,0 4-4 16,1 0 2-16,-1-3-59 15,-3-1 46-15,7 1-130 0,-7 0 110 16</inkml:trace>
  <inkml:trace contextRef="#ctx0" brushRef="#br1" timeOffset="420224.0959">13677 10330 332 0,'-4'-23'148'15,"8"23"-117"-15,0 0-39 0,0 0 28 0,0 0-18 16,-1 0 5-16,1 0-5 31,4 0 24-31,-5 0-20 16,5 13 3-16,-1 4-3 0,1 3-4 0,0 0 1 16,3 4-2-16,0-1-1 0,1 1 1 31,3-4 15-31,0 6-12 15,4-2 10-15,-1-4-11 0,5-3 4 16,-4-7-5-16,0-3 2 16,-4-7-3-16,4-4 5 15,-4-3-5-15,-4-3 9 16,4-3-8-16,-4 0-1 16,1-4 0-16,-1-3 1 15,0 0-1-15,-3 0 5 0,-1-4-5 16,1 1 9-16,-4 6-8 15,0 0-1-15,-4 4-3 16,3 6 1 0,1 4-2-16,0 9 2 15,3 4-2-15,1 7 2 0,-1 0 6 32,9 3-4-32,-1 0 9 15,7 0-8-15,1 0 10 0,-4-3-9 16,0 0 2-16,-1 3-4 15,1-3 5-15,0-11-5 16,0 4 0-16,-4-10 0 16,4 0 4-16,-8-3-4 15,1-4 0-15,-1 1 0 0,0-4 1 16,-3-4-1-16,-1 1 11 16,1-4-10-16,-1-3-9 15,1 0 6-15,-1 0 0 16,1-4 1-16,-1-6 11 15,1 3-9-15,3 7-3 16,1 7 1 0,-1 3-3-16,-4 3 2 15,12 10-8 1,-4 1 10-16,0 6-1 16,-3 0-3-16,-1 0 2 0,0 3 1 15,1 1 0-15,-1 2 0 16,0 1 0-16,-3 3 0 15,-1 0 0-15,1 1 0 16,0-1 0-16,-1 3 0 0,1-3 0 16,3-3 0-16,-4-4 0 15,5 4 5-15,-1-3-4 16,0-1 0-16,1-10 0 16,3-3 4-16,4-10-4 15,-1 0 0-15,-2 0 0 0,-1-3-1 16,-4-4 0-16,0-3 2 15,1-4-1-15,-5-2 2 16,1-8-2-16,-1-3-1 16,-3 0 1-16,0-3-1 15,-4 0 0-15,0-7 0 16,0-7 0 0,0 4 2-16,0 3-1 15,0 0 2-15,-4 7-2 16,4 7-6-16,0 6 4 15,-4 3-3-15,4 8 3 16,-4 2-8-16,1 7 7 16,3 7-2-16,-4 10 3 0,4 7-2 15,0 13 2-15,0 14 1 16,0 0 0-16,4-1 0 16,-1 11 0-16,5-4 0 0,3-3 0 15,1-7 0-15,3-3 0 16,0-3 0-16,4-4 0 15,-1-7 2-15,1-3-1 16,4-6-1 0,-4-4 1-16,3-7 7 15,-3-6-6-15,0-4-7 16,-4-3 5-16,0-7 2 16,-3-10-2-16,-1-3-2 15,-4-3 1-15,1-1 1 16,-4-13 0-16,0-3 5 15,-1 0-4-15,-3-4 3 0,0 4-3 16,0 3-12-16,0 3 9 16,0 1 12-16,0 6-9 15,0 10-8-15,-3 7 6 16,-1 3-3-16,0 21 0 16,0 6 3-16,-3 6-2 15,7 11 2-15,0 7 1 16,0 13 0-16,0 3 2 15,3 4-1-15,5-4-1 0,0 7 1 16,3-4-1-16,0-2 0 16,4-4-3-16,0-4 2 15,0-3 1-15,4-3 0 32,4-7-6-32,-1-3 5 0,5-7-34 15,-1-3 28-15,-7-4-65 16,-4-2 55-16,0-8-124 15,-3-3 108-15,-5-7-255 16</inkml:trace>
  <inkml:trace contextRef="#ctx0" brushRef="#br1" timeOffset="420502.4324">14394 9978 412 0,'-4'-6'184'0,"8"2"-145"0,-4-2-50 0,3 2 37 15,1 1-23-15,0-4-35 0,0 0 26 16,-1 4-49-16,5 3 41 16,3 3-91-16,1 4 81 0,6 10-265 15</inkml:trace>
  <inkml:trace contextRef="#ctx0" brushRef="#br1" timeOffset="421626.1033">16309 10156 308 0,'0'-10'138'0,"7"7"-109"0,-3-4-37 0,-4 3 25 15,0 1-15-15,4 0 5 16,-4-1-6-16,-4 1 31 15,4 0-25-15,-4-1 11 0,1 1-12 16,-5 3-2-16,-3 0-2 0,-12 0-2 16,-3 3 1-16,-1 1-4 15,-3 2 2-15,0 1 9 16,0 3-6-16,0 0 5 0,3 0-6 16,5 4 3-16,3-1-3 15,4-3 2-15,4 0-2 16,3 0 2-16,4 0-2 15,4 7 11-15,8-4-10 32,3 4 11-32,8-7-10 0,0 4 2 15,3-1-4-15,16-3 2 16,-8 0-2-16,0 0-1 16,1 0 1-16,-5-3 4 15,-3 3-4-15,-5-3 6 16,-2-1-6-16,-1 1 0 15,-8 0 0-15,-7 3 4 0,-4 0-4 16,-3-3 9-16,-12 3-8 16,-4-4-4-16,-3 1 2 15,0 0 3-15,-1 3-3 16,-3-3 0-16,0-1 1 0,3 1-1 16,1-4 0-16,3 1-9 31,5-1 7-31,-5 0-24 15,4-3 20-15,12-3-48 16,3 0-45-16,4-4 73 16,4-3-200-1,7-3 175-15,4-1-63 16</inkml:trace>
  <inkml:trace contextRef="#ctx0" brushRef="#br1" timeOffset="422243.5724">16388 9881 348 0,'-4'-13'154'0,"4"6"-121"0,0-3-42 0,0 7 47 0,0-4-32 15,0 0-2-15,0 4-2 16,4 0-2-16,-4 3 0 15,4 6 8-15,0 8-6 0,-1 9 2 32,5 11-3-32,-1 9 2 0,9 4-2 15,-5 0-1-15,8 0 1 16,-4 10 4-16,0-7-4 16,-4-6 11-16,1-4-9 15,-1-3-4-15,-4-4 1 16,1-6 5-16,-1-3-4 15,1-4 3-15,-4-7-3 0,3-3 8 16,-3-3-7-16,4-7 10 16,-1 0-9-16,1-7 4 15,-1 0-5-15,1-3 5 16,-1-3-6-16,1-7 3 16,3-7-3-16,0 4-3 15,1 3 1 1,-1 3-2-16,0 0 2 15,-3 4-2-15,0 6 2 0,-1 4-2 16,1 9 2-16,-1 1-2 16,1 10 2-16,3-1 1 15,-7 5 0-15,3-1 0 16,1 0 0-16,-1 0 8 16,1 0-6-16,-4 0-4 0,-1-3 2 15,1-4-9-15,4 1 7 16,-8-4-52-16,7 0 42 15,-3-4-94-15,-4-6 82 16,4-3-147-16,3-7 130 16,1-3-127-1</inkml:trace>
  <inkml:trace contextRef="#ctx0" brushRef="#br1" timeOffset="422707.2114">16980 10146 340 0,'-4'-7'151'0,"4"4"-119"0,-3-1-41 0,3 4 21 0,0 0-11 16,-4 0-3-16,0 4 1 16,-4 3 15-16,1-1-11 15,-1 4 10-15,5 4-10 0,-1 2-1 16,0 1-1-16,4 3-1 15,0 0 0-15,4 4 2 0,0-1-1 16,3-3 16-16,4-3-13 16,8 0 4-16,-4-4-6 15,8-3 8-15,0 0-8 16,-5-3 2-16,1-3-3 16,0-4-1-16,-4 0 1 15,0-4 4 1,-3 1-4-16,-1-1 11 15,-4-2-9-15,-3-1 10 16,-4-13-1 0,-4 0-9-16,1 0 2 15,-5 0-4-15,1 3-6 16,-8 0 4-16,-1 4-14 0,-6-1-25 16,3 1 30-16,0 3-71 15,8 0 62-15,0 0-121 16,-1 3 107-16,8 0-190 15</inkml:trace>
  <inkml:trace contextRef="#ctx0" brushRef="#br1" timeOffset="423361.066">17229 10126 332 0,'4'3'148'0,"-1"-3"-117"0,5 3-39 0,-8-3 25 16,4 4-15-16,3 3-4 0,1 3 2 15,-1 0 3-15,1 3-3 16,-1 0 14-16,9 1-10 0,-5-1 23 16,0 7-21-16,4-3 12 15,0 3-13-15,0-10 5 0,0 4-7 16,1-1 4-16,-1-10-6 15,0 1 9-15,0-4-8 0,-4 0 7 16,4-10-3 0,0 0-5-16,-3-4 0 15,-1 4 0-15,-4 4 1 16,1-8-1-16,0-3 11 16,-5 4-10-16,1 0 0 31,0 3-1-31,0 3-10 0,-1 3 7 15,-3 1-2-15,4 10 3 16,-4 3 1-16,4 0 0 16,0 3-6-16,11 4 5 15,-4 3 3-15,8 0-2 16,-4-3 3-16,4 0-2 16,0-4 2-16,0 1-2 0,-1-4 8 15,1-4-7-15,0-2 7 16,0-1-6-16,-4-3 15 15,0-3-14-15,-4-1 15 16,1-6-14-16,-5 0 3 16,1-6-6-16,-4-1 10 0,-4 3-9 31,0-2 4-31,-4-1-5 0,0 0 2 16,-3 0-3-16,-5 1-12 15,5 2 9-15,-5 1-22 16,1 3 18-16,3 0-70 15,1 0 59-15,-1 3-122 16,5 0 106-16,-1 4-282 16</inkml:trace>
  <inkml:trace contextRef="#ctx0" brushRef="#br1" timeOffset="424263.4486">18292 10146 296 0,'-4'-7'131'0,"4"4"-103"0,-7-7-35 0,7 6 34 0,0 1-23 15,0-10 30-15,0 3-26 16,0 3 27-16,0 0-26 16,0 14 1-16,0 6-4 15,-4 4-4-15,4 0-7 16,0 3 4-16,0-3 6 16,0 3-5-16,4 3 15 0,3 7-11 15,1-6 12-15,3-1-12 16,1-6 6-16,-1 0-7 15,4-4 6-15,0-3-6 16,0-3 1-16,0-4-3 16,0 1 5-16,4-8-5 15,0-6 3 1,-4 0-3-16,4-3 2 16,-4-1-2-16,-4-2 11 15,1-4-10-15,-5-1 8 16,1 1-7-16,-1 4 1 0,-3 2-3 15,0 4-3-15,-1 3 1 16,-3 4-5-16,0 3 5 16,4 7-3-16,4 3 3 0,-4 3 1 15,3 1 0-15,1 2 2 16,3 1-1-16,0-3 5 16,1 2-5-16,-1-2 3 15,0-1-3-15,1-3 2 16,3-3-2-16,-4-4 5 15,12-6 7-15,-5 0-10 16,5-4 4-16,0 0-5 16,-5-6-1-16,1-1 0 15,-4 1-1-15,0 0 0 16,1-1 19-16,-1 1-15 16,-4-1-1-16,4 1-1 0,-4 0-2 31,1 6 0-31,-1 0-6 15,0 7 5-15,1 3-3 16,-1 4 3-16,0 3-2 0,1 0 2 16,-5 10 1-16,1 4 0 15,-5-1 2-15,1-3-1 16,0 1-1-16,-4-5 1 16,-4 1 1-16,-3 0-1 0,-5-4-12 15,-3-3 9-15,-4 0-11 16,1-3 10-16,-1-4-35 15,-8-3 29-15,-7 0-60 16,8-3 52-16,0-4-123 16,3 1 107-16</inkml:trace>
  <inkml:trace contextRef="#ctx0" brushRef="#br1" timeOffset="425680.7219">19201 9945 324 0,'-4'10'148'0,"4"-10"-117"0,8 3-39 16,-1-3 45-16,1 4-31 0,3-4-5 15,4 3 0-15,8-3-1 16,11 0 0-16,-1-3 25 0,-2 3-20 16,3-4 7-16,-4 1-8 15,0-4-3-15,-4 0 0 16,1-3-1-16,-5 0 0 0,5 0 0 31,-5-3 0-31,-3 3 8 16,-4-4-6-16,4 1 7 0,-4 0-6 15,0-4 4-15,-3 0-6 16,-1 4 3-16,0 3-3 16,-3 3-9-16,-1 7 6 15,-3 10-4-15,0 7 4 16,-4 6-2-16,0 7 3 0,0 7 1 15,0 10 0-15,0-3 2 16,0-1-1-16,0 4-1 16,0-10 1-16,4-3 1 15,-4-8-1-15,3 1 2 16,1-3 1 0,4-8-3-16,-1-9 5 0,1-4-5 15,-1-3 0-15,5-3 0 16,-1-7-1-16,0 0 0 15,4-3 2-15,0-4-1 16,4 3 2-16,0 1-2 0,-4 3-1 16,4 3 1-16,0 4-4 31,-4 3 2-31,0 3 4 16,0 4-3-16,0 0 0 15,0-1 1-15,4 1 7 0,0 0-6 16,0 0 5-16,0-1-6 15,0-2 6-15,-1-4-6 16,9 0 0-16,-8 0 0 16,11 0-4-16,-8-7 2 0,-3 0 9 15,0 0-6-15,-4-3-1 16,-3-3 0-16,3 0 7 16,-8-8-6-16,-3-5-1 15,0-4 0-15,-4 6-1 16,-4 1 0-16,4 2 0 15,-8 1 0 1,1 4-3-16,-4 2 2 16,-5 8-5-1,5 2 8-15,0 8-3 16,0 2 1-16,-1 4 1 16,5 17 1-16,-1 0-1 15,4-4 2-15,1 4-2 0,3 3 13 16,3-6-10-16,5 3 14 15,3-4-13-15,4 4 3 0,0-4-6 16,4 4 2-16,4-7-3 16,-4 0-3-16,3-3 1 15,-3-3-8-15,0-4 7 16,0-4-46-16,0-2 37 16,3-1-102-16,-3-10 86 0,0-9-335 15</inkml:trace>
  <inkml:trace contextRef="#ctx0" brushRef="#br1" timeOffset="424730.8616">19442 9657 312 0,'4'-10'141'0,"3"6"-111"0,-3-6-38 16,0 7 47-16,0-1-32 15,-4 4 23-15,0 0-23 16,0 0 14-16,0 0-16 0,0 10 11 0,0 11-11 15,0 9-1-15,0 3-2 16,0 7-2-16,0 7 1 16,3 17 1-16,1-7-1 15,0 0-3-15,4-3 1 16,-1-4 6-16,1 4-4 0,3-8-3 16,0-5 2-16,1-8-45 15,-1-3 35-15,-4-6-77 16,1-7 66-16,-1-4-175 0,-3-6 150 15,-4-14-98 1</inkml:trace>
  <inkml:trace contextRef="#ctx0" brushRef="#br1" timeOffset="428398.4486">20788 9600 384 0,'15'-10'174'0,"-11"6"-137"0,0 4-47 0,-4 0 18 15,0 0-9 1,3 7-2-16,1 3 2 16,-4 3 9-16,0 14-6 15,0 7-1-15,0-1 0 0,0 4 4 16,0 3-4-16,0 1 3 16,4 2-3-16,7 7 11 15,-3-3-10-15,-1-7-3 16,-3-3 1-16,4 0 5 0,-1-10-4 15,-3-4 3-15,0-2-3 16,0-5-1-16,-1-2 1 16,-3-4 4-16,4-3-4 0,-4-7 0 15,0 0 0-15,8-4 1 16,-1-6-1-16,1 0-1 16,-1-3 1-16,-3 3 1 0,4-21-1 15,-1 1-1-15,1 0 1 16,-1 3-4-16,8 7 2 15,-7 3 1-15,3 4 0 16,0 6-6-16,8 4 5 31,-4 6-3-31,0 11 3 16,-3 6-2-16,7 7 2 0,-4-4 4 16,-4 4-3-16,0-4 3 15,-3 1-2-15,-4-4-1 16,-8-3 1-16,-4-1 10 15,-7 1-9-15,-4-3 5 16,8-4-5-16,-8 0-1 16,0-4 0-16,4-2 4 0,-4-1-4 15,4-3 0-15,0 0 0 16,0-3 4-16,8-1-4 0,-1-2 3 16,1 2-3-16,3 1 2 15,0 0-2-15,4-1 2 16,0 1-2-16,4 0-1 31,0 3 1-31,7 0-1 0,0 0 0 16,0 0 2-16,5 3-1 15,-1-3-1-15,7 3 1 16,5-6-4-16,-5 0 2 16,1-1 4-16,-4-2-3 15,0-1 6-15,-4 0-5 16,0-3 0-16,0 0 0 0,-4-3-4 15,0-7 2-15,1-11 6 16,-8 5-4-16,7-8 11 16,-4 4-9-16,1-4 4 15,-4 1-5-15,-1-1-1 16,1-3 0-16,0-6 10 16,0 6-9-1,0 0 5-15,-1 4-5 16,-3 3-6-16,4 6 3 15,-4 4 3-15,0 3-2 0,0 0 0 16,0 7 1-16,0 4-13 16,0 2 10-16,0 4-2 15,0 10 2-15,0 4 5 16,4 9-3-16,0 11 0 0,7-1 1 16,-3 4-4-16,-1 3 2 15,4 1 4-15,1 2-3 16,-1 4 0-16,0-7 1 15,4-3 4-15,0-3-4 16,1-4 3-16,-5-3-3 16,8-7-6-16,0-4 4 0,-1-5 3 15,1-1-2-15,-4-7-2 16,0-3 1-16,-3-3 6 16,-1-7-4-16,4-1 3 15,-4-9-3-15,-3-3-3 16,0-4 1-16,-5 4-2 15,5-4 2 1,-4 3 1-16,-1 4 0 16,-3 4-3-16,0 2 2 15,0 4-5-15,0 3 5 0,0 7-3 16,0 7 3-16,0 6 1 16,0 8 0-16,4 5-3 15,-4 1 2-15,19 0 4 16,-11 0-3-16,18 0 0 0,-3-4 1 15,-8 1 1-15,11-8-1 16,-3 1-1-16,-1-7 1 16,-3 0-1-16,0-3 0 15,0 0 5-15,-4-7-4 16,0 0 0-16,-7-4 0 16,7-2-4-1,-8-5 2-15,-3 1-2 16,-4-3 2-16,0 0 1 15,0-18 0-15,-8 1 0 16,-3 0 0-16,0 3 0 16,-1 4 0-16,1 3-6 15,0 3 5-15,0 4 3 16,-5-1-2-16,13 4 0 0,-5 3 1 16,4 1-1-16,4-1 0 15,0 4 0-15,4-1 0 16,4 1-3-16,3 0 2 0,0-1 4 15,4 1-3-15,4 0 0 16,0-1 1-16,0 1-4 16,7-1 2-16,1 4 1 0,-5-3 0 15,1 3 0-15,-4 0 0 16,-8-3 0-16,4-1 0 16,-4 4-3-16,-3 0 2 15,-4 0-2-15,-4 0 2 16,0 0 4-16,0 0-3 31,0 4-5-31,-4 2 4 0,-4 1 0 16,1 3 1-16,3 4 0 15,0-1 0-15,-7 0 0 16,11 11 0-16,-4 3 0 16,8-4 0-16,-4-3 2 15,11 4-1-15,-3-1-1 16,-1-6 1-16,5-4-1 0,3 1 0 15,-4-4 0-15,8 0 0 16,-4-3 2-16,0-1-1 16,-3-2-9-16,-1-4 6 15,0 0-13-15,8-4 12 0,-4-2-27 16,-4-4 23-16,1-1-25 31,-5-9 24-31,-3-6-10 16,0-5 13-16,-4 5 3 0,7-1 1 15,-7 0 6-15,4 0-4 16,7 0 9-16,-11 1-8 16,8 5 16-16,-1-5-14 15,5-8 12-15,-5 7-11 16,-3 4 2-16,0-1 4 16,-4 4-9-16,7 7 0 15,-7-1-1-15,0 8 4 16,0 2-4-16,0 4-3 15,-7 14 2-15,-1 6 0 16,1 0 0-16,-5 3 2 16,12 4-1-16,-3 3-1 0,-1 1 1 15,4-1-1-15,7 7 0 16,-7 3 0-16,0-7 0 16,12-2 2-16,-5-1-1 0,1-3-1 15,-8-4 1-15,7-6-1 16,-3-4 0-16,-4-6 2 31,8 0-1-31,-5-4-1 16,1-3 1-16,0-3-1 0,4-4 0 15,-8 0-3-15,11-10 2 16,-4-9-2-16,1-5 2 16,3 5 1-16,1-1 0 15,-1 0-3-15,0 4 2 16,1-1 1-16,-5 1 0 0,4 2 0 15,4 5 0-15,-3-1-3 16,-1 4 2-16,-3-4 4 16,-1 0-3-16,1 4 0 15,-5 9 1-15,-3-2-1 16,8-1 0-16,-8 10-3 31,0 1 5-31,0 2-2 16,-8 1-2-16,8 0 1 15,-3 3 4-15,-5 0-3 16,1 0 0-16,-1 3 1 0,-3 1 1 16,3 2-1-16,1 1-3 15,-5 0 1-15,9-4 6 16,-5 1-4-16,4-1 9 16,1 7-8-16,3 7 5 0,3-3-6 15,1-4 9-15,4 0-8 16,-5 3 2-16,12-6-3 15,-3-4-3-15,3 1 1 16,4-1-13-16,0 1 11 16,7-1-69-16,-3-3 56 0,-1 0-171 15,1-7 144-15,-4-6-220 16</inkml:trace>
  <inkml:trace contextRef="#ctx0" brushRef="#br1" timeOffset="429570.0751">22760 9791 340 0,'-4'0'154'0,"4"0"-121"0,0-4-42 0,0 4 38 31,15-6 12-31,8-1-31 0,-1 7 39 0,5 0-37 31,3-7 10-31,4 4-15 0,0-1-2 16,0 1-3-16,7 0-4 0,-3-7 1 15,-4 3-13-15,-4 0 11 16,4 1-41-16,-4-1 34 16,-3 0-78-16,-5 4 68 15,-7 0-160-15,12-4 139 16,-16-3-160-16</inkml:trace>
  <inkml:trace contextRef="#ctx0" brushRef="#br1" timeOffset="429869.8656">22982 9968 352 0,'0'4'157'16,"4"-8"-123"-16,0 1-43 0,-4 0 33 0,7-1-21 15,-3 1 13-15,0-4-12 16,4 4 45-16,-5-4-38 0,9 4 33 0,3-1-33 16,-4 1 2-16,12 0-8 15,-8 3-4-15,11 0 0 16,1 0-4-16,-1 0 2 15,8 0-22-15,7 0 18 16,12 0-155-16,-4-4 125 16,4-6-304-1</inkml:trace>
  <inkml:trace contextRef="#ctx0" brushRef="#br1" timeOffset="428914.7722">22975 9409 348 0,'7'0'154'0,"1"0"-121"0,3-4-42 16,-3 4 61-16,-1 0-43 15,-7 0-1-15,8 4-4 16,-4 2 8-16,-4 8-10 0,7 13 0 0,-7 3-1 16,0 7 4-16,0-1-4 15,0 15 0-15,-7-4 0 16,7 0-1-16,-4-1 0 15,-4 1 0-15,8-6 0 0,0 5 0 16,0 5 0-16,0-11-20 16,0-7 16-16,0-2-63 15,0-8 51-15,0 1-110 16,8-11 96-16,-4-6-219 16</inkml:trace>
  <inkml:trace contextRef="#ctx0" brushRef="#br1" timeOffset="429253.3176">23209 9536 376 0,'7'-10'171'0,"-3"10"-135"0,-4-3-46 0,0 3 21 15,0 0-11-15,0 0 0 16,0 6 0-16,7 8 11 16,-7 2-9-16,0 8 11 0,0 9-10 0,0 8-4 15,0-1 1-15,0 0 0 16,0 0 0-16,4 0 0 31,0 4 0-31,-4 3 2 16,0-7-1-16,8-3-9 0,-5-7 6 15,-3-3-58-15,8-7 47 16,-4 0-90-16,-1-6 78 16,-3-4-238-1,0-10 203-15,-3-14 8 16</inkml:trace>
  <inkml:trace contextRef="#ctx0" brushRef="#br2" timeOffset="439847.7302">3022 12207 276 0,'-3'-3'125'0,"3"3"-99"0,-4 0-33 0,4 0 43 16,0 0-30-16,0 0 6 15,0 0-8-15,-4 0 22 16,4 0-20-16,0 3 26 0,-4 0-24 16,0 1 15-16,-7-1-17 15,4 4-3-15,-1-1-1 16,4 8-2-16,1-1-3 16,-1 14 2-1,0 0 1-15,0 0 2 16,4 0-1-16,0-1-1 15,0 1 1-15,0 3 1 16,0 4-1-16,0-4-3 0,0-3 1 16,0-4 4-16,0-3-3 15,0 0 0-15,0-3 1 16,0-3-1-16,0-1 0 16,0-3 2-16,0 0-1 0,0 0-1 15,0-3 1-15,0 0-1 31,0-7 0-31,0 0 5 0,0 0-4 16,0 0 3-16,0 0-3 16,0-4-3-16,0-2 1 15,0-1 4-15,-4-3-3 16,4 0 6-16,0-7-5 16,-3-6 0-16,3-1 0 15,0-3-1-15,0 0 0 0,0 1-3 16,0-1 2-16,0-7 9 15,0-6-6-15,0 0-4 16,0 6 2-16,3 1 3 16,5 3-3-16,3 3-2 15,-3 0 1-15,3 7-2 16,-3 3 2 0,3 4 1-16,0 3 0 15,1 3-3-15,-1 4 2 16,0 3 1-16,4 3 0 15,-3 4 0-15,3-1 0 0,-4 4 0 16,0 1 0-16,1-1-3 16,-5 3 2-16,-3 7 6 15,0 7-4-15,-4-4-3 0,0-3 2 16,-4 1 0-16,-4-5 0 16,1 1 5-16,-1-3-4 15,-3 2-3-15,0-2 2 16,-1 2 0-16,1-6 0 15,0-3 5-15,3 0-4 16,1 0-5-16,-1-4 3 0,4 4 0 16,1-4 1-16,3-3-3 15,0 0 2-15,3 0 4 16,5 3-3-16,3 1-2 16,4-1 1-16,0 0 1 15,4 1 0-15,4 2 0 31,7 1 0-31,-4 0 0 0,-3 0 0 16,-4 13 0-16,0 0 0 16,-4-3-3-16,-4-1 2 15,0 1 4-15,-3 0-3 0,-4 0 3 16,-4-1-2-16,-4 1 2 16,0 0-2-16,-7 0 5 15,-4-1-5-15,-4-2 0 16,0-1 0-16,0-3 4 0,-3 0-4 15,-1 0 3-15,0-3-3 16,5 0-1-16,-5-4 1 16,4 0 1-16,4 1-1 15,-8-4-9 1,8 0-8 0,0 0 12-16,8 0-40 15,7 0 34-15,0 0-78 16,7 0 68-16,1-4-151 15,7-2 131-15,0-4-123 16</inkml:trace>
  <inkml:trace contextRef="#ctx0" brushRef="#br2" timeOffset="440380.681">3407 12220 260 0,'0'-10'118'0,"4"7"-93"0,-1-4-32 0,1 7 34 15,-4 0-23-15,0-3 27 0,0 3-23 16,0 0 29-16,0 0-28 16,0 3 10-16,0 4-13 0,0 3 4 15,0 10-7-15,0 7 1 16,0 0-3-16,0 0-1 16,0-1 1-16,0 1 10 15,0 3-9-15,0 7-3 0,4 0 1 16,-4-3-3-16,4-1 2 15,-4 1-2-15,0-1 2 0,0 1 4 16,0-4-3-16,0-3 6 16,0-4-5-16,0-3-36 15,0-6-85 17,0-4 91-32,4-4-239 15</inkml:trace>
  <inkml:trace contextRef="#ctx0" brushRef="#br2" timeOffset="440944.1982">3731 12545 276 0,'4'-16'125'0,"-8"32"-99"0,4-26-33 16,0 7 29 0,0 0-19-16,0-1 32 15,0 1-27-15,-4 0 28 0,1-1-27 16,-1 1 4-16,0 0-9 0,0-1 5 16,1 1-6-16,-5 3-5 15,4 0 2-15,-3 0 5 16,-1 0-4-16,1 0 3 15,-1 3-3-15,1 4-6 0,-1 0 4 16,4 3 3-16,-3 6-2 16,-1 1 0-16,1 3 1 15,3 0-4-15,0 1 2 16,-3 2 6-16,3 0-4 16,0 1 0-16,4-1 0 15,0-2 1-15,4 5-1 0,0-2 8 16,3 3-7-16,1-4 7 15,3-6-6-15,4-4 1 16,0-3-3-16,0-13 8 16,0 0-7-16,4-11 2 15,0 1-3-15,-4-1 8 16,4 1-7 0,-4-4-1-16,0 0 0 15,-4 1 1-15,-3-4-1 16,-8-1-1-16,-4 1 1 0,-7 0-1 15,3 3 0-15,1-9 0 16,-5 2 0-16,1 4-3 16,4 3 2-16,-1 4-10 15,0 3 8-15,1 3-29 0,-1 0 24 16,1 14-58 0,-1 0-61-16,5 0 94 15,3 6-211 1</inkml:trace>
  <inkml:trace contextRef="#ctx0" brushRef="#br2" timeOffset="441365.0246">4187 12509 284 0,'0'-7'128'0,"0"7"-101"0,0-7-34 0,0 7 17 0,-3 0-9 16,-1 0 33-16,-4 0-27 15,1 0 26 1,-16 0-16-16,4 0-11 0,0 4-6 16,1-1 0-16,2 0 8 15,1 7-6-15,0 0 7 0,0 0-6 16,4 7-5-1,0-3 11-15,-1-1-8 16,5 0-3-16,3 4 2 16,0 0 5-16,4 0-4 15,0-1-3-15,4 5 2 32,4-5 3-32,-1 1-3 0,4 0 6 15,1-4-5-15,7-3 3 16,3 0-3-16,1-3-15 15,-4 0 12-15,0-4-56 16,-1-3 45-16,1 0-113 16,0-7 97-16,0-3-209 15</inkml:trace>
  <inkml:trace contextRef="#ctx0" brushRef="#br2" timeOffset="441750.2037">4308 12385 284 0,'-4'-10'128'0,"8"6"-101"0,4-2-34 0,-5 2 31 15,-3 4-20 1,0 0 49-16,8 0-10 15,-1 7-30-15,5 3 1 0,-5 0-11 0,-3 3 1 16,0 7-3-16,0-3 5 16,-1 10-5-16,1 3 0 15,-4 0 0-15,0-3-1 16,4 0 0-16,3 0 2 16,1-4-1-16,0 1-6 15,-5-4 4-15,1-3-22 0,0-4 17 0,0 0-44 16,-1-3 38-16,1-3-65 15,-4-7 59-15,8-3-110 16,-1-4 98-16,5-3-144 16</inkml:trace>
  <inkml:trace contextRef="#ctx0" brushRef="#br2" timeOffset="442166.1238">4734 12411 260 0,'-4'-3'118'0,"4"3"-93"0,0 3-32 0,0-3 45 15,0 0-31-15,0 4 37 0,-11-1-34 16,-4 0 18-16,0 1-20 16,0 3 1-16,0-1-7 0,0 1 2 15,-1 0-3-15,-2-1 5 16,-1 1-5-16,0 3 3 15,0-3-3-15,0 0 8 0,4 6-7 32,0 0-1-32,4-3 0 0,-1 7 7 15,5-3-6-15,-1-1 2 16,5-3-3-16,-1 0 11 16,4 0-10-16,0 0 17 15,4-3-15-15,3 0 7 16,4 3-8-16,5 0-2 15,-1 0 0-15,3 0-1 0,1 0 0 16,0 3-3-16,4 1 2 16,3 2-13-16,1-2 11 15,-5 3-72-15,-3 6 58 16,-4-3-172-16,0 7 145 16,0-7-158-1</inkml:trace>
  <inkml:trace contextRef="#ctx0" brushRef="#br2" timeOffset="449324.5885">9522 12157 312 0,'19'-7'141'0,"-19"4"-111"0,0-4-38 0,4 4 47 0,-4-1-32 15,0 1 37-15,0 0-34 16,0-1 46-16,0 1-42 16,0 0 13-16,0-1-20 0,0 4 2 15,0 0-7-15,0 0 16 16,0 0-14 15,0 0-2-31,4 7-3 0,-4 3 0 16,4 3 1-16,-1 4 0 15,9 0 5-15,-5 10-4 16,1 6-3-16,-1-3 2 16,1 0 0-16,-1-3 0 15,1-3 2-15,-1-1-1 16,-3-3-3-16,0 4 1 0,0-7 1 15,-1 9 0 1,1-6 0-16,0-3-14 16,0 0 11-16,0-4-33 15,-1-3-17 1,-3-3 39-16,0 0-62 0,0-7 58 31,4-7-81-31,-4 0-141 16,8-3 181-1,-5-3-12-15</inkml:trace>
  <inkml:trace contextRef="#ctx0" brushRef="#br2" timeOffset="450177.7562">10073 12150 252 0,'4'-3'115'0,"-1"-1"-91"0,1 1-30 0,-4 3 66 16,0-3-49-16,0 3 42 16,0-4-40-16,0 1 27 15,-4 0-30-15,1-1 4 0,-5 1-10 16,1 3-3-16,-1 0 0 16,0 0-4-1,-3 3 2-15,4 4 4 16,-5 3-3-16,1 0 0 15,0 3 1-15,3 11 1 16,1-1-1-16,-1 11-1 16,4-4 1-16,0 0 1 15,4-3-1-15,4-4-1 16,0 1 1-16,0-4 4 0,3 0-4 16,1-3 3-16,3-4-3 15,1-3 5-15,3 0-5 0,7-3 6 16,-3 0-6-16,0-4 0 15,4-3 0-15,-1 0 1 16,-3-3-1-16,0-1 2 16,-4-2-2-16,0-1 2 0,-4-3-2 15,-3 0-3-15,-1-3 1 16,1-1 6-16,-4-13-4 16,-1-3 3-16,-3 0-3 15,0 0-6-15,0 3 4 16,-3 0-6-16,-1 4 6 31,0 3-14-31,-3 3 12 0,-1 3-19 16,-7 1 17-16,-8 3-57 15,5 3 48-15,-1 1-75 16,4 2 67-16,0 1-191 16,3 3 164-1,5-3-44-15</inkml:trace>
  <inkml:trace contextRef="#ctx0" brushRef="#br2" timeOffset="450577.9503">10540 12123 272 0,'0'-3'125'0,"8"0"-99"0,-8-1-33 0,0 4 73 15,0 0-53-15,0 0 60 16,0 0-55-16,0 0 19 0,0 0-26 16,0 0-2-16,0 4-6 0,0-1-7 15,-4 4 3-15,0 3 3 16,4 3-2-16,0 4 3 15,0 10-2-15,0 6-3 16,0 1 1-16,0-1-5 16,0-3 5-16,0 0 0 0,0 1 1 15,0 2-6-15,0-9 5 16,4 2-39-16,-4-5 31 16,4-1-61-16,0-7-73 15,7-16-100 1</inkml:trace>
  <inkml:trace contextRef="#ctx0" brushRef="#br2" timeOffset="450962.0698">10804 12093 260 0,'0'-7'115'0,"4"4"-91"0,0 3-30 15,-4 0 38-15,0 0-27 16,0 0 49-16,0 0-41 0,0 0 30 31,0 0-31-31,0 0-1 0,0 0-8 0,0 0 12 16,0 0-11-16,0 0 20 15,4 3-18-15,-1 4 0 16,1 0-4-16,0 3-2 16,-4 3 1-16,0 4-7 15,0 3 5-15,0 10 0 16,4 7 1-16,-4-3 0 0,3-1 0 16,-3 1-23-16,0-4 18 15,4-3-76-15,-4-1 62 16,4-2-261-1,0-7 217-15,3-7-34 16</inkml:trace>
  <inkml:trace contextRef="#ctx0" brushRef="#br2" timeOffset="452527.6858">11362 12100 300 0,'0'-7'134'0,"0"4"-105"0,0-1-37 16,0 4 19-16,0 0-10 0,0 0 36 16,0 0-29-16,0 0 19 15,-3 0-19-15,-1 0 1 0,4 0-7 16,-4 0-1-16,0 4 0 16,-3 2 1-16,-1 4-1 15,1 4-1-15,-1 3 1 16,-3 3-1-16,-1 10 0 0,12 3-3 15,-3 1 2-15,3-1 6 16,0-2-4-16,0-5 9 16,3-2-8-16,9-4 5 15,3 0-6-15,-4-3 9 0,0-4-8 16,1-3 10-16,-1-3-9 31,4 0 10-31,0-4-10 0,0-3 4 16,0-3-5-16,0-1 2 15,1-2-3-15,-5-1 5 16,0 0-5-16,-3-3-3 16,3 0 2-16,-3-13 11 15,-1 3-9-15,-3-7 8 16,0 0-7-16,-1 3-2 0,-3 1 0 16,0 3-4-16,0 0 2 15,0 0-5-15,-3 3 5 16,-1 4-6-16,0-1 6 15,-3 4-17-15,-1 0 14 16,0 3-32-16,1 1 28 16,-4 2-53-1,3 1 47-15,-3 0-118 16,3 3 102-16,1 0-214 16</inkml:trace>
  <inkml:trace contextRef="#ctx0" brushRef="#br2" timeOffset="455146.2649">11890 12123 208 0,'23'-3'95'0,"-19"0"-75"0,-1-1-25 0,-3 4 27 16,4-3-18-16,-4-1 52 15,0 1-44-15,0 3 43 0,0-3-41 16,0-1 10-16,0 1-17 0,0 0 12 16,0-1-14-16,0 1 11 15,0 0-11-15,0-1 22 16,0 4-21-16,0-3 3 0,0 3-6 16,0 0 1-16,-4 0-6 15,-3 0 2 1,-1 0 5-1,1 0-4-15,-1 3-5 16,1 4 3-16,-8 0 0 16,3 3 1-16,1 3 0 15,3 4 0-15,1 0 5 16,-1 3-4-16,1 7 0 16,3 3 0-16,0 0-1 15,0-3 0-15,4-4 2 0,0 1-1 16,4-1 8-16,0-3-7 15,0-3 2-15,7 6 3 16,0-9-6 0,12-1 14-1,-4-3-9-15,0 0-3 0,0-3 7 16,-4-4-8-16,0-3 7 16,4 0-6-16,-4 0 4 15,0-3-6-15,0 0 9 0,0-1-8 16,-4-2 2-16,0-1-3 15,1-3 2-15,-1 3-2 16,-3-3 2-16,-1 0-2 31,-3-13 2-31,0-4-2 0,-1 3-1 16,-3 4 1-16,0 0-1 16,0 0 0-16,0 3-9 15,-3 1 7-15,3 2-10 16,-4 1 9-16,0 3-27 15,0 0 24-15,1 3-38 16,-1 0 34-16,0 0-49 0,0 4 45 16,1 0-83-16,-5 3 74 15,0 0-175 1,5 0 152-16,-1-4-70 16</inkml:trace>
  <inkml:trace contextRef="#ctx0" brushRef="#br2" timeOffset="456000.6794">12531 12210 172 0,'4'-6'78'0,"0"6"-61"0,-1-4-21 16,1 4 53-16,-4-3-39 0,0 0 47 16,0-1-43-16,0-2 43 15,0-1-42-15,0 0 14 0,0 0-20 16,0 1 16-16,0-1-18 15,0 0 10-15,0 1-12 16,-4 2-3-16,1 1-1 0,-1 0 15 31,0-1-12-31,0 1-2 16,1 0 0-16,-5-1 0 16,0 4-1-16,-3-3 2 15,0 3-2-15,0 0 5 0,-5 0-5 16,1 0 0-16,4 3 0 15,0 1 1-15,-1 2-1 16,5 1 2-16,-1 3-2 0,-3 0 2 16,3 0-2-16,1 3-1 15,-1 1 1-15,1-1-1 16,3 7 0-16,0 7 5 16,1-3-4-16,-1-1-3 15,0-3 2-15,4-3 5 16,0 0-4-1,0 3 3-15,0-3-3 16,4-4-3-16,3 4 1 16,-3-4 9-16,4 1-6 15,7-4 5-15,0 0-6 16,-4-4 6-16,8 1-6 16,-4-4 11-16,0 1-9 0,0-1 2 15,0-3-4-15,0 0-1 16,0 0 1-16,1 0 10 15,-1-3-9-15,0-1 11 0,0-2-10 16,-4-1 2-16,0 0-4 16,1-3 13-16,-1 0-10 15,0 0 6-15,-3-3-7 16,-1-11 6 0,1-6-6-16,-4 3-10 15,-1 1 5-15,-3 2-4 16,-3 1 4-16,-5-1-24 15,1 1 20-15,-5-1-62 16,-3 4 52-16,-4 3-164 16,-11 4 139-16,-7-7-232 15</inkml:trace>
  <inkml:trace contextRef="#ctx0" brushRef="#br2" timeOffset="442728.9504">5171 12267 340 0,'-3'-23'151'0,"3"20"-119"0,3 3-41 0,-3 0 27 15,0 0-16-15,0 0 7 16,0 13 5-16,-3 14-10 16,-1 0-5-16,0-1 1 0,0 5-3 15,1-1 2-15,-5 17 1 16,0-7 0-16,5 0 0 16,-1 0 0-16,0 0 0 15,0-3 0 1,1-3-26-16,-1-4 21 15,0-7-77-15</inkml:trace>
  <inkml:trace contextRef="#ctx0" brushRef="#br2" timeOffset="443047.7235">5367 12294 308 0,'-3'-3'138'0,"6"3"-109"0,-6 0-37 0,3 0 17 16,3 20-4-16,-3 0-4 16,0 3 28-16,0 1-22 15,0 6 8-15,0 4-11 0,0 2 1 16,0-2-4-16,0-1-3 15,0 1 1-15,0-4 4 32,0-3-3-32,4-4-8 0,-4-2 6 15,0-5-69-15,0-2 56 16,0-4-135-16,0-10 115 16,0 0-145-1</inkml:trace>
  <inkml:trace contextRef="#ctx0" brushRef="#br2" timeOffset="443329.6917">4911 12519 316 0,'0'-4'144'0,"15"-2"-113"0,0 2-39 0,-3 1 36 0,3 0-24 15,0-1 24-15,4 1-21 16,3 0 33-16,5-1-30 16,3 4 1-16,8-3-8 0,7 3 1 15,-4 0-3-15,1 0-3 16,-4 0 1-16,-5 0-5 16,1 0 5-16,-7-4-53 0,-5 1 42 15,-7 3-110-15,-3 0 93 16,-5 0-242-1</inkml:trace>
  <inkml:trace contextRef="#ctx0" brushRef="#br2" timeOffset="443547.9102">4994 12693 324 0,'4'-3'144'0,"11"-1"-113"0,15-6-39 0,-7 7 45 15,7-4-31-15,15-3 23 32,4-3-22-32,4-1 8 15,7 1-11-15,8-1-8 0,-7-2 4 0,-1 2-141 16,-4 1 111-16,5-1-256 16</inkml:trace>
  <inkml:trace contextRef="#ctx0" brushRef="#br2" timeOffset="444215.1293">6280 12472 236 0,'-11'-4'108'0,"7"4"-85"0,0-3-29 16,4 3 71-16,0 0-52 16,0 0 57-16,-4 0-53 15,4 0 45-15,0 0-46 0,0 0 25 0,0 0-30 16,4 0 14-16,4 0-19 15,3 0 11-15,4 0-12 0,8 0-3 16,11 3-1-16,-4-3-1 16,0 0 0-16,0 0 8 15,0 0-6-15,-3-3-12 16,-5 3 8-16,-3 0-53 16,-4 0 43-16,0 0-110 15,-7 0 93 1,-8 0-197-16,-4 3 173 15,-4 1-92 1</inkml:trace>
  <inkml:trace contextRef="#ctx0" brushRef="#br2" timeOffset="444498.919">6182 12706 304 0,'0'0'134'0,"4"4"-105"0,-1-8-37 16,-3 4 73-16,8 0-53 16,-1 0 68-16,5 0-60 0,3 0 32 15,4 0-37-15,0 0 5 0,3 0-14 0,5 0 10 16,10 0-12-16,-7 0-2 16,1 0-1-16,-5 0-13 15,0 0 10-15,1 0-11 16,-5 0 10-16,-3 0-108 15,-4 0 87-15,4-3-325 32,-7-4 270-17</inkml:trace>
  <inkml:trace contextRef="#ctx0" brushRef="#br2" timeOffset="446754.5385">7558 12137 156 0,'0'-7'72'0,"4"7"-57"0,-4-3-19 16,0 3 65-16,0 0-49 15,0 0 46-15,0 0-43 16,0-4 20-16,0 4-25 16,-8 0 16-16,1-3-2 15,3 3-18 1,0 0 12-16,-3-3-13 15,3 3 11-15,0 0-12 0,-3 0 9 16,3 0-10-16,-4 0 16 16,1 0-15-16,-1 0-7 15,1 3 3-15,-1 0 10 16,1 4-8-16,-1 0 8 16,-3-1-7-16,3 4-5 0,-3 0 2 15,3 4 0-15,-3-1 0 16,0 1 8-16,3 9-6 15,1 7 2-15,-1 0-3 16,1-3 2-16,3-3-2 16,0-1 2-16,0 1-2 15,4-1-1-15,0-3 1 0,0 0-1 16,4 4 0-16,4-4 14 16,3 3-11-16,0-6 1 15,4 0-2-15,0-4 7 16,0-3-7-16,0-10 5 15,8 0-6-15,3 0 3 32,-3 0-3-32,0 0 2 0,-1-3-2 15,1-7 5-15,-4 3-5 0,0-3 3 16,-4 0-3-16,-4 0 2 16,0 0-2-16,1-3-1 15,-1-1 1-15,-3-3 4 16,-1 4-4-16,-3-4-3 15,0 0 2-15,-4-9 0 0,0 6 0 16,0 3 5-16,-4-10-1 16,0 4-2-1,-3 2-7-15,-1 1 4 16,-3 4-3-16,-1 2 3 16,1 4-5-16,-8 0-9 31,-3 0 11-31,3 3-32 15,0 1 28-15,4 2-67 16,3 1 58-16,1 3-105 16,4 0 93-16,3 0-228 15</inkml:trace>
  <inkml:trace contextRef="#ctx0" brushRef="#br2" timeOffset="447392.0235">7995 12190 220 0,'12'-10'98'0,"-9"3"-77"0,5 1-26 0,-8 6 78 16,4 0-59-16,0 0 55 16,-4 0-52-16,0-4 19 0,0 4-25 15,0 0 21-15,0 0-24 0,0 0 29 16,0 0-28-16,0 0 21 0,0 0-22 16,0 0 7-16,0 0-11 15,0 4 12-15,0-1-12 16,0 4 6-16,0 0-7 15,0-1 1 1,0 1-3-16,0 0 2 16,0-1-2-16,0 4-3 15,0 7 1-15,0 0 1 16,0 6 0-16,0 1 8 16,0-4-6-16,0 3-9 15,0 1 5-15,3-1 1 16,1 4 1-16,0 3 0 0,0 4 0 15,-1-4 0-15,1 0 0 0,0-6 0 16,0-1 0-16,-4 1 2 16,3-4-1-16,-3-4-1 15,4 1 1-15,-4-3-7 16,0-4 5-16,0-4-42 16,0 1 34-1,0-7-93-15,0 0 79 16,0-3-201-16,-4-7 173 15,1-11-142 1</inkml:trace>
  <inkml:trace contextRef="#ctx0" brushRef="#br2" timeOffset="448009.013">8516 12237 252 0,'-4'-3'115'0,"4"-1"-91"0,-4 1-30 16,4 0 32-16,-4-1-22 16,1 1 27-16,-1 0-23 15,-4 3 35-15,1-4-33 16,-8 4 15-16,3 0-18 0,-10 4 5 31,3-1-6-31,4 0-5 16,0 4 20-16,0 7-17 15,3-1 2-15,1-3-4 16,0 13-2 0,3 4 1-16,-7 0-1 15,8-3 2-15,3 2-1 16,0 4-1-16,0 1 1 0,0 2 4 15,4-3-4-15,4-3-3 16,0-3 2-16,4-1 3 16,-1-3-3-16,1-3 14 0,3 0-10 15,15-4 6 1,1-3 4-16,-5-3-10 31,1-4-2-31,0-3-1 0,-1-3-1 16,1-4 0-16,-1 0 2 15,-3 1-1-15,0-11-1 16,0 0 1-16,-4-6 4 16,-4-1-4-16,1 1-3 15,-5 3 2-15,1-4 5 16,-4 4-4-16,-4-3 0 0,-4 3 0 16,0-7-1-16,-4-7 0 15,1 7-3-15,-4 4 2 16,-1 3-13-16,1 3 11 15,0 4-30-15,-1 3 25 16,5 0-58-16,-1 3 51 16,1 0-112-16,-1 4 98 0,4-4-226 15</inkml:trace>
  <inkml:trace contextRef="#ctx0" brushRef="#br2" timeOffset="448493.3108">8851 12210 304 0,'0'-3'138'0,"8"0"-109"0,-4-4-37 16,-1 7 42-16,1 0-29 0,0-3 55 15,-4-1-46-15,4 1 30 16,-4 3-32-16,3 0 10 0,-3 0-16 16,0 0 8-16,0 0-11 15,0 0 13-15,0 0-12 16,0 0 0-16,0 0-2 0,0 7-4 31,0 3 1-31,0 10-2 16,4 7 2-16,-4-4 1 15,4 4 0-15,-4 0 0 16,4 3 0-16,-1-3-3 0,1 3 2 16,0 3 4-16,0 1-3 15,0-4 0-15,-4-3 1 16,3 0-1-16,1-4 0 0,-4-3-3 16,4 0 2-16,0-3-5 15,-1-4 5-15,-3-3-17 16,0-3 14-16,0 0-71 15,0-7 58-15,0 0-128 16,0-3 111-16,0-4-237 16</inkml:trace>
  <inkml:trace contextRef="#ctx0" brushRef="#br2" timeOffset="461256.3592">3086 13279 176 0,'-7'-13'78'0,"3"10"-61"0,0-7-21 0,4 6 37 15,0 1-27-15,0-4 31 16,-3 1-28-16,3-1 44 0,-4 3-41 15,0 1 20-15,0 0-23 0,4-1 17 16,0 1-19-16,0 0 10 0,0-1-12 16,0 4 11-16,0 0-12 15,0 0-2-15,4 7-1 16,0 6 1-16,0 4-1 31,3 3-1-31,-3 4 1 0,0 6-1 16,-1 7 0-16,1 0 0 15,0-4 0-15,0 1 8 16,0-4-6-16,-1-3-1 16,-3 0 0-16,0-4 1 15,0-3-1-15,-3 0-3 16,3 4 4-16,0-8-2 0,0-2 3 16,0-4-2-16,0-3-1 15,0-4 1-15,-4-10 1 16,0-3 2-1,0-3-6 1,0-1 2-16,1 1 0 31,-1-4 0-31,4 0 0 0,0-6 0 16,0-4 0-16,0-6 0 16,0 2 0-16,0 1 0 15,4 0 2-15,3 3-1 16,1 1-1-16,3-1 1 15,0 3-4-15,8 4 2 0,0 3-5 16,4 4 5-16,-1 3 3 16,-3 3-2-16,0 4 6 15,0 0-5-15,-4 3 3 16,0 6-3-16,-4 1-15 0,-3 3 12 16,-4 3 19-16,-8 4-14 15,0 0 3-15,-3 6-4 31,-9-3-4-31,-6 7 1 0,-1-3-16 16,4-4 13-16,1-3 19 16,2-1-13-16,1-6-14 15,0 4 11-15,4-4 10 16,0-3-8-16,3-1 4 16,1-2-4-16,3-1-6 15,4-3 4-15,0 0 0 0,7 0 1 16,1 0 0-16,3 0 0 15,8 0-3-15,4 3 2 16,-1 1 6-16,1-1-4 16,-4 4 3-16,0-1-3 15,-1 1-1-15,-2 3 1 0,-1 0 1 16,-4 0-1-16,-3 4-1 16,-1-8 1-16,1 8 4 15,-8 3-4-15,-8-1 11 16,4-2-9-16,-3 6 2 0,-1-3-4 15,-3-4 2-15,-8-3-2 16,4 0-1-16,-11-3 3 31,3-4-2-31,4 4-1 16,0-4 1-16,0 1-1 16,4-11 0-16,0 0-3 15,4 4 2-15,0-1-16 16,3 1 13-16,4-4-40 15,4 7 34-15,8-3-78 16,3-10 68-16,8-1-176 16,11-6 150-16,4-3-84 15</inkml:trace>
  <inkml:trace contextRef="#ctx0" brushRef="#br2" timeOffset="461656.9119">3618 13246 272 0,'-11'-7'125'0,"7"7"-99"0,0 0-33 0,4 0 37 0,0 0-25 16,0 0 46-16,0 0-40 15,0 0 21-15,0 0-23 16,0 4 3-16,0 2-8 0,0 1-6 16,0 3 2-16,0 3 8 15,0 4-6-15,4 7 7 16,-4 6-6-16,4 0-2 0,-4 4 0 16,4-1 1-16,-1-3-1 15,-3 4-3-15,0-7 1 16,0 9 4-16,0-2-3 15,0-7-5-15,0-4 4 16,0-3-8-16,0-3 6 0,0-4-76 31,0-6 61-31,0-4-172 16,8-26 3 0</inkml:trace>
  <inkml:trace contextRef="#ctx0" brushRef="#br2" timeOffset="462157.2844">3886 13393 260 0,'-8'27'115'0,"8"-27"-91"0,-4 0-30 16,4 0 41-16,0 0-29 15,-3 0 20-15,-1 14-19 16,-7-4 44-1,-1 0-40-15,-3-4 2 0,0 4-9 16,4-3 3-16,-1 7-6 16,1-1-3-16,4 4 2 15,-1 0 5-15,4-1-4 16,1 4 3-16,3-3-3 0,0 3-3 16,11 0 1-16,-4 4 18 15,8-4-14-15,1-3 8 16,-1-4-8-16,0-3 6 15,0 0-6-15,0-3 6 0,0-4-6 16,0-3 1-16,0-10-3 16,0 7 5-16,-3-14-5 15,-1 4 6-15,0-1-6 16,-3 1 3 0,-1-1-3-16,-3 1-3 15,-4-4 1-15,-4-3 6 16,0 3-4-16,-3 7-8 15,-1-6 5-15,1 2-16 16,-4 4 14-16,3 0-15 16,-3 3 14-16,3 1-48 15,1 2 41-15,3 1-110 0,0 0 94 16</inkml:trace>
  <inkml:trace contextRef="#ctx0" brushRef="#br2" timeOffset="462573.7153">4451 13414 280 0,'0'3'128'0,"0"0"-101"0,0-3-34 0,0 0 37 16,0 0-25-16,-3 0 43 15,-1 0-37-15,-4 0 49 31,-7 4-46-31,-4-4 13 0,0 10-19 0,1-4 4 16,2 1-9-16,-2 0 12 16,3-1-11-16,-1 4 0 15,5-3-2-15,0 3 1 16,0 0-2-16,3 0-1 16,0 0 1-16,5 0 1 15,-1 4-1-15,0 3-1 0,4-1 1 16,0 1-1-16,4 3 0 15,3-3-3-15,1 0 2 16,0 0 6-16,3-1-4 16,0-2 0-16,8-4 0 0,4-4-27 15,-1 4 21-15,1-20-38 32,-4 0-45-17,0-3 65-15,-1 0-167 16,1-8 146-16,-4-2-138 15</inkml:trace>
  <inkml:trace contextRef="#ctx0" brushRef="#br2" timeOffset="462897.6949">4613 13239 324 0,'0'0'144'0,"4"0"-113"0,0 0-39 16,-4 0 45-16,0 0-31 0,0 0 37 16,4 7-33-16,-1 0 46 15,9 6-42-15,-5 0 1 0,1 4-9 16,-1 0-2-16,1 6-3 0,-4 11 5 16,0-7-5-16,-1 0 0 15,9-4 0-15,-5 0-1 31,1-2 0-31,-1-1-12 0,1-4 10 16,-1-2-44-16,-3-4 35 16,-4 0-62-16,0-10 55 15,4 10-104-15,-4-10 94 16,7 0-235 0</inkml:trace>
  <inkml:trace contextRef="#ctx0" brushRef="#br2" timeOffset="463427.7359">4941 13283 236 0,'4'-4'105'0,"0"4"-83"0,0-6-28 0,3 6 66 32,1-4-49-32,-1 4 50 15,-3-3-46 1,-4 3 43-16,-4 0-21 0,1 0-25 15,-1 0 3-15,0 3-11 16,0 1 8-16,-11 2 0 16,4 1-9-16,0 0-7 15,-1 0 4-15,1-1-1 0,0 1 1 16,-1 0 2-16,1-1-1 16,0 1 2-16,-1-4-2 15,5 14-3-15,-1-3 1 16,1-4 1-16,-1 0 0 15,1 6 0 1,3-2 2-16,-4-1-1 0,5 1-6 16,-1-1 4-16,0-3 6 15,4 0-5-15,-4 0 10 16,4 0-8-16,4-3 7 16,0 0-6-16,0-1 6 15,3 1-6-15,1 0 4 31,-1 0-6-31,1-1 0 0,3 1 0 16,0 0-1-16,1-1 0 16,-5 4-9-16,1-3 7 15,-1-4-55-15,1-3 45 0,7 7-100 16,-4-4 86-16,1-3-275 16,6 0 233-1,1-3-9-15</inkml:trace>
  <inkml:trace contextRef="#ctx0" brushRef="#br2" timeOffset="466060.201">5466 13454 352 0,'0'0'157'0,"0"-14"-123"0,0 8-43 15,0 6 30-15,3 6 1 0,-6 4-16 16,-1 0 20-16,0 0-20 15,0 4-3-15,0 3-1 0,4-1-5 16,0 1 2-16,0 0 6 16,4 3-4-16,0-7 20 0,4 1-17 15,7-4 10-15,-4 0-10 16,8 3 1 0,0-3-1-16,-4-13 0 15,0 0-3 16,-4-1-15-31,0-2 12 0,1-4-28 16,-5-4 23-16,-3 4-14 16,0-3 15-16,-4-7-2 15,0-7 6-15,0 3-2 16,0-6 3-16,0 10 1 16,4 0 0-16,-1 3 0 15,5 0 0-15,-1 4 0 0,5 0 0 16,3 3 14-16,0 0-11 15,0-1 10-15,4 1-10 16,0 0 13-16,3 0-12 16,-3-3-2-16,4 0-1 0,-1-4-1 15,-3 3 0-15,-4-2 8 32,-3-1-6-32,-5 0-9 15,1-3 5-15,-5 0-4 0,-3 0 4 16,-7 0 1-16,-1 0 1 15,1-4-3-15,-1 4 2 16,-3 3 1-16,0 0 0 16,-1 4-3-16,5 3 2 15,-1 0-2-15,1 7 2 0,-1 6-8 16,4 7 7-16,1 3 4 16,3 11-2-16,0 6 0 15,3 4 1-15,9-1 1 16,-1 7-1-16,-3 0 5 15,7 14-5-15,0-4 11 16,0 4-9-16,-4-4 4 0,0-3-5 16,1 10 8-16,-5-7-8 15,1 1 5-15,-1-8-6 16,-3-3 0-16,-4-3 0 16,0-3-4-16,-4-4 2 15,1-7 9-15,-5-2-6 0,-3-5-4 31,-1-6 2-31,1-3-3 16,-4-4 2-16,4-3 1 16,-1-6 0-16,5-4-6 0,-1-7 5 15,5-3-6-15,6-10 6 16,5-7-3-16,3 3 3 16,1-3-2-16,3 7 2 15,0-3 4-15,4-1-3 0,-1-6 0 16,1-7 1-16,0 7-7 15,0 0 5-15,-4-1 8 16,8 5-5-16,-4-1-1 16,-1 7 0-16,5-4 7 15,-4-3-6-15,-12 7 7 16,5 0-6 0,-9 3 6-16,-3 4-6 15,0 2 1-15,0 5-3 16,-3-1-1-1,-5 7-5-15,1 3 4 16,-1 4 0-16,1 3 1 16,3 7-3-16,0-1 2 0,0 1-2 15,12 20 2 1,-1 3 1-16,8 3 0 16,0 4 0-16,1 4 0 0,-1 16 0 15,0-4-3-15,0 1 2 16,0 6 1-16,0 0 0 15,0 1 2-15,0-4-1 16,0-4-1-16,0-2 1 0,-3-8-1 16,-1 4 0-16,-4 3 2 15,1-9-1-15,-4-5 2 16,0-5-2-16,-4-8 2 16,-4-3-2-16,0-3-3 15,-4-4 1-15,-3-3-2 31,0-3 2-31,0-7 1 0,-1 0 0 16,1-3 0-16,-4-14 0 16,3-10 2-16,-6 4-1 15,3-4 2-15,-1 0-2 16,5 0-3-16,4 0 1 0,-1 4 1 16,4-4 0-16,12 10-3 15,-1 1 2-15,5-8 1 16,-1 4 0-16,4 3 2 15,0-13-1-15,4 10-1 0,4 0 1 16,-1 3 1-16,-3 0-1 16,0 1 2-16,4-1-2 15,-1 0-1-15,1 0 1 32,-4-3 4-32,-4 7-4 0,0-4 6 15,-4-3-6-15,0 0 3 16,1-4-3-16,-5 4 5 15,-3 0-5-15,0 4 6 16,0-1-6-16,-1 3-3 16,1 1 2-16,0 3 0 15,3 3 0-15,1 4-9 0,0 3 7 16,3 13 4-16,0 1-2 16,1 9 0-16,-1 1 1 15,0-1-1-15,0 0 0 16,1 1 2-16,-5-4-1 0,1 0 2 15,-4 0-2-15,-4 4-1 32,0-8 1-32,0-2-13 15,-8 6-7-15,1-7 14 16,-1-3-4-16,-3 1 7 16,3-11-2-16,1-4 3 15,-1 1 1-15,1-4 0 16,-1 0-3-16,4 1 2 15,0 2-5-15,4-2 5 0,8 2 0 16,0 1 1-16,-1 0 5 16,4-1-4-16,4 1 3 15,8-4-3-15,7 7 8 16,0-3-7-16,-3-1 2 16,-1-6-3-16,-3 7 2 15,-1-7-2-15,1-3-3 0,-4 3 1 16,-4 0 4-16,0-4-3 15,-4-3 3-15,-3 1-2 16,-1-8-1-16,-3 4 1 16,-4 0 1-16,0 3-1 0,-4 0-3 15,1 1 1-15,-1 2-2 32,-4 4 2-32,1 3-5 15,-1 4 5-15,5 3-3 16,-1 7 3-16,0 10-5 0,0 9 5 15,0 1 0-15,4 0 1 16,0 0 0-16,4 0 0 16,4-4 0-16,-1 1 0 15,5 9 0-15,3-13 0 0,0 4 2 16,0-1-1-16,7-13-1 16,-3 0 1-16,8-3 7 15,-5 0-6-15,1-4 2 16,-4-10-3-16,0 1 5 15,-4-4-5-15,0-4 6 16,-4-3-6-16,0-3 0 0,1-7 0 16,-5 4 1-16,1-17-1 15,-1-4 5-15,-3 7-5 16,-4-3 6-16,4 0-6 16,-4 3 6-16,0 0-6 15,0 0 3-15,0 4-3 0,0 6 8 31,-4 3-7-31,0 4-1 16,1 7 0-16,3 0-10 16,0 3 7-16,0 6-2 0,0 4 3 15,0 10-2-15,0 7 2 16,0 3 1-16,3 4 0 16,1 6 0-16,4 3 0 15,-1 14 0-15,-3 0 0 0,4-3-3 16,3-4 2-16,0 0 4 15,8-6-3-15,-4-4-5 16,8 3 4-16,-1-3-20 16,1 4 17-16,0-7-33 15,-5-7 29-15,1-3-56 16,4-4 49 0,-4-13-88-16,0 0 78 15</inkml:trace>
  <inkml:trace contextRef="#ctx0" brushRef="#br2" timeOffset="466521.5976">6976 13290 288 0,'-3'0'128'0,"3"0"-101"0,0-4-34 16,-8 4 29-16,4 0 31 16,1 0-40-16,-1 0 37 15,0 0-37-15,0 0 12 0,4 4-18 16,0-1 16-16,-4-3-18 16,4 3 23-16,0-3-21 0,0 0 14 15,0 0-16-15,12 4 9 16,7-1-5-16,-1 0-6 15,1 1-5-15,0-4 2 16,4 0-45-16,-1 0 35 16,5 0-105-16,14-4 88 15,5 1-344 17</inkml:trace>
  <inkml:trace contextRef="#ctx0" brushRef="#br2" timeOffset="470240.6496">8851 13189 212 0,'0'-7'95'0,"8"-6"-75"0,-8 6-25 0,0 7 39 15,4 0-28-15,-4-3 37 16,3-1-33-16,-3 4 38 16,0 0-36-16,4 0 19 0,-4-3-23 31,0 3 15-31,0-3-17 0,0 3 11 16,0-7-12-16,-4 0 11 15,1 4-12-15,3-4 12 16,-4 4-12-16,0 0-2 15,0-1-1-15,-3 4 1 16,-1 0-1-16,1-3-3 0,-1 3 1 16,4 7 4-16,1-1-3 15,-5-2-2-15,0 2 1 16,5 4 4-16,-1 0-3 0,-4 0 6 16,-3 4-5-16,0-1 3 15,3 1-3-15,1 2-6 16,-1 1 4-16,4 3 6 31,1 0-5-31,-1 1 1 0,4 2 0 16,0 0-1-16,7 4 8 15,1-3-6 1,3-4 7-16,1-3-6 16,-5-1 6-16,4-6-6 15,4 4 9-15,1-4-9 16,-5-3 2-16,4-4-4 0,0 0 5 15,0-3-5-15,-4 0 6 16,12 0-3 0,-4-3-2-16,4 0 4 15,-5-11-5-15,-3 7 3 16,1-13-3-16,-5 4 2 0,0-1-2 16,-3 0-1-16,-1 0 1 0,-3 1 4 15,0-1-4-15,-4 0 3 16,0 0-3-16,0 1-1 15,0-1 1-15,0 3-4 16,-12 1 5 0,1 0-2-16,-8 3-5 31,4-1-2-31,0 1 5 16,0 4-10-16,0-1 9 15,0 4-18-15,4-4 16 16,3 0-34-16,0 4 29 15,1 3-56-15,3-3 50 16,0-1-125-16,1 4 109 16</inkml:trace>
  <inkml:trace contextRef="#ctx0" brushRef="#br2" timeOffset="470825.816">9247 13135 264 0,'-15'-6'121'0,"19"6"-95"0,-4-20-33 0,4 16 57 16,-4 1-41-16,0-1 58 16,0 1-51-16,0 0 46 0,0-1-46 15,0 4 25-15,0-3-30 0,0 3 19 16,0 0-22-16,0 0 10 15,0 0-13-15,0 0 8 16,0 0-10-16,0 0-1 16,0 0-1-16,-4 3 1 15,4 7-1 1,-4 1-3-16,0 2 1 0,4 0-16 16,0 4 13-16,0 3 21 15,0 0-14-15,0 4-5 16,0-1 2-16,0 1 2 15,0 9-2-15,0-3-2 16,0 4 1-16,0-4-10 16,0-3 8-16,0 0 1 0,0-4 2 15,0-3-9-15,4-3 7 16,0-4-16-16,-4-3 14 16,0-3-26-16,0 0 23 15,0-7-65-15,0 0 56 16,0 0-131-16</inkml:trace>
  <inkml:trace contextRef="#ctx0" brushRef="#br2" timeOffset="471405.941">9436 13119 272 0,'-4'-21'125'0,"4"18"-99"0,4 0-33 16,-4 3 31-1,0 0-20-15,0 0 49 16,3-4-41-16,-3 4 43 15,4 0-42-15,-4-3 22 0,4 0-25 16,0 3 13-16,-4 0-17 16,0-4 11-16,0 4-12 15,0 0 8-15,0 0-10 16,0 0 2-16,0 0-4 0,0 0 5 16,0 0-5-16,0 0 6 15,0 0-6-15,0 0 0 16,0 7 0-16,0 0-4 15,0 3 2-15,0 3 4 16,0 1-3-16,3 2 0 0,1 1 1 16,0 3 1-16,-4 0-1 0,0 0-6 15,0 4 4-15,0-1 3 16,4-2-2-16,-4 5-2 16,4-6 1-16,-1 11 4 15,1-8-3-15,-4-3 0 16,0 0 1-16,0-3-21 31,0-4 16-31,0-3-38 0,0-3 32 16,4 3-57-16,-4-3 51 15,0-7-102-15,0 0 90 16,4-3-254 0</inkml:trace>
  <inkml:trace contextRef="#ctx0" brushRef="#br2" timeOffset="472327.7192">9945 13109 248 0,'-4'0'111'0,"8"0"-87"0,-1-4-30 16,-3 4 32-16,0 0-22 16,0 0 36-16,0 0-31 15,0 0 27-15,-3 0-27 16,-1 0 12-16,0-3-15 0,0-1 2 0,1 4-6 31,-9-3 16-31,1 3-14 0,3 0 10 16,-7-3-5-1,4 3-6-15,0 0 1 16,-1 0-3-16,1 0 8 16,4 6-7-16,-1 1 10 15,0 0-9-15,1 0 4 16,-1 6-5-16,1 0-1 0,-1-3 0 15,1 4 7-15,-1-1-6 16,4 1-1-16,1 2 0 16,-1 1 1-16,0 0-1 15,4 3 2-15,0-3-2 16,4 0 8-16,0-1-7 16,-1 4-1-1,1 4 0-15,4-1 4 16,-1-3-4-16,1-3 9 15,-1-3-8-15,8-4 2 16,4-4-3-16,-4 1 8 16,0-4-7-16,1-3-1 15,-1 0 0-15,0-6 4 0,-4-1-4 16,4-10 3-16,-4 1-3 16,1-1-1-16,-1 0 1 15,-3-3-1-15,-1-4 5 16,-3 8-4-16,0-4 3 15,-1-1-3-15,1-2-1 16,-4 3 1-16,0-7-7 16,0 7 5-16,0 0-17 0,-4 3 14 15,1 4-21-15,-1-1 19 16,0 4-44-16,-3 4 38 16,-1-1-79-16,0 3 70 15,5 1-140-15,-1 0 123 16,4-1-159-1</inkml:trace>
  <inkml:trace contextRef="#ctx0" brushRef="#br2" timeOffset="473061.3789">10378 13172 252 0,'4'-3'115'0,"0"-14"-91"0,0 7-30 16,-4 10 63-16,0-10-46 16,0 10 52-1,0-7-47-15,0 1 22 16,0-1-27-16,0 0 7 0,-4 0-12 15,0 1 10-15,0-1-12 16,0 4 12-16,1-4-12 16,-1 4-2-16,-4-1-1 15,1 1 1-15,-1 3-1 16,1-3-1-16,-1 3 1 0,1 0-4 16,-5 3 2-16,5 0 4 15,-1 4-3-15,1 6 0 16,-1 4 1-16,1 0-4 15,-1 0 2-15,4-4 6 0,1 7-4 16,-1-6-3-16,0 9 2 16,0 1 3-16,4-4-3 0,0 0 0 15,4 0 1-15,0 7 7 16,0-4-6-16,7 7-1 16,-4-3 2-1,5-3-2-15,-1-4 8 16,0-4-7-16,4-2 5 31,-3-4-6-31,-1-3 6 0,0-1-6 16,8-2 9-16,4-4-8 15,-4 0 2-15,0-4-3 16,-1 1 2-16,-3-4-2 16,1-6 8-16,-1-1-7 15,-4 1 5-15,0-4-6 16,1 1 9-16,-5-5-8 0,1 1 13 15,-1 0-11-15,1-3 3 16,-4 3-5-16,-4 0-4 0,0-1 2 16,0-2-6-16,-4 3 5 15,0 0-20-15,-4 0 17 16,1-1-44-16,-1 1 37 31,-14 0-107-31,-12 0-268 16</inkml:trace>
  <inkml:trace contextRef="#ctx0" brushRef="#br2" timeOffset="467222.4528">7833 13487 272 0,'-4'0'125'0,"4"-3"-99"0,4-4-33 0,-4 7 43 16,0 0-30-16,12 0 31 0,-12 0-28 15,7 0 44-15,-3 0-41 16,-4 0 15-16,7 0-20 0,-3 0 13 15,4-7 10 1,-1-3-22-16,5 7 8 16,-1-4-12-16,4 4-2 31,0 0-1-31,4-1-1 0,0 1 0 16,0 0-6-16,-1-1 5 15,1-6-34-15,4 10 28 16,-4 0-60-16,-4 0 52 15,-4 0-128-15,-3 0 109 16</inkml:trace>
  <inkml:trace contextRef="#ctx0" brushRef="#br2" timeOffset="467585.4219">7856 13688 280 0,'19'-3'125'0,"-15"3"-99"0,-1-23-33 16,1 19 40-16,0 1-28 16,0-1 46-16,-1 1-39 31,1 0 34-31,4 3-34 0,-1-4 16 0,1 4-20 15,-1-3 12-15,1 3-15 16,-1 0 17-16,1 0-17 16,3 0 7-16,1-3-9 15,-1 3-8-15,4 0 5 16,0 0 2-16,-4 0-2 16,1 0 0-16,6 0 1 0,-2 0-55 15,-5 0 43-15,0 0-97 16,-3-4 82-16,7 4-310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2:54.135"/>
    </inkml:context>
    <inkml:brush xml:id="br0">
      <inkml:brushProperty name="width" value="0.46667" units="cm"/>
      <inkml:brushProperty name="height" value="0.9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1 209 68 0,'-3'-9'32'0,"3"6"-25"0,0 3-8 0,0 0 39 0,0 0-30 16,0 0 39-16,0-4-35 15,0 4 13-15,0-3-18 16,0 0 24-16,0 3-23 16,3-3 18-16,-3 3-19 0,0 0 18 15,4 0-18-15,-1-3 27 16,1 0-26-16,-1 0 27 0,-3 0-26 16,4 3 4-16,-4 0-9 0,0-3 19 15,0 3-17-15,3-3 14 16,-3 3-15-16,0 0 6 15,0 0-8-15,0 0 1 16,0 0-3-16,0 0-1 31,0 0 1-31,0 0 10 0,0 0-9 16,0 0 5-16,4 0-5 16,6 0-1-16,-3 0 0 15,0-3 1-15,0 3-1 16,3-3 2-16,4 3-2 15,-4-3-1-15,4-1 1 16,0 4 1-16,3-3-1 0,1 3 5 16,-1 0-5-16,0 0-3 15,1-9 2-15,2 3 5 16,1 0-4-16,3 0 0 16,-3-1 0-16,0-2 4 15,0 6-4-15,0-6 0 0,3 3 0 31,-3 0 1-31,-1-1-1 0,1 4-1 16,0 0 1-16,0 0-4 16,3 0 2-16,-3 0 6 15,6 3-4-15,-2 0-3 16,-5-3 2-16,1 0 0 16,0 9 0-16,0-9 2 15,-4 0-1-15,0 0 2 0,1 0-2 16,-1 0-3-16,0 0 1 15,4 0 6-15,3-1-4 16,-3 1-3-16,-3 0 2 16,-1 0 0-16,0 0 0 15,0 0 2-15,1 3-1 16,-1-3-1-16,0 3 1 0,1 0-1 16,-4 0 0-16,-1 0 0 15,1 0 0-15,0-3 5 16,0 3-4-16,-4-3 0 15,1 3 0-15,-1-3-1 16,1 3 0-16,2-3 2 0,1 3-1 31,-3 0 2-31,3 0-2 0,-1-3-1 16,-2 3 1-16,-4-4-4 16,3 4 2-16,-3 0-2 15,-3 0 2-15,-1 0 4 16,-3 0-3-16,3 0 3 15,-3 0-2-15,0 0-1 16,0 0 1-16,4 0-4 0,-4 0 2 16,0 0 6-16,0 0-4 15,0 0-5-15,0 0 3 16,0 0-3-16,0 0 3 16,0 0 6-16,-7 0-4 15,4 4-3-15,3-4 2 31,0 0 0-31,0 0 0 16,0 0 0-16,3 3 2 16,-3-3-1-16,7 0-3 15,-4 3 1-15,1-3 1 16,3 0 0-16,-7 0-3 16,0 0 2-16,0 0 6 0,3 3-4 15,-3-3-3-15,0 0 2 0,0 0-6 16,0 0 5-16,0 0 0 15,0 0 1-15,0 0-9 16,0 0 7-16,0 0-10 16,4 3 9-16,3-3-29 15,-7 0 24-15,7 3-91 16,-7-3 76-16,0 0-262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35:24.2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123 184 172 0,'-8'-7'78'0,"8"4"-61"0,0-4-21 0,0 4 45 16,0-1-33-16,0 1 19 16,0 0-19-16,0-1 31 15,0 1-29-15,0 0 34 0,0-1-33 0,0 4 17 16,0 0-20-16,0 0 12 16,0 0-15-16,0 4 9 15,0 2-11-15,0 4 16 16,0 1-15-16,0 2 10 0,0 7-11 15,0 0 10-15,0 7-10 16,0 0 7-16,0 0-7 16,0-1 4-16,0 5-6 15,-4 2 3-15,1 1-3 16,3 2 5 0,-4 1-5-16,0 4-3 15,4 2 2-15,0 1 3 16,0 16-3-16,0-3 3 15,0-3-2-15,-4-1-1 16,4 1 1-16,0 6 1 16,0-10-1-16,0 1 2 15,0-1-2-15,0 0 5 0,4 4-5 16,0 3 3-16,0-4-3 16,-4-2 5-16,3-4-5 15,-3-4 3-15,4 7-3 16,0 1 5-16,-4-11-5 15,0 0 9-15,0-3-8 0,4 3-7 16,-1-6 5-16,1-1 5 16,0 8-5-16,0-1 10 15,-4 0-8-15,0-7 5 0,3-2-6 16,1-5-3-16,-4 1 2 16,0-3 5-16,0-4-4 15,4 0 0-15,-4 0 0 31,0 3 1-31,4 8 7 16,-4-8-6-16,0 1-5 16,4-4 2-16,-1-4 5 15,-3 8-4-15,0-4 3 16,4 0-3-16,-4-3 2 16,0 0-2-16,0 3-6 15,0-4 4-15,0 1 8 0,4-3-5 16,-4-1 5-16,0 0-6 15,0-2 0-15,4 5 5 16,-1-2-5 0,1 2 6-16,-4-6-6 15,4-3 9-15,0 10-8 0,-1-4 2 32,1-3-3-32,0 0 2 15,4-3-2-15,-5 0 8 16,5-4-7-16,-1 1 2 15,1-1-3-15,3 0 5 0,1 1-5 16,-1-4 0-16,4 0 0 16,8 0 4-16,3 0-4 15,-3 0 3-15,-1 0-3 0,1 3 2 16,3-3-2-16,1 0 2 16,-1 0-2-16,4 0 2 15,8 0-2-15,-4 0-1 16,4-10 1-16,-1 3 4 15,5 1-4-15,-1 9 0 16,1-10 0-16,3 11 1 0,0-11-1 16,-3 0-1-16,-1 4 1 15,1-1 4-15,10 1-4 16,-3 0-3-16,0-1 2 16,0-9 3-16,-3 13-3 15,-1 0 0-15,8-3 1 0,-1-4-1 31,-6 0 0-31,-1 4 5 16,-4-1-4-16,1 8-3 16,11-11 2-16,-8 0 5 0,0 7-4 15,0-3 3-15,4 0-3 16,-3-1-3-16,3 4 1 16,3-6-2-16,-3 6 2 15,-3 0 4-15,-1 0-3 0,-4-4-2 16,12 1 1-16,-4 0 6 15,-4 3-4-15,8 0-3 16,-7 0 2-16,-1 0 3 16,4 0-3-16,4 0 0 15,-4 0 1-15,-4 0 1 16,4 0-1 0,-4 0-1-16,0 3 1 15,4-3 1-15,-3 3-1 16,-1-3-3-16,4 4 1 15,-4-4 4-15,0 0-3 16,8 0 6-16,-4 6-5 16,0 4-3-16,0-3 2 0,-4 0 0 15,4-4 0-15,0 4 0 16,0-4 0-16,-3 1 5 0,3-1-4 16,-4-3-3-16,8 0 2 15,-1 0 3-15,-2 0-3 16,-1 0 0-16,-4 0 1 15,0-3-1-15,12-4 0 16,-5 0 2-16,1 0-1 0,0 4-1 16,0-4 1-16,3 7-1 15,-3-3 0-15,0 0-3 16,0-1 2-16,-8-2 4 16,0 6-3-16,12 0 0 15,11-4 1-15,-4 4-1 31,-4 0 0-31,-4-3 0 0,5 3 0 16,-1 0 2-16,-3 0-1 16,-5 0-1-16,-3 0 1 15,4-3-1-15,8 3 0 16,-5 0 0-16,1 0 0 16,-1 0 0-16,1 0 0 0,3 0 0 15,-3 0 0-15,-1 0 0 16,-7 0 0-16,-3 0-3 15,14-4 2-15,-4 4 4 0,1 0-3 16,3-3 0-16,-3 0 1 16,7 3-4-16,-4 0 2 15,-7-4 4-15,4 4-3 16,3 0 0 0,4 0 1-16,0 0-1 15,0 0 0-15,-3 0 0 16,3 0 0-16,0 0 2 15,-4 0-1-15,-3 0-1 16,-5 0 1-16,12-3-7 16,-3 3 5-16,-5 0 6 15,5 0-5-15,-5 0-2 0,1 0 2 16,-1 0 0-16,-3 0 0 16,-4 0 2-16,4 0-1 15,11-3-1-15,-4-1 1 16,-3 1-1-16,-1 3 0 15,-3 0-3-15,8 0 2 0,-5 0 4 16,-3 0-3-16,0 0 0 16,-4 0 1-16,0-4-1 15,7 1 0-15,-3 0-3 0,0-1 2 16,0 1 4-16,-1 0-3 16,5-1 0-16,3 1 1 15,-11 0-4-15,4-4 2 31,-4 7 1-31,4-3 0 0,3-1 2 16,-7 1-1-16,0-4-3 16,0 7 1-16,1 0 4 15,-1-3-3-15,7 3-2 16,-7 0 1-16,-4-4 4 16,1 4-3-16,-5 0 0 15,1-3 1-15,10-4-4 0,-3 7 2 16,0-3 6-16,0 0-4 15,0 3-5-15,-3-4 3 16,-1 4 6-16,4 0-5 16,-4 0-4-16,0 0 3 15,-3-3 3-15,-1 0-2 16,5-1-2 0,3 1 1-16,-4 0 4 15,0-1-3-15,-3 1 0 16,3 0 1-16,-4 3-1 15,4 0 0-15,1-4-3 0,-5 4 2 16,1 0 4-16,-5 0-3 16,-3-3 0-16,0 0 1 15,11-1 1-15,1 4-1 0,-5-3-6 16,1-1 4-16,-5 4 3 16,1 0-2-16,0 0 3 15,-4 0-2-15,3-3-3 16,5 0 1-16,-8 3 4 15,0 0-3-15,-4 0 0 16,0 0 1-16,-4 0-4 0,1-4 2 16,-1 1 1-16,-3 0 0 15,7-1 0-15,4 4 0 16,-4 0-3-16,-3-3 2 16,-1 0 4-16,0 3-3 15,1-4 0-15,-1 1 1 16,-3 3 1-1,-1 0-1-15,1 0-3 16,-4 0 1-16,7-3-2 16,-7-1 2-16,0 4 4 15,7-10-3-15,-3 7 0 16,-4-1 1-16,0 1-4 16,-4-4 2-16,0 7-2 0,0-3 2 15,0 0 1-15,0-1 0 0,-4 4-3 16,1-10 2-16,-1 10 1 15,0 0 0-15,-3 0 0 16,7-6-3 0,-8-1 2-16,1 0-2 15,7 1 2-15,-4-1 1 16,1 3 0 0,-5-2 0-16,-3 2 0 15,-4 4-6-15,8-3 5 16,-5 0-3-16,-3-1 3 15,0-2 4-15,0-1-3 16,0 0-5-16,0-3 4 16,0 0 3-16,0-3-2 15,0-4 0-15,0 4 1 0,-7-8-4 16,-1-2 2-16,1 3 1 16,3-7 0-16,0 0 2 15,0 0-1-15,1-3 2 0,-1 0-2 16,0 0-3-16,0 0 1 15,4 3 1-15,-3-3 0 16,3 0-6-16,-4-1 5 0,0 1 3 16,0 0-2-16,4 0 3 15,-4-4-2-15,4 4 2 16,-3-23-2-16,-1 6-3 16,0 3 1-16,0 1 1 15,1 2 0-15,-1 1-6 31,4-3 5-31,0-1 0 0,-4 4 1 16,0 0-3-16,1 3 2 16,3 3 1-16,-4 1 0 15,0-11 0-15,0-6 0 16,0 10-3-16,1-1 2 16,-1 5 4-16,0-1-3 15,4 3-5-15,-4 1 4 0,-3 6 3 16,3-3-2-16,0-4-5 15,0 4 4-15,4 3 3 16,-3 0-2-16,-1 1-2 0,0 2 1 16,4-3 1-16,-4 7 0 15,4-3-6-15,-3 6 5 32,-1-3 0-32,0-14 1 15,0 18 0-15,4-8-6 16,0 7 5-16,-3 1 3 15,-1-1-2-15,4 4-2 16,0-1 1-16,-4 1 4 16,4-1-3-16,0 1-2 15,0 0 1-15,0 2 1 0,0 1 0 16,0 4 0-16,0-4 0 16,0 3 0-16,0 0 0 15,0 1-3-15,0-1 2 16,0-3 4-16,0 3-3 15,0 0 0-15,0 1 1 16,0-1-1-16,0 0 0 0,0 4 0 16,0 0 0-16,0-1-3 15,0 1 2-15,0 0 4 16,0-1-3-16,0 1-2 0,0-1 1 16,0 1-2-16,0 3 2 15,-4-7 1 16,4 4 0-31,0-4 0 0,-4 7 2 16,1-6-1-16,3 2-3 16,0 1 1-16,-4 0 1 15,0-1 0-15,4 4 2 16,0 0-1-16,-4 0-6 16,1 0 4-16,3 0 3 15,-4 0-2-15,4 0 0 16,-11-3-2-16,3 3 1 15,-7 0 4 1,4 0-6-16,-1 0 3 16,-3 7 0-16,8-11 0 15,-5 11 5-15,1 0-4 16,0-4-8 0,-1 0 5-16,1-3 4 15,0 0-2-15,-4 0-2 16,0 0 1-16,-4 0 1 0,0 4 0 15,0-4 2-15,0 3-1 16,-7-3-1-16,-4 0 1 16,0 0-4-16,-1 3 2 15,1 1 4-15,0-1-3 0,0-3 0 16,-8 3 1-16,-3 1-4 16,-1-4 2-16,1 0 1 15,-4 0 0-15,-1 0-3 16,1 3 2-16,-15-3 4 15,3 0-3-15,1 0-5 16,3 0 4 0,-4 0 6-16,-3 0-5 15,3 0 4-15,1 0-3 16,-1 0-6-16,-7 0 4 16,-4 4 3-16,8-1-2 15,0-3 0-15,7 0 1 16,-11 0-1-16,3 0 0 0,-3 0 2 15,0 0-1-15,-4 0-3 16,-3 0 1-16,3 0 1 16,0 0 0-16,-7 0 0 0,7 0 0 15,0 0 0-15,0 0 0 16,-4 0 0-16,1 3 0 16,3 1 0-16,4-1 0 15,-4-3 0-15,-4 3 0 0,4-3-3 16,-3 4 2-16,3-1 4 15,-11 0-3-15,7 1-2 16,4-1 1-16,4-3 6 16,-7 3-4-16,3-3-5 15,-4 0 3-15,0 4 3 32,-11-1-2-32,4 0-2 0,8 1 1 15,-9-4 4-15,9 0-3 16,-5 0 3-16,1 3-2 15,0 0-3-15,-5 4 1 16,5-3-2-16,7-1 2 16,-11 0 4-16,4 1-3 0,-1-1 0 15,1 4 1-15,-12-1-1 16,8 1 0-16,3-4-3 0,-7 1 2 16,4-1 4-16,4 4-3 15,-1 0-2-15,1-1 1 16,-4-2 4-16,0 2-3 15,0-2 0-15,-1-1 1 16,1 0 1 0,0 1-1-16,0 2-3 15,-8 1 1-15,4 0-2 16,4-4 2-16,0 0 6 16,0 1-4-16,-1-1-5 15,-2 11 3-15,-5-8 3 16,8 4-2-16,-4-3-2 15,4 0 1-15,-1-4 1 0,-3 11 0 16,0-8 2-16,-7 1-1 16,7-4-1-16,8 1 1 15,-8 2-1-15,3-2 0 16,1-1 0-16,8 0 0 16,-9-6 0-16,9 3 0 0,3 0 0 15,4 3 0-15,-12-3 2 16,9 4-1-16,-5-4-3 15,4 0 1-15,0 0 1 0,0 0 0 16,4-7 0-16,0 7 0 16,0 3 0-16,-4 1 0 15,4-4 0-15,0 3 0 32,4-3-3-32,-4 0 2 0,0 0 6 15,7 3-4-15,0-3-3 16,1 0 2-16,-1 0 0 15,1 4 0-15,3-4 2 16,0 3-1-16,0-3-1 16,8 0 1-16,0 0-1 15,-8 0 0-15,4-3-3 0,4 3 2 16,0-4 4-16,3 4-3 16,1 0 0-16,-1 4 1 15,-3-4-1-15,4 0 0 16,-1 0 0-16,1 0 0 0,3 0 0 15,0 0 0-15,4 0 2 32,-7 0-1-32,-1 0-3 15,8-4 1-15,4 1 4 0,0 0-3 16,0-1 3-16,3 1-2 16,-3-7-1-16,4 3 1 15,-4 11-4-15,0-11 2 16,-1 0 1-16,5 4 0 15,0-11 0-15,-1 11 0 0,1 3 0 16,-1-10 0-16,1 3 0 16,0 11 0-16,-1-11 2 15,5 0-1-15,-5 4-3 16,-3 3 1-16,4-3 6 16,-1-1-4-16,5 1 0 15,-1 0 0-15,0-1-10 0,5 1 7 16,-5-1 10-16,0 1-7 15,5 0 0-15,-1 3 0 16,-4-4-4-16,0 1 2 0,1-4 1 16,3 4 0-16,0 0 0 15,0-1 0-15,0 1 2 32,4 0-1-32,0 3-3 0,0 0 1 15,0 0 4-15,0 0-3 16,0-4-2-16,0 4 1 15,3 0 1-15,1 0 0 16,0 0-3-16,0 0 2 16,-1 0 4-16,1-3-3 15,3 3 3-15,1 0-2 0,-1 0-1 16,1 0 1-16,-1 0 4 16,-7 0-6-1,4 0 1-15,3 0 0 16,1 0 0-16,-12 0 0 15,4 0-6 1,7 3 5 0,1-3-34-16,-1 4 28 15,4-1-135-15,4 0 110 16,0-3-385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38:42.819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25-5 60 0,'0'0'29'0,"-4"0"-23"0,4 0-7 0,0 0 22 0,0 0-17 16,0 0 19-16,0 0-18 16,-7 3 21-16,7-3-20 31,0 0 22-31,0 0-21 15,0 0 11-15,-4 7 1 16,4-7-14-16,4 7 9 0,-4-1-11 16,0 1 7-16,0 3 1 15,-8-3-8 1,4 0 13-16,0-1-12 16,8 4 6-16,-8 0-7 0,1 0 1 15,3 0-3-15,0 1 16 16,7-1-13-16,1 3 1 15,-4 0-3-15,-1 7 1 16,1-3-2-16,0 0 2 16,-4 0-2-16,4 0 5 15,-4-1-5 1,3 1 0-16,-3 0 0 16,0 0 4-16,0-4-4 15,4 7 0 1,0-3 2-16,-4 3-2 15,4 0 2-15,-1 0-2 0,-3 0-1 16,4 0 1-16,0 0-1 16,0 1 0-16,-4-1 2 15,4 0-1-15,-1 3-1 0,1 1 1 16,0-4 1-16,-4 13-1 16,4-6 8-16,-4 3-7 15,3 0 5-15,1-3-6 16,0-3 0-16,-4-1 0 15,0 1-1-15,4-1 0 0,-1-3 0 16,1 0 0-16,-4 0 2 16,0-3-1-16,0 7-1 15,0 2 1-15,0-2 1 16,4-4-1-16,-4 0-3 16,4 0 1-16,-4 0 1 31,0 4 0-31,0-1 0 0,0 1 0 15,0-1 2-15,4 11-1 16,-1-1 2-16,-3-3-2 16,0-3-6-16,0 0 4 0,0-4 3 15,0 1-2-15,0-1 0 16,4 1 1-16,-4-1-1 16,0-3 0-16,4 1 0 15,-4 2 0-15,4 4 2 0,-4-4-1 16,0 1 2-16,0-1-2 15,0 1-3-15,0-1 1 16,0 1 1-16,0-1 0 16,0 0 0-16,0 8 0 31,3-5 2-31,-3 15-4 16,0-8 2-16,4 1 3 15,-4-4-3-15,0 0 3 16,0-3-2-16,0-4 2 15,0 1-2-15,0 3 8 16,0-1-7-16,0 5-1 16,0-8 0-16,0 0-4 0,0 1 2 15,0-1 6-15,0 1-4 16,-4 3-3-16,1-4 2 16,3 1 0-16,0 6 0 0,0 7 0 15,0-4 0-15,-4 1 5 16,4-8-4-16,0 5-5 15,0-8 3-15,0 1 8 16,-4-1-5-16,4-3-1 0,0 4 0 16,0 2-4-16,0 1 2 15,-4-3 1-15,4-1 0 16,0 1 0-16,0-1 0 31,0 0-3-31,0 1 2 16,0-1 6-16,0 1-4 0,0-4-3 15,4 13 2-15,-4-6 0 16,4 10 0-16,0-10 0 16,-1 0 0-16,1-4 5 15,-4 1-4-15,0-1 0 16,4 1 0-16,-4-1-7 16,0 1 5-16,0-4 0 0,4 6 1 15,-4-2 2-15,0 3-1 16,0-4-1-16,3 1 1 15,-3-1-4-15,4 1 2 0,0-1 4 16,-4-3-3-16,0 4 3 16,0-4-2-16,0 0-3 31,0 0 1-31,4 7 1 0,-4 10 0 16,4-11 0-16,-4 1 0 15,3-3 0-15,1 2 0 16,0-2 0-16,-4-1 0 15,0-3 0-15,0 1 0 16,0-1 2-16,4 7-1 16,-4 3 2-16,3-7-2 0,-3 1-3 15,0-4 1-15,4 0 1 16,0 3 0-16,0-3 14 16,-1 0-11-16,-3 1-1 15,0-1-1-15,12 0 1 16,-5-3-1-16,1-1 2 15,-4 11-2 1,-1 7 5-16,1-1-5 16,-4-6 0-16,4-7 0 15,-4 0 1-15,0 4-1 16,0-8-1-16,0 5 1 0,4-5-4 16,-4 1 2-16,0-4 1 15,0 4 0-15,0 3 5 16,0 0-4-16,0 1 0 15,0-1 0-15,0-4-1 16,0 1 0-16,0-3 2 0,0-1-1 16,0 0-1-16,0 1 1 15,0-1 1-15,0 1-1 16,7-1-3-16,-7-3 1 16,0 3 4-16,0-3-3 0,0 1 3 15,0-1-2-15,0 0-1 16,0-4 1-16,8 1 4 15,-12 0-4-15,4-1 3 16,0 1-3-16,0-7-1 16,0 7 1-16,0-7-1 15,0 0 0 1,0 0 0-16,0 13-3 16,0-3 5-1,0-10-2 1,0 0-8-16,0 7 6 15,0-10-74-15,0-4 59 0,0-6-288 16</inkml:trace>
  <inkml:trace contextRef="#ctx0" brushRef="#br0" timeOffset="36363.5767">311 4610 80 0,'-3'0'36'0,"3"0"-29"0,-4 3-9 0,4-3 24 15,0 0-18-15,0 3 27 16,0 1-23-16,-4-1 21 15,4 1-22-15,0-4 25 0,0 3-24 16,0 0 21-16,-4-3-22 16,4 0 19-16,0 0-19 0,0 10 16 15,0 0-18-15,0 0 18 0,0-3-18 16,-3 0 18-16,3 3-18 16,0-7 15-16,-8 11 2 15,8-1-16 1,-4-6 14-1,-3-1-15-15,3 1 9 16,0 0-11-16,0-4 4 16,1 4-5-16,-1-4 10 15,4 1-9-15,0-4 10 0,-4 3-10 16,4 0 2-16,0 1-4 16,0-4 16-16,-4 3-13 15,4 0 1-15,0 1-3 0,0-1 1 16,0 4 1-1,0-1-3-15,0 1-1 16,0-3 1-16,0 2-1 16,-3 1 0-16,3 0 2 15,0-1-1-15,0 1-3 16,0 0 1-16,0-1 9 0,0 4-6 16,0-3-7-16,0 0 5 15,0 3-1-15,0-3 1 16,0 6 0-1,0 0 2-15,0 4-1 16,0-3-1-16,0-1 1 16,0-3-1-1,0 0 0-15,7 0 5 16,-7-3-4-16,0 0 0 16,0-1 0-16,0 1-1 15,0-4 0-15,0 4 0 16,0-4 0-16,0 4 8 0,0-4-6 15,0 1-1-15,0-1 0 16,0 4-1-16,4-4 0 0,0 1 0 16,-4-4 0-16,3 3 2 15,-3-3-1-15,0 0 8 16,0 0-7-16,0 0-1 16,-3 3 0-1,3-3 1 1,0 0 7-1,0 4-6 1,0-4 1-16,0 0-3 16,0 0 2-16,0 0-2 15,0 0-3-15,0 0 1 16,0 0 1-16,0 0 0 16,0 0 0-16,0 0 0 15,0 0 5-15,3 0-4 0,-3 0-5 16,4 0 3-16,0 0 3 15,0 0-2-15,-1 0 0 16,1 0 1-16,0 0 1 16,0 0-1-16,0 0-3 15,3 0 1-15,1 0 4 0,-1 0-3 16,1 0 0-16,-1 0 1 0,5 0 1 16,-1 0-1-16,0 0-3 15,0 0 1-15,1 0 6 16,3 0-4-16,0 0 0 15,0 0 0-15,0 0 1 16,0 0-1-16,4 0-1 31,4 0 1-31,-1-4-1 0,-3 4 0 16,4 0 2-16,-4 0-1 16,-1 0-1-16,1 0 1 15,0 0-1-15,0-3 0 16,4 0 2-16,-5 3-1 15,5-4 2-15,4 4-2 16,-5 0-1-16,1-3 1 0,-1 0 1 16,1 3-1-16,0-4-1 15,-1 4 1-15,1 0-1 16,-1 0 0-16,1 0 2 16,0 0-1-16,-1 0 2 15,5-3-2-15,3 3-1 0,0 0 1 31,-4 0-1-31,1 0 0 0,-5 0 0 16,1 0 0-16,0 0 5 16,-1 0-4-16,1 0 0 15,3 0 0-15,5 0-1 16,-1 0 0-16,-4 0 0 16,0-4 0-16,5 1 0 15,-1 0 0-15,0 3 2 0,0 0-1 16,0-4-1-16,0 4 1 15,8-3 1-15,-4 3-1 16,4 0-6-16,-8 0 4 16,4 0 8-16,0 0-5 15,4 0-1-15,-1 0 0 16,1-3-7-16,-4-1 5 0,0 4 0 16,3-3 1-16,1 3 5 15,0 0-4-15,-4 0 0 16,4-3 0-16,3-1 4 15,-3 4-4-15,-1 0 0 0,1 0 0 16,-4 0 1-16,0 0-1 31,0 0-1-31,4 0 1 0,-4 0-4 16,-1 0 2-16,-2 0 6 16,3 0-4-16,-1 0 3 15,-2 0-3-15,3 0-3 16,3 0 1-16,1-3 4 15,3 0-3-15,-7 3 9 16,0 0-7-16,-3 0 2 0,-1 0-3 16,0 0-6-16,-4 0 4 15,1 0 0-15,3 0 1 16,4 0 5-16,-4 0-4 16,0 0 3-16,-4 0-3 15,5 0-3-15,-1 0 1 16,0 0 1-1,0 0 0-15,-4 0 5 16,1 0-4-16,3 0 0 16,4 0 0-16,-4 0 1 15,0 0-1-15,-3 0 2 0,-1 0-2 16,0 3-1-16,1-3 1 16,-5 0-1-16,9 0 0 15,3 3 0-15,-1-3 0 0,-6 0 8 16,3 0-6-16,0 0-7 15,0 0 5-15,1 0 7 16,-1 0-5-16,-4 0-4 16,8 0 2-16,4 0 0 15,-8 0 0-15,4 0 0 16,-4 0 0 0,0 4 5-16,-3-4-4 15,-1 0 0-15,0 0 0 16,4 0 1-16,1 0-1 15,-1 0 2-15,0 0-2 16,0 0 2-16,0-4-2 16,0 4-3-16,1 0 1 15,-1 0 1-15,0 0 0 0,15-3 5 16,-7 3-4-16,-4 0-3 16,0 0 2-16,0 0 3 15,0 0-3-15,-4 0 0 0,4 0 1 16,3 0-1-16,-3 0 0 15,0 0 2-15,0 0-1 16,0 0-1-16,0 0 1 0,0 0-1 16,0 0 0-16,4 0 2 15,3 0-1-15,-3 0-1 16,-4 0 1-16,0 0-1 16,-4 0 0-16,0 0 2 15,0 0-1-15,4 0-3 31,4 3 1-31,-4-3 6 0,0 0-4 16,0 0-3-16,0 0 2 16,-1 4 0-16,1-4 0 15,-3 0 8-15,-1 3-6 16,7-3-9-16,1 0 5 16,-4 0 4-16,0 0-2 15,-4 0 3-15,0 0-2 0,1 0-1 16,2 0 1-16,5 0-1 15,-4 0 0-15,0 0 2 16,0-3-1-16,0 3-1 16,0-4 1-16,0 4-4 0,0 0 2 15,3 0 1-15,1-3 0 16,-4 3 2 0,0 0-1-16,-4 0-1 15,0 0 1-15,0 0-4 16,1 0 2-16,3 0 4 15,3 0-3-15,-3 0 0 16,0 0 1-16,0 0 1 16,0-3-1-16,7 3-3 15,-7 0 1-15,0 0-2 0,4 0 2 16,3 0 4-16,-7 0-3 16,-3 0 3-16,3 0-2 15,-4 0-1-15,0 0 1 16,-4 0-1-16,8 0 0 15,4 0-3-15,-4 0 2 16,-4 0 6-16,4 0-4 0,0 0-3 16,0 0 2-16,0 0 0 15,0 0 0-15,-4 0 0 16,11-4 0-16,-3 4 0 16,-4 0 0-16,-4 0 0 0,0 0 0 15,0 0 2-15,1 0-1 31,2 0-1-31,-2 0 1 0,-5 0-1 16,12 0 0-16,-4 0-3 16,0 0 2-16,0-3 1 15,-1 3 0-15,1 0 0 16,-3 0 0-16,2-3 2 16,5-4-1-16,-4 7 2 15,0 0-2-15,-4-7-1 0,0 4 1 16,4-1-4-16,-7 1 2 15,-5 0 4-15,16-1-3 16,-4 1 0-16,-4 0 1 16,-3 3-1-16,3 0 0 15,0-4 0-15,0 4 0 16,0 0 0 0,-3 0 0-16,-1 0 0 15,4 0 0-15,4 0 0 16,-4 0 0-16,-3 0 0 15,-1 0 0-15,4 0-3 16,-3 0 2-16,-1 0 4 16,-3 0-3-16,-1-6 0 0,8 6 1 15,4 0-1-15,-4 0 0 0,-3 0 0 16,-1 0 0-16,-7 0-3 16,7 0 2-16,1 0 4 15,-1 0-3-15,1-10 0 16,-5 13 1-16,1 0-4 15,-4-3 2-15,3-6 4 16,1 9-3-16,-8-3-2 0,11-3 1 16,1-1 6-16,-5 1-4 15,-3 0-3-15,4-1 2 16,0 4 0 0,-1-3 2-16,-3 3-1 15,0 7-3-15,4-11 1 16,-1 1 4-1,-7-1-3-15,12 1 0 16,-5 0 1 0,1-1-1-16,-4 4 0 15,0-3 0-15,-1 0 0 16,1-1 0-16,0 4 0 16,0 0 0-16,0-3 0 15,0 3 0-15,0-3 0 0,-4 3 0 0,0 0-3 16,-4 0 2-16,8 0 6 15,-4 0-4-15,8 0-8 16,-5 0 5-16,-3 3 7 16,1-3-5-16,-5 0 4 15,0 0-3-15,0 0-6 16,1 0 4 0,-5-3 6-16,5 3-5 15,-5 0 1-15,1-4 0 16,3 4-4-16,-3 0 2 15,-1-3 1-15,4 3 0 16,1 0 0-16,-5 0 0 16,1-3 2-16,-1 3-1 15,5-4-6-15,3 4 4 0,-4-3 6 16,0 0-5-16,-3-1 4 16,7 4-3-16,-4-3-3 15,1 3 1-15,-5-7-2 16,1 7 2-16,-1-3 4 15,1 3-3-15,-8 0 0 0,7 0 1 16,1-4-1-16,-8 4 0 0,4 0 0 16,-4 0 0-16,3 0 0 15,-3 0 0-15,8-3 5 16,-8 3-4-16,8-3-3 16,-8 3 2-16,0 0-6 15,7 0 5-15,1 0 3 31,-8 0-2-31,7 0 3 0,1 0-2 16,-5-4-6-16,1 4 4 16,0 0 8-16,0 0-5 15,0-3-9-15,-4 3 5 16,3 0 4-16,1-3-2 16,-4 3 3-16,0 0-2 15,0 0-3-15,8 0 1 0,-5-4 4 16,-3 4-3-16,4-3-5 15,-4 3 4-15,4-3 6 16,-4 3-5-16,4-4-2 16,-4 4 2-16,0 0 0 15,0 0 0-15,3-3 5 0,-3 3-4 32,0 0-3-32,0 0 2 0,0 0 0 15,0 0 0-15,0-3 2 16,0-1-1-16,0 1-1 15,0-4 1-15,0 0-4 16,0 1 2-16,0-1 4 16,-3 4-3-16,-1-1 3 15,0-12 1-15,0 2-3 16,4 1-6-16,-3-7 7 16,-1 3-3-1,4-3 1-15,0 6 1 16,0 4-4-16,0 0 2 15,0-3 1-15,0 3 0 16,0 0 2-16,0 0-1 0,0 0-3 16,0 0 1-16,0 0 4 15,0-1-3-15,0 1-2 16,0 0 1-16,-4 4 1 16,4-1 0-16,0-3-3 15,0 3 2-15,0 1 6 16,0-1-4-1,0 0-3-15,0 0 2 0,0 1 0 16,4-1 0-16,-4 0 0 16,0 1 0-16,4 2 2 15,-4 1-1-15,0 0-1 16,0-1 1-16,0-6-1 16,0-7 0-1,-4 4 2-15,4 0-1 16,0 3-3-16,0-1 1 15,0-2 1-15,0 6 0 16,0 1 0-16,0-1 0 16,0 0 0-16,0 1 0 15,0-1-3-15,0 0 2 16,0 4 4 0,0-4-3-16,0 0 0 15,4 1 1-15,-4 2-4 16,0-2 2-16,0-1 4 15,0 0-3-15,0 4 0 16,0-4 1-16,0 0-4 16,0 4 2-16,0 0-2 15,0-4 2-15,0 0 1 0,0 4 0 0,0 0-6 16,0-4 5-16,0 4-28 16,0-1 23-16,0 1-105 15,-4-14 86-15,0-13-309 16,0-7 258-16,1-27-104 15</inkml:trace>
  <inkml:trace contextRef="#ctx0" brushRef="#br0" timeOffset="26310.7353">368 4201 96 0,'0'-3'42'15,"0"6"-33"-15,0-3-11 0,0 0 30 0,0 0-23 16,0 0 30-16,0 0-27 0,0 0 30 16,0 3-29-16,-4 1 30 15,0-4-30-15,4 0 27 0,-3 3-27 16,3-3 15-16,-4 3-18 15,0-3 11-15,4 4-12 16,-4-1 8-16,1-3-10 16,-1 0 4-1,0 3-5-15,0 1 2 16,0-4-3-16,1 3 2 16,-1-3-2-16,0 0 5 0,0 0-5 15,4 3 3-15,0 1-3 16,0-4 8-16,-3 3-7 15,3-3 5-15,0 0-6 16,0 0 9-16,0 0-8 0,0 0-1 16,0 0 0-16,0 0 4 15,0 0-4-15,0 0 11 16,7 3-9-16,1-3 7 16,-1 4-7-16,1-4-2 15,3 0 0-15,0 0 1 16,1 0-1-1,-1 0 8-15,4-4-7 16,0 1-1-16,0 3 0 0,4 0-1 16,4 0 0-16,3-3 0 15,1-1 0-15,-1 1 2 16,0 0-1-16,1 3 2 16,-1-4-2-16,0 4-1 15,8 0 1-15,0 0-4 0,-3 0 2 16,-1 0 6-16,4 0-4 15,0 0-3-15,-1 0 2 16,1 0 3-16,0 0-3 16,4 0 0-16,4 0 1 15,-1 4-1-15,0-4 0 16,-3 0 2 0,0 0-1-16,3 0-1 15,5 0 1-15,-5 3 7 16,1-3-6-16,-1 0-9 15,0 0 5-15,1 0 7 16,3 0-5-16,8 0-4 16,-4 3 3-16,4-3 6 15,-8 0-5-15,-4 0 1 0,5 0 0 16,3 0-4-16,-4 0 2 16,0 0 1-16,0 0 0 0,1 4 0 15,3-4 0-15,4 0 2 16,-1 3-1-16,-3 0-1 15,0-3 1-15,4 0-1 16,0 0 0-16,0 0 0 0,-1 0 0 16,1 0 2-16,0 0-1 15,11 4-3-15,-4-4 1 16,-3 0 4-16,0 0-3 16,-1 0-8-16,4 0 6 15,-3 0 12-15,3 0-8 31,-3 0-3-31,3 0 1 0,4 0 8 16,-3 0-6-16,-1 0-9 16,12 0 5-16,-1 0 1 15,-7-4 1-15,0 4 5 16,1 0-4-16,-5 0 3 16,11 0-3-16,-6 0 2 15,-5 0-2-15,-4 0-3 0,5 0 1 16,-1 0 9-16,-3 0-6 15,-1 0-4-15,1 0 2 0,-4-3 0 16,14 0 0-16,-6-1 2 16,-1 4-1-16,-3 0 2 15,7 0-2-15,-4 0-1 16,0 0 1 0,-3 0-4-16,3-3 2 15,1 3 9-15,3-3-6 16,-4-1 2-16,-3 4-3 15,-5-3-1-15,16 3 1 16,-4 0-1-16,-3-3 0 16,-1 3 2-16,-4-4-1 15,9-2 2-15,-5 2-2 0,4 1-1 16,-7 3 1-16,3 0 4 16,0 0-4-16,-3-3 0 15,-1-1 0-15,1-9 4 16,-1 13-4-16,9-10 3 15,-5 0-3-15,-4 3 2 16,1 0-2-16,11 4 2 0,-8-10-2 16,0-1 2-16,5 4-2 15,-1-3-1-15,7 6 1 16,-7 0 1-16,-3 1-1 0,-5 2-3 16,12-3 1-16,-4 1 6 15,0-1-4-15,0 4 0 31,-3-1 0-31,7 1-1 0,-4 0 0 16,-4-1 2-16,-3 4-1 16,3-3 2-16,4 0-2 15,0-1 2-15,-4 1-2 16,1 0 5-16,-1-1-5 16,0 4-3-16,-3-3 2 15,0 0 8-15,-8-1-6 0,7 1-7 16,1-1 5-16,-5 1-1 15,-3 0 1-15,0-1 2 16,0 1-1-16,-3 3 2 16,6 0-2-16,-2 0-3 15,-5 0 1-15,0 0 1 16,0 0 0 0,4 0 0-16,4-3 0 15,-4-1 2-15,-4 1-1 0,4 3-3 16,-3-3 1-16,-5 3 4 15,4 0-3-15,4-4 0 16,-3 4 1-16,-5 0 4 16,-7 0-4-16,0 0 0 15,-4 0 0-15,0 0 1 0,12-3-1 16,-5 3-1-16,-3-3 1 16,-4 3-1-16,1-4 0 15,-1 1 2-15,-4 3-1 16,1 0-1-16,-1 0 1 15,0 0-1-15,1 0 0 16,3 0-3-16,4 0 2 0,-4 0 4 16,-4 0-3-16,-3 0 3 15,0 0-2-15,-1 0-3 16,1 0 1-16,-4 0 6 16,0-3-4-16,-1 3-3 15,1-4 2-15,4 4 3 16,-4 0-3-1,3 0 0-15,-3-3 1 16,-4 3 1-16,-3 0-1 16,-1 0-1-16,0 0 1 0,1 0 1 15,-5 0-1-15,1 0 2 16,-1 0-2-16,1 0-1 16,-1 0 1-16,5 0-4 15,-1 0 2-15,0-4 1 0,1 4 0 16,-1 0 0-16,0-3 0 15,0 0 0-15,1 3 0 16,-1 0 2-16,-3 0-1 16,-1-4-1-16,1 4 1 15,-8 0 1-15,0 0-1 16,0 0-1 0,0 0 1-16,0 0-4 15,0 0 2-15,0 0 1 16,0 0 0-16,3 4 0 15,-3-4 0-15,8 3-3 16,-8-3 2-16,4 3 4 16,-4-3-3-16,4 4 0 15,-4-4 1-15,0 0-63 0,-4 7 49 16,-15 6-270-16,-26-6 219 0,-19-27-143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38:56.64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-5 368 128 0,'-4'-4'59'0,"8"4"-47"0,-4-3-15 15,0 3 35-15,0 0-26 16,0 0 28-16,0 0-25 0,0 0 4 15,0 0-9-15,0 0 8 0,0 0-9 16,0 0 4-16,0 0-5 16,0 0 13-16,0 0-11 15,11 0 3 1,1 0 4-16,-5-3-9 16,8 3 8-1,1 0-7-15,-1-4 1 16,0 1-3-16,0 0 5 0,4-1-5 15,3 1 6-15,1-1-6 16,3 1 3-16,1 0-3 16,10-1-1-16,1 1 1 15,0 0 1-15,-4-1-1 16,3 1-3-16,-3 0 1 0,8 3 1 0,3-7 0 16,-3 0 5-16,-1 1-4 15,0 2 6-15,1 1-6 16,-1-1-11-16,8 1 8 15,0 3 20-15,0-3-15 16,0 3-3-16,0-4 1 31,12 4-1-31,-5-10 0 0,1 10 2 16,-1 0-1-16,1-6-3 16,7-1 1-16,-4 4 6 15,-3 3-4-15,3-4-3 16,1 1 2-16,3 0-3 15,-4-1 2-15,0 1 12 16,1 0-9-16,3 3-9 0,0 0 6 16,0 3 6-16,-4-3-5 0,4 0-2 15,4-3 2-15,-4 3 5 16,4 0-4-16,-4-4 0 16,8 4 0-16,0 0-1 15,-5 0 0-15,-2 0 5 31,6 0-4-31,1-3 9 0,-1 3-8 16,-3 0-1-16,8 0 0 16,-1 3 1-16,1-3-1 15,3-3-3-15,-4 3 1 16,1-4 4-16,3 1-3 16,7 3 0-16,-3 0 1 15,-3 0 1-15,-1 0-1 0,0-3-1 16,0-1 1-16,0 4 1 15,0-3-1-15,4 3-1 16,-3 0 1-16,-1 0 4 16,0-3-4-16,0 3 6 15,-3-4-6-15,3 1 3 16,4 3-3 0,-8 0-1-16,0 0 1 0,8-3 1 15,-3 3-1-15,-1-4-1 16,-4 1 1-16,8 0 4 15,-7 3-4-15,-1 0-3 16,4-4 2-16,0 4 3 16,-3-3-3-16,14 0 0 15,-3-1 1-15,0 1 4 0,-12 3-4 16,-7 0 0-16,3-4 0 16,1 1 4-16,-4 0-4 15,-4 3 0-15,0 0 0 16,4 0 4-16,0 3-4 15,-8-3 0-15,-3 0 0 16,-1 0 1-16,8 0-1 0,-3 0-3 16,-1 0 1-16,-3 0 1 15,-1 0 0-15,5 0-3 16,-1 0 2-16,-4 0 6 16,-3 0-4-16,-4 0 0 15,19-3 0-15,-4 3 7 0,-3 0-6 31,-1-4-4-31,0 4 2 0,8-3 5 16,-4 0-4-16,-4 3 0 16,-3-4 0-16,3 1-1 15,1 0 0-15,-5-1 2 16,1 1-1-16,-4 0-3 16,-4-1 1-16,0 4 4 15,3-3-3-15,-6 0 6 0,-1 3-5 16,0 0-3-16,-3-4 2 15,3 4 3-15,4 0-3 16,-4 0 0-16,0 0 1 16,1-3-1-16,-1 0 0 15,0 3 0-15,0 0 0 16,4-4-3 0,-3 1 2-16,-5 3 4 15,0-4-3-15,-3 1 6 16,-4 0-5-16,4 3-8 15,3 0 5-15,-7 3 7 16,0-6-5-16,0 3 1 0,-4-4 0 16,0 1 1-16,1 3-1 15,-5 0 2-15,0 0-2 0,5 0 2 16,-5-3-2-16,8 3-3 16,-8-4 1-16,1 1 4 15,-9 0-3-15,1-1 0 16,-4 4 1-16,0 0 4 15,1 0-4-15,-1 0 0 16,-4 0 0-16,0 0-1 0,1-3 0 16,-5 6-3-16,1-3 2 15,-1 0 4-15,-7 0-3 16,8 0 6-16,-8 0-5 16,7 0 9-16,-3-3-8 15,-4 3-7-15,0 0 5 31,8 0 2-31,-5-3-2 0,1-1-2 16,-4 4 1-16,8 0 4 16,7 0-3-16,-15 0 0 15,11-10 1-15,0 0-4 16,-3 3 2-16,-1 1 9 16,-3 2-6-16,0 1 7 15,4 3-6-15,-8-3-2 16,7 3 0-16,-7 0-1 0,0 0-3 15,4 0 2-15,-4 0 4 16,-4 0-3-16,12 0 3 16,-8 0-2-16,7 0-3 15,-7 0 1-15,0 0 1 32,8 0 0-32,-8 0 0 0,0 0 0 15,0 0-3-15,0 0 2 16,0 0 1-16,0 0 0 15,7 0 2-15,-7 0-1 16,0 0-1-16,0 0 1 16,8 0-4-1,-4 13-15-15,-1 0 14 0,1 1-77 16,0-1 63-16,-4 4-178 16,-15 3 151-16,-15-6-127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0:41.42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6 41 52 0,'0'-4'26'0,"-4"4"-21"0,4 0-6 16,0 0 25-16,0 0-19 15,0 0 29-15,0 0-26 16,0 0 22-16,0 0-23 16,0 0 19-16,0 0-19 15,0 0 24 1,4-6 2-16,-4-1-24 0,4 4 14 0,-4-1-18 15,0-3 20-15,0 4-19 16,0 0 3-16,0 3-7 16,0 0 5-16,3-4-6 15,-3 4 6-15,0 0-6 16,0 0 0-16,0 0 0 16,0 0 10-16,0 0-9 0,0 0 3 15,0 0-4-15,0 7-1 16,0 0 9-16,0 0-7 15,0-4-1-15,0 0 0 16,0 1-1-16,0-1 0 16,0 7 5 15,0 0-1-31,0 0-2 0,0-3 1 16,0 3-2-16,0 0 2 15,0 0-2-15,0 0 5 16,0 3-5-16,0 1 6 15,0-1-6-15,0 1 0 16,0-1 0-16,0 7 1 16,0-3-1-16,0 0 2 0,0 3-2 15,0-3 2-15,0 6-2 16,0 0 2-16,0 1-2 16,0-4 2-16,0 0-2 0,0-3 2 15,0 10 4 1,0-4-6-16,4-3 0 31,-4 0 0-31,0 11 1 16,0-8-1-16,0 0-1 0,0-2 1 15,0 2 1-15,0-3-1 16,0 4 5-16,0-1-5 16,-4 4-3-16,4 0 2 15,0 0 3-15,0 6-3 16,0 1 6-16,0-1-5 0,0 1 0 15,0-4 0-15,0 0-1 16,0 0 0-16,0-3 0 16,0 0 0-16,0 3 0 15,0 0 0-15,0 0 5 16,0 0-4-16,0 0-3 16,0 1 2-16,0-1-3 0,0 0 2 15,4-3 6-15,-4 6-4 16,0 8 0-16,0-5 0 0,0-2-4 15,4-1 2-15,-4-2 9 16,0-1-6-16,0-3-1 16,0-1 0-16,4 5-1 31,-1-1 0-31,1 0 0 0,-4-3 0 16,0-1 0-16,4 1 0 15,0 0 2-15,0 0-1 16,-4 0-1-16,3 0 1 15,1 6-1-15,-4 7 0 16,0-3 2-16,0-7-1 16,0 4-1-16,4-4 1 0,0 0 1 15,-4 4-1-15,3-1-1 16,1 1 1-16,-4-1-1 16,0-3 0-16,0 0 2 15,4 1-1-15,0-1-1 16,0 0 1-16,-1 0-1 15,-3-3 0 1,0 10 0-16,4 10 0 16,0-10 2-16,0-4-1 15,3 1-1-15,-3-1 1 16,-4-3 1-16,4-3-1 0,-1 0-1 16,-3 3 1-16,4 4 4 15,0-4-4-15,-4 0 0 16,4-3 0-16,0 3 1 0,-4 0-1 15,0-3-3-15,0 3 1 16,3 4 4-16,1 6-3 16,0-3 3-16,0-7-2 15,-1 0 5-15,-3 0-5 16,4 0 3-16,0-3-3 16,-4 7-1-16,0-4 1 0,0 0 1 15,0 0-1-15,4-3-1 16,-4 0 1-16,0 3 1 15,4 0-1-15,-4-3 2 16,0 0-2-16,3-1-1 16,-3 8 1-16,4 3-1 15,-4 0 0 1,4-4 2-16,-4-3-1 16,0-3 2-16,0 0-2 15,0-4-1-15,7 1 1 0,-7 6 1 16,8 4-1-16,-4-8-1 15,0 1 1-15,-12-3-1 16,12-1 0-16,-8 1 2 16,0-1-1-16,8 1 2 0,-8-1-2 15,8 0 2-15,0-2-2 16,-8 9 2-16,8 3-2 16,-8-3-3-16,0-3 1 15,0 0 4-15,4-4-3 16,-3 1 0-16,3-1 1 15,0 1-1 1,0-4 0-16,0 0 2 16,-4-3-1-16,4 3-3 15,0 0 1-15,0-3 4 16,0 0-3-16,7-1 3 16,-10 1-2-16,10 0-1 15,-11-4 1-15,1 1-4 16,-1-1 2-16,4 0 6 0,-4 1-4 15,0-1 3-15,4 1-3 16,0-4-3-16,0 0 1 16,-3 0 6-16,3 0-4 0,0 0 0 15,0 0 0-15,0 0 1 16,0-3-1-16,0 3-1 16,0 0 1-16,0 7-1 0,-4-4 0 15,4 10 0 1,0-6 0-16,0 0 0 15,-4-4 2-15,4 1-1 16,0-4 5-16,0 0-5 16,0 0-3-16,0-3 2 31,0-1 3-31,-4 1-3 0,4 0-2 16,0-7 1-16,0 0 6 15,0 6-4-15,0-6 9 16,0 0-8-16,0 7-4 15,0-7 2-15,0 0 5 16,0 0-4-16,0 0 0 16,0 0 0-16,0 0-4 0,0 0 2 15,0 0 4-15,0 0-3 0,-4 0-2 16,4 0 1-16,0 0-41 16,0 0 33-16,-3 0-151 15,-5-3 124-15,-3-4-255 16</inkml:trace>
  <inkml:trace contextRef="#ctx0" brushRef="#br0" timeOffset="4430.2712">6 41 68 0,'0'-4'32'0,"0"4"-25"0,0-3-8 0,0 3 50 0,0 0-39 16,0 0 31-1,0-7-3-15,0 1-27 0,0 2 21 16,0 1-25-16,0 3 19 0,0-4-19 16,0 1 10-16,-4 3-12 15,4 0 13-15,0 0-13 16,0 0 17-16,0-3-17 15,0 9 12-15,0 1-12 32,0-7 11-32,4-3-12 0,0 10 3 15,-4-7-5-15,7 3 8 16,1 0-8-16,-1 1 5 16,1-4-6-16,-8 0 9 0,7 3-8 15,5-3 7-15,-1 0-6 16,4 0 6-16,0 0-6 15,0 0 4-15,4 3-6 16,4-3-3-16,-1 0 2 0,1 0 3 16,0 0-3-16,-1 0 0 15,5 0 1-15,-1 7 1 16,1-7-1-16,-1 0-3 16,8 0 1-16,-4 0 4 15,4 0-3 1,-4 7 0-16,4-7 1 15,-4 0 1-15,1 0-1 16,-1 0 2-16,-4 3-2 16,8 4-1-16,0-4 1 15,0 0 1-15,-4 1-1 0,0-4-1 16,1 0 1-16,3 3 4 16,0 1-4-16,-4-1-3 15,4-3 2-15,3 0 0 0,-3 0 0 16,0 0 8-16,4 3-6 15,-4-3-4-15,0 0 2 16,4 4 0-16,3-1 0 16,1-3 2-16,-5 0-1 15,5 0 2 1,-4 0-2-16,3 0 5 16,-3 0-5-16,7 0 0 15,0 0 0-15,1 0-4 16,-5 3 2-16,1-3 9 15,-1 0-6-15,1 0-4 16,-1 4 2-16,1-4 0 16,-1 0 0-16,1 0 2 0,-1 0-1 15,1 3-1-15,-5-3 1 0,9 0 1 16,-5 0-1-16,1 3-1 16,-1 1 1-16,-3-4-4 15,0 0 2-15,3 0 6 16,1 3-4-16,-1-3-11 15,-3 0 8-15,3 0-2 16,-3 0 2-16,0 0 19 16,0 3-14-16,-1-3-6 0,5 0 3 15,-4 0-1-15,-1 4 1 16,-3-4 2-16,8 0-1 16,-1 0-1-16,5 0 1 31,-1 3-1-31,-4-3 0 0,-3 0 0 15,0 0 0-15,3 0-3 16,-3 0 2-16,0 0 4 16,-4 0-3-16,3 0 0 15,5 0 1-15,0 0-1 16,-9 0 0-16,1 0 0 16,4 0 0-16,-8 0 2 0,4 0-1 15,-4 0-1-15,4 0 1 0,-3 0-1 16,-1-3 0-16,-4-1 0 15,1 4 0-15,-1-3 2 16,0 3-1-16,-3 0-1 16,0 0 1-16,-1 0-1 31,1 0 0-31,3-3-3 16,-3 3 2-16,3-4 4 0,-3 4-3 15,0 0 3-15,-4 0-2 16,-1 0-1-16,1 0 1 15,-4 0 1-15,1 0-1 16,-1 0 2-16,-4 0-2 16,0 0-1-16,1 0 1 0,-1-3-4 15,0 0 2-15,8 3 6 16,-4 0-4-16,0 0 0 16,8 0 2-16,-4 0-2 15,-4 0-1-15,0 0 1 16,-4 0-1-16,1 0 0 15,3-4 0-15,0 4 0 16,0 0-3-16,0 0 2 16,0-3 4-16,4 3-3 15,-4 0-2-15,0 0 1 16,0 0 1-16,0 0 0 16,0 0 5-16,-3 0-4 0,7-3-3 31,-4 3 2-31,-4 0 0 15,8-4 0-15,-4 1-3 0,0 3 2 16,-4 0 4-16,1 0-3 16,-1-3-2-16,0 3 1 15,1 0 4-15,-5 0-3 16,1 0 3-16,-1 0-2 16,1 0-1-1,-1 0 1-15,1 0-4 16,-1-7 2-16,1 7-2 0,-4-7 2 15,3 7 4-15,1-3-3 16,-1-1 0-16,1 1 3 16,-1 6-2-1,1-3-3-15,11 4 1 16,-4-8 1-16,8 8 5 16,-5-11-4-16,1 4-5 15,-4-1 3-15,1 1 3 16,-1 3-2-16,-4-3-2 15,0 3 1-15,1-4 6 16,-1 4-4-16,0 0-3 16,1 0 2-16,-1 0 0 0,0 0 0 15,-3 0 0-15,3 0 0 0,-3-3 5 16,3 3-4-16,-4 0-8 16,1 0 5-16,0 0 4 15,-1-10-2-15,1 13 0 16,-1-3 1-16,1 0 1 31,-8 0-1-31,7 0 2 16,-7 0 1-16,0 0-3 15,0 0-1 1,8-6 3-16,-8 6-2 16,0 0-1-16,0 0 1 15,0 0 1-15,4 3-1 16,-4-3-3-16,0 0 1 15,7 3 1-15,-7-3 0 16,4 14 0 0,0-4 0-16,7-4 0 0,-3 1 0 15,-1 0 0-15,-3 0 0 16,0-1-3-16,-1 1 2 31,1 3 1-31,0 0 0 0,7 0 0 16,-11 0 0-16,0 4 2 15,8-1-1-15,-1 0-1 16,-3 7 1-16,0-3-4 16,-4 0 2-16,4 0 1 15,-4 6 0-15,3 4 2 16,-3 0-1-16,4 0-1 0,0-1 1 16,0-2-1-16,0 3 0 15,-1-4-3-15,5 7 2 16,-4 4 1-1,3-1 2-15,-3 1-1 16,0-4-1-16,0 0 1 16,-1 0-4-1,1 4 2-15,0-4 1 16,0 14 0-16,3 3 0 16,1-4 0-16,-5 1 0 15,1-1 0-15,4-3 2 0,-4 4-1 16,-1 0-3-16,5-4 1 15,-4-3-2-15,-1 0 2 16,1-1 1-16,0 1 0 0,4 10 0 16,-1 7 0-16,1-7 5 15,-5 0-4-15,1-4-5 16,0-3 3-16,-4 1 6 16,4-1-5-16,-4 0-4 15,11-3 3-15,-11 0 0 16,8 0 1-16,-1 0-3 0,1-1 2 15,-5-2 6-15,1 20-4 16,0-11 0-16,0 4 0 16,-4-7 1-16,0 0-1 15,0 4-3-15,0-4 1 16,0 0 1-16,0-3 0 0,0-3 0 31,0 3 0-31,4 0 0 16,-4-1 0-16,0 11 0 15,3 7 0-15,-3-7 0 16,0-4 0-16,0-2 2 0,12-8-1 16,-12 1-1-16,7 3 1 15,1 3-4-15,-5-7 2 16,1-3 1-16,-4 1 0 0,-7-1 2 16,10 0-1-16,-3 0-1 15,0 0 1-15,0 7-1 16,-3 3 0-16,6 1 0 15,-6-8 0-15,-1 4 0 16,0-7 0-16,12-6 2 16,-12 2-1-1,8 8-3-15,-8-4 1 16,8 4 1-16,-1-4 0 16,1-3 0-16,0-1 0 15,0-2 0-15,-4 3 0 16,0-1 2-16,0-2-1 15,0 3-1-15,4-4 1 16,-1 11-1-16,-3 9 0 0,0-9 2 16,0-4-1-16,0-3-6 15,0 0 4-15,0-4 3 16,0 4-2-16,0-4 0 0,0 18 3 16,4-8-2-1,-4-3-6-15,0-3 4 16,0 0 3-16,0-4-2 0,0 1 0 15,0-1 1-15,0 1 1 16,0-1-1-16,0-3-6 16,4 10 4-16,-4 4 3 15,0-1-2-15,0-6 3 16,0-3-2-16,4-1-6 31,-4-3 4-31,0-3 6 0,0 0-5 16,0 0-2-16,0-1 2 15,0-2 3-15,0-1-3 16,0 0 3-16,0-2-2 16,0 9 2-1,3 3-2 1,-3-3 2-16,0-3-2 0,0-4 5 16,0 1-5-16,0-4 3 15,4 0-3-15,-4 0 2 16,0 0-2-16,0-3-3 0,4 3 1 15,-4-4 9-15,4 1-6 16,-4 0-1-16,7 0 0 31,-7-1 1-31,4 1-1 0,-4-7 5 16,0 0-5-16,0 0-3 16,4 7 2-16,-4-1 5 15,4 1-4-15,-4-7 0 16,0 0 0-16,0 7-1 15,3-1 0-15,-3-6 0 16,4 7 0-16,-4-7-3 0,4 7 2 16,-4 0 4-16,4-1-3 15,-4 1-2-15,0 0 1 16,0-1 4-16,3 1-3 16,-3 0 0-16,0-7 1 15,4 7-1-15,-4-1 0 16,0-6 0-16,0 17 2 15,4-4-1-15,-4-3 2 16,0 0-2-16,0-3-1 16,0-7 1-16,0 17-1 15,0-17 0-15,0 13 2 0,4-3-1 16,-4-3-1 15,0-7 6-31,0 0-5 0,0 0-3 16,0 0 2-16,0-7-3 15,-4 1-82 1,-4-1 67-16,-3 0-258 16,-49-33 77-1</inkml:trace>
  <inkml:trace contextRef="#ctx0" brushRef="#br0" timeOffset="7046.6125">157 5017 68 0,'-4'-6'32'0,"8"6"-25"0,-4 3-8 0,0-3 28 15,0 0-22-15,0 0 35 0,0 0-30 16,0 0 34-16,0 0-33 16,0 0 28-16,0 0-29 31,4 0 18-31,-4 0-21 0,0 0 27 0,0 0-26 15,0 0 27-15,0 0-26 16,0 0 15-16,0 0-18 16,0 0 17-16,0 0-18 15,0 0 9-15,11 0-1 16,0 0-10 0,-3 3 13-16,11-3-10 15,-4 0-3-15,0 0 4 16,0 0-6-16,0 0 0 15,0 0 0-15,4 0 1 16,0 0-1-16,0 0 2 0,4 0-2 16,-1 0-3-16,5 0 1 31,3 0 6-31,0 4-4 0,4-4 3 16,0 3-3-16,-4 1-1 15,4-1 1-15,-4-3-4 16,12 0 2-16,-5 3 4 15,1-3-3-15,0 4 3 16,0-4-2-16,3 3 2 16,-3-3-2-16,11 3 5 0,-4 1-5 15,0-1 3-15,-3 0-3 16,-1-3 8-16,1 0-7 16,11 0-4-16,-4 0 2 15,-4-3 0-15,0 3 0 16,1 0 2-16,-1 0-1 15,15 0 2-15,-3 0-2 0,-4 0-1 16,-8 0 1-16,4 0-1 16,0 0 0-16,0-3 5 31,-4 3-4-31,1 0 3 16,-1 0-3-16,0 0-1 0,-3 0 1 15,11 3 1-15,-4 0-1 16,-4-3 2-16,0 0-2 0,-3 4 5 15,-1-4-5-15,4 0-3 16,5 0 2-16,-1 0 3 16,0 0-3-16,-4 0 0 15,0 0 1-15,4 0 4 16,0 0-4-16,-3 0 0 16,-1 0 0-16,0 3 1 0,-3-3-1 15,3 0 2-15,4-3-2 16,-4 3 2-16,0 0-2 15,-3 0 2-15,-1 0-2 16,1-4-1-16,3 4 1 16,1 0-1-16,-5 0 0 15,-3 0 14 1,3 0-11-16,-11 0-7 16,8 0 4-16,-4 0-1 15,8 0 1-15,-1-3 5 16,-3 0-4-16,0-1 6 15,-4 4-6-15,3 0-3 16,-3 0 2-16,0 0 3 0,-4 0-3 16,4 0 0-16,12 0 1 0,-5 0 1 15,1 0-1-15,-8 0 2 16,0 0-2-16,-4 0-1 16,7 0 1-16,5-3-1 15,-4 0 0-15,-4-1 2 16,0 4-1-16,0 0 2 15,-4 0-2-15,0 0 2 0,0-3-2 16,0 3 2-16,1 0-2 16,6 0 2-16,-7 0-2 15,1-3-1-15,-5 3 1 16,0-4 1-16,-3 4-1 16,0-3-1-16,-1 3 1 31,-3-4 1-31,0 4-1 0,7-3-1 15,-3 0 1-15,7-1 1 16,-3 1-1-16,-5 0-3 16,1 3 1-16,0-4 4 15,-5 1-3-15,1 3-2 16,0 0 1-16,0 0 6 0,0-3-4 16,0-1-3-16,0 4 2 15,-4 0 0-15,0 0 0 0,8 0 2 16,-5 0-1-16,9-3-6 15,-8 0 7 1,0 3-3-16,-1 0 1 16,-3 0 1-16,-3 0 1 31,-1 0-1-31,0 0-1 0,1 0 1 16,-5 0 1-16,5 0-1 15,-5-4 5-15,1 4-5 16,-1-3-3-16,1 3 2 15,-1-3 3-15,1 3-3 16,-1 0-2-16,1 0 1 16,0 0 1-16,-8 0 0 0,3-4 0 15,5 4 0-15,-4 0 2 16,3 0-1-16,-7 0-3 16,8 0 1-16,-8 0 4 15,0 0-3-15,0 0 0 16,15-3 1-16,-4 3-1 15,-3 0 2-15,-1 0-1 16,-7 0-1-16,0 0 1 0,4 0-4 16,-4 0 2-16,0 0 4 15,8 0-3-15,-8 0 0 16,0 0-2 0,11 0 1-16,0 3 4 31,-3-3-3-31,-1 0 0 0,-7 0 1 15,0 0 1-15,8 0-1 16,-8 0 2-16,0 0-2 16,7 0-1-16,-7 0 1 15,8 0-1-15,-8 0 0 16,7 0 8-16,-7 0-6 16,8 0-9-16,-8 0 5 0,0 0 1 15,11 0 1-15,-11 0-17 16,0 0 13-16,0 0-77 15,8 0 63-15,-8 0-130 16,0 0 113-16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0:57.86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29 0 64 0,'-3'3'32'0,"3"-3"-25"0,0 3-8 0,0-3 28 15,0 0-22-15,0 4 24 31,-4 6-13-31,4-10-11 16,0 0 12 0,-4 10 9-16,0-4-19 0,1 1 14 15,-1-3-16-15,4-1 11 0,0 0-11 16,-4 1 13-16,4-1-13 16,0-3 0-16,0 0-3 15,0 0 10-15,-4 0-10 0,4 0 8 16,0 0-7-16,0 0 9 15,0 0-9-15,0 0 7 16,0 0-7-16,8 3 6 16,-8-3-6-16,7 4-2 15,1 6 0-15,-1-10 4 16,5 10-4 0,-1-4 0-16,0 1 0 15,4-4 1-15,0 1-1 16,4-8-3-16,4 1 1 15,0 10 12-15,-1 0-9 0,1-4 0 16,-1 0-1-16,1 1 4 16,3-1-4-16,1 0-8 15,-1 1 5-15,4-4 15 0,4 0-10 16,4 0-1-16,0 0-1 16,-4 0 1-16,0 0-1 15,0 0 2-15,3 3-2 16,5 0 2-16,-5-3-2 15,1 4 2-15,0-4-2 16,0 3 2-16,-1-3-2 0,1 3-1 16,0-3 1-16,7 4 1 15,-4-1-1-15,1 0-3 32,-4-3 1-32,-1 4 1 15,8-1 0-15,1 1 0 16,-5-1 0-16,1 0 2 15,-1-3-1-15,1 4-1 0,-1-4 1 16,8 3 1-16,0-3-1 16,0 3-1-16,-7-3 1 15,3 4 4-15,-4-1-4 0,5 0-3 16,-1-3 2-16,-4 4 3 16,1-4-3-16,-1 3 6 15,1-3-5-15,-1 3 3 0,1-3-3 16,3 4 2-16,0-1-2 15,-3 0-3-15,-1-3 1 16,-3 0 1-16,0 4 0 16,3-1 5-16,0 0-4 15,-3 1-3-15,-4-1 2 32,8 1 3-32,-9-4-3 0,1 3 6 15,0-3-5-15,-3 3 0 16,-1-3 0-16,4 7-1 15,3-4 0-15,-3-6 2 16,-4 6-1-16,1-3 2 16,-1 4-2-16,0-4 5 15,-4 3-5-15,8-3-5 0,-4 0 3 16,4 0 0-16,-4 0 1 16,1 0 2-16,-1 0-1 15,0 3-1-15,0-3 1 0,0 0 1 16,0 4-1-16,4-4-1 15,4 3 1-15,-4-3-1 32,0 3 0-32,-4 1 2 15,4-4-1-15,-4 0-3 0,4 0 1 16,4-4 1-16,0 1 0 16,-5 3 0-16,1 0 0 15,0-3 0-15,0-1 0 16,0 4 0-16,-4-3 0 15,1 0 0-15,2-1 0 0,5 4-3 16,0-3 2-16,0 0 6 16,-4 3-4-16,-4 0 0 15,0 0 0-15,0 0-4 16,0-4 2-16,4 4-2 16,8-3 2-16,-5 0 4 15,-3-1-3-15,-4 1 0 0,4 3 1 16,-4-4 1-16,1 1-1 15,-5 0-1-15,0 3 1 16,5-4-1-16,3 4 0 0,-8 0-3 16,-3 0 2-16,-1 0 4 15,1 0-3-15,-1-3 0 32,-3 3 1-32,0-3 1 15,-4 3-1-15,0-4-3 0,0 4 1 16,0 0-2-16,1 0 2 15,6 0 4-15,-3 0-3 16,-4-6 0-16,8 6 1 16,-1-4-1-16,-3 4 0 15,0 4 0-15,-4-8 0 0,0 4-6 16,0 0 5-16,0-3 6 16,0 3-5-16,-3 0 1 15,-1 0 0-15,0 0 1 16,1 0-1-16,-1-3-3 15,0 3 1-15,1-4 4 16,-1 8-3-16,0-4 9 0,1 0-7 31,-5 0 2-31,1 0-3 16,-1 0 2-16,1 0-2 16,-1 0-1-16,5 0 3 15,-1-4-2-15,-4 1-3 16,1 3 1-16,-4-3 1 15,7 6 0-15,0-3 2 0,-3-3-1 16,-1 3-3-16,1 0 1 16,-8 0-8-16,7 3 7 15,1 4-91-15,-4 3 72 16,-8 3-258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0:59.8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-4 10 120 0,'8'-7'55'0,"-8"4"-43"0,0 6-15 15,3-3 37-15,-3 0-27 16,0 0 34-16,0 0-31 16,0 0 29-16,0 0-30 15,0-3 7-15,0 3-11 0,0 0 8 16,0 0-10-16,0 0 21 0,0 0-18 16,0 0 14-16,0 0-15 15,0 0 17-15,0 0-17 16,0 0 9-16,0 0-10 15,0 0 3-15,0 0-5 16,0 0 2-16,8 0-3 0,-1 3 5 31,1-3-5-31,3 0 6 16,1 0-6-16,3 0-5 16,-4 0 3-16,8-3 6 15,3 3-5-15,1 0 7 16,0 0-6-16,3 0-5 0,4 0 3 15,0 3 0-15,4-3 1 16,0 0 0-16,12 3 0 0,-5-3 5 16,0 0-4-16,5 4-5 15,-5-4 3-15,8 6 0 16,0-6 1-16,0 0 5 16,4 0-4-16,-4-3 3 15,8 6-3-15,3 1-3 16,-4-1 1-16,1 1 4 0,0-1-3 15,7-6 0-15,-4 3 1 16,0-4-1-16,1 4 0 16,-1 0 2-16,8 4-1 15,0-1-1-15,-4-3 1 0,-4 0-4 16,8 0 2-16,-8 0 4 31,1 0-3-31,-1 7 3 16,0-1-2-16,8 1-3 0,-4-4 1 15,0-6 1-15,-3 10 0 16,7-4 2-16,-8 0-1 16,0 1 2-16,0-1-2 15,-3 4 2-15,0-7-2 16,3 0 2-16,-4 7-2 0,-3-7 5 16,0 6-5-16,0-2-3 15,3 2 2-15,-3-2 5 16,-4-1-4-16,0-3-5 15,0 3 3-15,4-3 6 16,4 0-5-16,-5 0-2 16,-3 4 2-1,-3-1 0-15,-1-3 0 16,8 3 2-16,-4 1-1 16,-4-4 2-16,0 0-2 15,0 0-1-15,1 0 1 16,-5 0 4-16,4 0-4 0,1 0 0 15,-1 3 0-15,-4 0 1 16,-3-3-1-16,0 0 2 0,-1 0-2 16,12 4-3-16,-3-4 1 15,-5 0 1-15,1 0 0 16,-5 0 2-16,1 0-1 16,0 0-1-16,-4 0 1 15,0 0 4-15,3 0-4 16,12 0-5-16,-11 0 3 0,-4 0 3 15,-4 0-2-15,0 0 3 16,-3 0-2-16,-1 0-3 16,4 0 1-16,8 0 1 15,-8 0 0-15,-4 0 11 16,-3 0-9-16,0 0-9 31,-4 0 6-31,-1 0 6 0,1 0-5 16,0 0 1-16,0 0 0 15,0 0 1-15,-4 0-1 16,0-4-1-16,0 4 1 0,0 0-15 16,0 0 11-16,-3 0 15 15,-1 0-10-15,0 0 8 16,4 0-7-16,8-3-2 0,-16 3 0 16,8 0-1-16,-3-3 0 15,-1 3-3-15,0 0 2 16,1 0 4-16,-5 0-3 15,1 0 0-15,3 0 1 16,-3 0-1-16,3 0 0 16,-3 0-3-1,-1 0 2-15,1 0 4 16,-1 0-3-16,1 0 0 16,-1 0 1-16,1 0-1 15,-8 0 0-15,4 0 0 16,-4 0 0-16,0 0 0 15,0 0 0-15,0 0-3 16,0 0 2-16,0 0-58 0,3 6 46 16,-3 1-116-16,0 3 99 15,-3 0-214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1:04.83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0 61 80 0,'0'-3'39'0,"0"3"-31"0,0 0-10 0,0 0 49 16,0 0-37-16,0 0 38 16,0 0-35-1,0-7 18 1,4 0-3-16,-4 1-20 16,0-1 16-16,4 0-19 0,-4 4 15 15,0 0-15-15,0-1 14 16,0 1-14-16,0 3 17 15,3-3-17-15,-3 3 12 16,0 0-12-16,0 0 11 0,0-4-12 16,0 4 3-16,0-3-5 0,0 3-4 15,0 0 2-15,0 0 11 16,0 0-9-16,0 0 0 16,8 0 4-1,3 0-5-15,1 0 3 16,-5 0-3-16,8 0 2 15,0 0-2-15,-3 0 2 0,-1 0-2 16,0 0 5-16,4 0-5 16,0 0-3-16,0 0 2 15,4 0 3-15,0 0-3 16,4 0 3-16,-1 0-2 16,1 0 5-16,3 3-5 15,5-3 0 1,-5 0 0-16,4 4-1 15,-4-4 0-15,1 3 0 16,-1 0 0-16,1-3 2 16,-1 0-1-16,4 0 2 0,-3 0-2 15,3-3-3-15,0 10 1 16,0-7 1-16,0 6 0 16,0 1 0-16,1-4 0 0,-1 1 5 15,0-1-4-15,0-6 0 16,8 6 0-16,-4 0 1 15,0 1-1-15,0-1-3 16,-1-3 1-16,-2 0-2 16,6 0 2-16,-3 0 1 31,4 0 0-31,0 0 0 0,-1 0 0 16,-3 0 2-16,0 0-1 15,0 0 2-15,4 4-2 16,3-4 2-16,5 3-2 15,-5 0 2-15,-3-3-2 16,-1 4 5-16,-3-4-5 16,0 6 0-16,4 1 0 0,4 0-4 15,-5-4 2-15,1-3 4 16,0 3-3-16,-1-3 0 16,1 4 1-16,-4-4 1 0,4 0-1 15,3 0-6-15,1 0 4 16,-5 0 3-16,1 3-2 15,-4-3 3-15,0 0-2 0,4 0-3 16,3 3 1-16,-3 1 1 16,3-1 0-16,-3-3 2 15,0 3-1-15,-1-3-1 16,-3 0 1-16,4 4-4 16,7-4 2-16,-3 0 1 31,-5 3 0-31,1-3 0 0,0 0 0 15,3 4 5-15,5-1-4 16,-5-3-3-16,0 0 2 16,1 0 0-16,-1 0 0 15,8 0 2-15,-3 0-1 16,3 0-1-16,0 0 1 16,-4 0-1-16,-4 3 0 0,-3-3-3 15,4 4 2-15,-8-4 1 16,7 0 0-16,0 3 2 15,-3-3-1-15,0 0 2 16,0 0-2-16,-1 0-3 0,1 3 1 16,-4-3 4-16,4 0-3 31,3 0 0-31,-3 4 1 0,-4-4-1 16,0 3 0-16,-4-3-3 15,0 0 2-15,0 0 4 16,4 0-3-16,8 0 3 15,-5 0-2-15,1 0-3 16,-4 0 1-16,0 0 4 16,-4 0-3-16,0 0-2 0,0 0 1 15,4-3 4-15,4 3-3 16,-8 0-5-16,0 0 4 16,-3 0 6-16,-1 0-5 15,-3 0 1-15,-1 0 0 16,1 0-1-16,-4 0 0 15,0 0-3-15,7 0 2 0,-3 0 6 16,7 0-4-16,-4 0 0 16,1 0 0-16,-5-4-1 15,1 4 0-15,-1 0-3 16,1 0 2-16,0 0 4 0,-1 0-3 16,1 0-2-16,0 0 1 31,-5 0 4-31,9 0-3 0,3-3-2 15,-7 3 1-15,-1 0 4 16,-3 0-3-16,0 0 0 16,-4 0 1-16,0 0-1 15,0 0 0-15,0-3 2 16,0 3-1-16,0 0-3 16,-3-4 1-16,-1 4 1 0,0 0 0 15,1-3 0-15,-5 0 0 16,1-1 2-16,-1 4-1 15,8 0 2 1,-3 0 1-16,-1 0-3 16,4 0-1-16,-7 0 1 15,3 0-1 1,0 0 0-16,-3 0-3 16,-1 0 2-16,1 0 4 15,-8 0-3-15,0 0 3 16,0 0-2-16,0 0-17 15,0 0 12-15,-11 4-57 16,-16 2-76 0,-3 1-108-16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1:07.43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-9-3 72 0,'-4'0'32'0,"4"0"-25"0,-3 0-8 0,3 0 39 15,0 0-30-15,0 0 33 0,0 0-30 16,0 0 30-16,0 0-30 15,0 0 22-15,0 0-24 16,0 0 25-16,0 0-25 0,0 0 18 16,0 0-20-16,0 0 16 15,0 0-18-15,0 0 12 16,0 0-12 0,0 0 2-16,0 0-5 15,0 0 16-15,0 0-14 16,0 0 10-16,0 0-11 15,0 0 7-15,0 0-7 16,11 4-2-16,0-4 5 16,4 0-5-16,0 0 0 15,1 0 0-15,-5 0 4 0,4 0-4 16,0 0 9-16,0 0-8 16,0 0-1-1,4 0 0-15,0 0 1 0,0 0-1 16,0 0-1-16,-1 0 1 15,1 0 7-15,4 0-6 16,7 0 2-16,0 3-3 0,4-3-3 16,-7 0 1-16,-1 4 6 15,0-4-4-15,1 0-3 16,-5 0 2-16,9 0 3 16,-1 0-3-16,0 0 0 15,0 0 1-15,0 0 1 16,0 0-1-1,0 0-3-15,1 0 1 16,-1 0 9-16,4 0-6 16,3 3-4-16,1 0 2 15,-4 1 3-15,0-1-3 0,0-3 3 16,0 0-2-16,4 0 5 16,3 0-5-16,1 0 0 15,-5 0 0-15,5 0 1 0,-1 0-1 16,1 0 2-16,7 0-2 15,0 0-1-15,-4 0 1 16,-4 0 1-16,1 0-1 16,-1 3-1-16,-3-3 1 15,4 0-1-15,-1 0 0 16,-3 0 0 0,-1 0 0-16,1 0 0 15,0 0 0-15,0 0 2 16,-1 0-1-16,8 0 2 15,-3 4-2-15,-1-1 5 16,1 0-5-16,-4 1-3 16,-1-4 2-16,5 0 5 15,3 0-4-15,-4 0 0 0,1 0 0 16,3 0-1-16,-3 0 0 16,-1 0 0-16,1 0 0 15,3 3-3-15,-4-3 2 0,-3 3 4 16,0 1-3-16,-4-1 6 15,0-3-5-15,-4 0-3 16,7 0 2-16,5 0 8 0,-4 0-6 16,-4 0-4-16,0 0 2 15,-1 0 5-15,1 0-4 16,0 0-3-16,-4 0 2 16,4 3 3-16,4-3-3 15,0 4 0-15,-4-4 1 31,0 0 1-31,7 3-1 0,-3-3-1 16,-4 0 1-16,3 0 1 16,5 0-1-16,-4 0 2 15,-4 0-2-15,3 0-1 16,-3 0 1-16,0 0-1 16,0 0 0-16,0 0 2 15,0 4-1-15,4-1-1 0,-1 0 1 16,-3-3-4-16,-4 0 2 15,1 4 4-15,-1-4-3 0,-4 0 0 16,8 0 1-16,4 0-1 16,-4 0 0-16,0 0 0 15,-4 0 0-15,4 0 2 32,-4 0-1-32,0 0-3 0,0 0 1 15,0 3 6-15,1-3-4 16,6 3-5-16,-3 1 3 15,0-1 8-15,-4-3-5 16,0 0-7-16,1 0 5 16,-5 0-4-16,8 0 3 15,7 0 6-15,-7-3-4 0,0 3 0 16,-4 0 0-16,1 0-1 16,-1 0 0-16,-4 0 0 15,1-4 0-15,-5 4 0 16,1 0 0-16,-4 0 0 15,0-3 0-15,3 3-3 16,5 0 2-16,-5-3 4 0,-3 3-3 16,-4 0 0-16,0 0 1 15,0-4-1-15,0 4 0 16,0 0 0-16,-3-3 0 0,-1 3 0 16,-3 0 0-16,-1-3 2 15,1 3-1-15,3 0-1 31,-7 0 1-31,3 0-1 0,-7 0 0 16,0 0-3-16,4-4 2 16,-4 4 4-16,8 0-3 15,-1 0 0-15,-7 0 1 16,0 0 1-16,8 0-1 16,-5-3-3-16,1 3 1 15,0 0-2-15,-4 0 2 0,8-4 4 16,-8 4-3-16,0 0-2 15,15 0 4 1,-4 0-2-16,-4 0 3 16,1 0-2-16,0 0-3 15,-1 0 1-15,4 0 1 16,1-3 0 0,-5 3 0-16,1 0 0 15,-8 0 5 1,0 0-6-16,0 0 1 15,-4 0 5-15,8 0-4 0,-4 0 0 16,0 0 0-16,0 0-1 16,7 0 0-16,-7 0 2 15,0 0-1-15,0 0 2 0,8 0-2 16,-8 0-6-16,0 0 4 16,0 0 3-16,0 0-2 15,0 0-42-15,7 0 34 16,-7 0-113-16,0 0 93 15,-26 3-293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1:19.44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-1 206 92 0,'8'-10'42'0,"-8"10"-33"0,7-6-11 15,-3 2 16-15,0 1-12 16,-4 0 31-16,4-4-26 0,-1 0 31 16,1 1-29-16,-4-1 35 15,4 0-33-15,-4 0 20 0,0 1-23 16,0-1 27-16,0 4-27 15,0-1 16-15,0 1-18 16,0 0 20-16,0-1-20 31,0 4 8-31,0 0-10 0,0 0 17 16,0 0-16-16,0 0 15 16,0 0-15-16,0 0 0 15,0 0-3-15,4 4 1 16,-4-4-2-16,3 6 13 15,1 1-10-15,-4 0 0 0,4 3-2 16,-4 0-2-16,0 0 1 0,0 3 4 16,4 1-4-16,-1 6 6 15,-3 3-6-15,4 1 3 16,-4-1-3-16,4 1 2 16,0-1-2-16,-4-3 8 15,0 0-7-15,0 0 2 31,4 1-3-31,-1-1-1 0,1 0 1 16,-4 0 1-16,4-3-1 16,0 3-1-16,-1-4 1 15,1 1 10-15,0-3-9 16,-4-4 3-16,0 0-4 16,4-4 2-16,-4 1-2 15,3 0 2-15,1 0-2 0,-4-4-1 16,0 0 1-16,0 1-1 15,0-4 0-15,0 0 2 16,0 0-1-16,0 3 5 16,0-3-5-16,0 0 9 0,0 0-8 15,0 0-1-15,0-3 0 16,0-1 1-16,0 1-1 0,0-7 5 16,-4 0-5-16,1-7 3 15,-1 0 3 1,0-3-6-16,0 0 0 15,1 0 0-15,-5-4-4 16,1 4 2-16,-1-3 1 31,4-7 0-31,-3-4 0 0,-1 4 0 16,4 0 2-16,1 3-1 16,-1 4 2-16,0-1-2 15,0 4-6-15,1 0 4 16,3 0 3-16,-4 3-2 15,4 0 0-15,0 1 1 16,0 2-7-16,0-3 5 0,0 7 8 16,0 0-5-16,0 0-4 15,0 4 2-15,4-4 0 16,-4-1 0-16,0 5-3 16,3-1 2-16,1 4-2 0,-4-1 2 15,4 1 6-15,0 0-4 31,3 3-5-31,1 0 3 16,-1 0 0-16,1 0 1 16,3 6 0-16,-3-2 2 15,7 2-4 1,11 4-1 0,1-3 2-16,-5 3 4 15,1 0-3-15,-1 0 3 0,1 4-2 16,0-1-3-16,-1 4 1 15,-3 0 1-15,0-1 0 16,0 1 2-16,-4 0-1 16,0 0-3-16,0 6 1 15,-4 4 1-15,1 0 0 16,-1-4 0-16,-3 1 0 0,-1-4 2 31,1 0-1-31,-1 0-3 16,-3-3 1-16,3 0 4 15,1-1-3-15,-8-6 0 16,0 4 1-16,-4-1 1 0,0-3-1 16,1 7 2-16,-1-4-2 15,0-3 2-15,-3 7-2 0,-1-3-1 16,1-4 1-16,-5 0 4 16,1-4-4-16,0 1 0 15,-1 0 0-15,1-1 1 16,-4-2-1-16,0-1 5 15,0 1-5-15,3-4 3 16,1 3-3-16,0 0-1 0,-1-3 1 16,1 0 1-16,-4 4-1 15,0-1-1 1,-4-3-2-16,4 0 1 16,0 3 1-16,0 1 0 15,4-1 2-15,-1 0-1 16,1 1-3-1,3-1 1-15,-3 0 4 16,4 1-3-16,-1-4-5 16,0 3 4-16,1-3 0 15,3 3 1-15,0 1 2 0,1-1-1 16,-1 1-3-16,0-4 1 16,4 3-13-16,0-3 11 15,0 0-55-15,0 0 45 0,8 0-99 16,-1 0 86-16,4-3-193 15,8 3 167 1,0-4-83-16</inkml:trace>
  <inkml:trace contextRef="#ctx0" brushRef="#br0" timeOffset="1104.9948">829 347 192 0,'0'-7'88'0,"0"-19"-69"0,3 9-24 0,1 4 55 16,0 2-18-16,0 1-20 15,-1 0 8-15,1 4-15 16,0-1 22-16,-4 0-21 0,4 4 29 16,-4 0-27-16,0-1 13 15,0 1-15-15,0 3 5 0,0 0-8 16,-4 3-2-16,0 1 0 15,0 12-4 1,1 8 11-16,-1-1-7 16,-7-3-3-16,3 4 2 15,1-1 0-15,-1 1 0 16,-3 3 2 0,-1-4-1-16,1-3-1 15,0 4 1-15,3-4 1 16,1 0-1-16,-1-3-1 15,4-4 1-15,1-3-4 16,-1 0 2-16,0-3 6 0,0-4-4 16,4 0 0-16,0-3 0 15,0-3 1-15,0 0-1 0,0-7 5 16,4 0-5-16,-4 0 0 16,4-4 0-16,0 1 1 15,7-4-1-15,-4-3-3 16,1-4 1-16,0 1 1 15,3-7 0-15,0-4 2 32,0 4-1-32,-3 3 8 0,0 1-7 15,-1 2 2-15,1 4-3 16,-1 3-1-16,1 4 1 16,-1-1-1-16,1 4 0 15,-4 4 5-15,3 2-4 16,1 4 0-16,-1 0 0 15,1 7-7-15,-1 0 5 0,1 3-17 16,-1 10 14-16,5 7 21 16,-1-1-14-16,0 1-3 15,1 0 1-15,-1 0 2 16,0-4-3-16,1 1 3 16,-5-1-2-16,1 4-1 0,-1 3 1 15,8-6-1-15,-3-4 0 0,-1-3 0 16,-4-4 0-16,1 0 5 15,-4 1-4 1,7-8 0 0,-3 1 0-16,-1 0-10 15,1-4 7-15,-8-3-44 32,-4 0 36-32,0 0-63 0,0 0 55 15,1-3-112-15,-9-4 99 16,-3 0-159-1</inkml:trace>
  <inkml:trace contextRef="#ctx0" brushRef="#br0" timeOffset="1393.7539">840 458 196 0,'-8'0'88'0,"8"-4"-69"0,0 1-24 16,0 3 69-16,0 0-51 15,0 0 18-15,0-3-22 0,0 3 5 32,0 0-10-32,4-4 17 0,-4 4-16 0,8-3 12 15,-1 0-12-15,1-1 2 16,3 4-5-16,0 0 2 16,1 0-3-16,3 0-1 15,0 0 1-15,0 0-1 16,0 0 0-16,0 0-9 15,-4 0 7-15,1 4-77 0,-1-4 61 16,-3 3-222-16,7-3 185 16</inkml:trace>
  <inkml:trace contextRef="#ctx0" brushRef="#br0" timeOffset="1933.3112">1349 220 260 0,'0'-7'115'0,"0"7"-91"0,0-3-30 16,0 3 29-16,0 0-19 15,0 0 1-15,0-4-3 16,0 4 7-16,0 0-7 16,0 0 30-16,0 0-25 0,0 0 9 15,0 0-12 1,0 0 9-16,0 0-10 0,0 4 7 16,0 2-7-16,0 8 1 15,0 9-3-15,0-3 2 16,0 4-2-16,0-1-1 15,0 1 1-15,0-1-4 16,7 1 2-16,-7-1 1 16,8 4 0-16,-8-4 2 0,4 4-1 15,-8-3-1-15,4-4 1 16,0-3-4-16,0-1 2 16,-4-2 4-16,4-4-3 15,0 0 6-15,0 0-5 16,0-3-3-16,-4-1 2 15,1-2-37 1,-1-4 29-16,-7-4-58 16,-1-2-20-16,1-4 62 15,3 0-139 1,-3-7 126-16,0 0-43 16</inkml:trace>
  <inkml:trace contextRef="#ctx0" brushRef="#br0" timeOffset="3298.9425">1164 210 200 0,'-4'-7'88'0,"4"4"-69"0,-3-4-24 16,3 7 61-16,0-3-45 16,0-1 13-16,0 1-17 0,0 3 18 15,3-3-19-15,1 3 22 0,0 0-21 0,3 0 14 16,-3 0-16-16,4 0 9 15,3 0-11-15,-3 3 2 16,3 0-4-16,0 1 2 16,1-1-2-16,6 0-1 31,1 1 1-31,4-1-4 0,0 0 2 16,-5-3 4-16,1 4-3 15,0-1-5-15,-4 0 4 16,0 1-50-16,0-4 39 15,0 3-42-15,4-3 40 16,0 0-41-16,0 0 42 16,0 0-22-16,0 0 26 0,0 0-18 15,3 0 20-15,1 0 1 16,-1 0 4-16,1-3 7 16,0-1-4-16,-5 1 9 15,-2 0-8-15,-1-1 44 16,0 1-36-16,-4 0 44 15,0 3-41 1,-3 0 36-16,-4 0-36 16,-1 0 18-16,-3 0-23 15,0 0-1-15,0 0-5 0,4 13 4 16,-4 1-5-16,0 9 3 16,0-3-3-16,0 7-1 15,-4 0 1-15,1-4-1 16,-1 1 0-16,4-4 0 0,0 3 0 15,0-3 0-15,0 0 0 16,0 1 5-16,0-5-4 16,4-2-3-16,-4-4 2 15,3-4 5 1,-3-6-1-16,4-3-2 16,4 0 4-16,-4-4-5 0,3-3 6 15,1 0-6-15,-1-7 9 16,-3 4-8-16,0-4 5 15,3-3-6-15,1-10 3 16,-1-7-3-16,-3 3 5 16,4 1-5-16,-1 3 0 31,1 0 0-31,-5 3-1 0,9 3 0 16,-1 4 5-16,0 3-4 15,-3 4 6-15,7 0-6 16,-4 6 0-16,1 0 0 0,-5 0-4 15,1 7 2-15,-1 11-2 16,1-1 2-16,-1 3 4 16,1 4-3-16,3 3-5 0,0 10 4 15,-3 10 6-15,3-3-5 16,1-3-2-16,-1 2 2 16,-3-2 0-16,3 3 0 15,0 0 2-15,-3-7-1 16,-1-3-3-16,5 0 1 15,-5-4 9 1,1-3-6-16,-1-3-4 16,1 0 2-16,-1-4 3 15,1-3-3-15,-4-3 3 16,-1-1-2-16,1 1-1 16,-4-7 1-16,0 0 1 15,0 0-1-15,-4-3-23 16,1-1 17-16,-5 1-34 0,0-4 29 15,-3 1-20-15,0-1 22 16,-4 0-12-16,0-6 14 16,0 3-7-16,-4 0 9 0,-4-4-3 15,0 1 5-15,-3 3-5 16,3 0 6-16,1 0 3 16,3 3-2-16,0 0 0 0,4 1 1 15,0-1 4-15,4 0-4 16,-1 1 17-16,5-1-14 15,-1 4 7-15,1-1-8 16,-1 4 15-16,4-3-14 16,1-1 21-16,-1 1-19 31,4 0 14-31,-4 3-15 0,4-4 3 16,4 1-6-16,0 3 16 15,3 0-14-15,1 0 7 16,3 0-8-16,8 0-2 15,4 0 0-15,-1 0-1 16,5 0 0-16,-1 3 2 16,0-3-1-16,-3 0-76 0,0 0 59 15,-5 4-325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0:13.323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69 0 52 0,'-4'0'26'0,"4"3"-21"0,-4-3-6 16,4 0 33-16,0 0-25 0,0 0 28 15,-4 0-26-15,4 0 26 16,-3 0-26-16,-1 0 26 16,0 0-26-16,0 0 4 15,4 0-9-15,-4 0 8 0,1 0-9 0,3 0 10 32,-4 0-10-32,4 0 13 15,-4 0-12-15,4 0 3 16,-4 0-5-16,1 0 8 15,3 0-8-15,-4 0 5 16,4 0-6-16,0 0 9 16,-4 0-8-16,4 0 2 0,0 0-3 15,0 7 2-15,0-7-2 16,0 0 5-16,0 6-5 0,0 1 3 16,0-3-3-16,-4 2-1 15,4-2 1-15,0-1 4 16,0 0-4-16,0 1 11 15,0-1-9-15,-3 0 7 0,3 1-7 16,0-1-8-16,0 0 5 16,0 1 2-16,0-1-2 15,0 0 0-15,0 1 1 16,0 3 1-16,-4-1-1 16,4 1-3-16,0 0 1 31,0 3 1-31,0 0 0 0,0 0-3 15,0 0 2-15,0 3-10 16,0 1 8-16,0-1 13 16,0 0-9-16,0-2 4 15,0 19-4 1,0-4-1-16,4-2 3 16,-4-4-2-16,0 0-15 0,0 0 12 15,3-3 14-15,-3 0-10 16,0-4-3-16,4 1 1 15,-4-1 5-15,4-3-4 0,-4 0-5 16,0 0 3-16,0 0 3 16,0 0-2-16,0 0 3 15,0-3-2-15,4 0-3 16,-4 6 4-16,0 1-2 16,0-4 0-16,0 6-2 15,0-2 1 1,0-1 1-16,0-3 0 15,0 0 0-15,0 0 0 32,0-3 0-32,0 0 0 0,0-1 0 15,0 1 0-15,0 0 2 16,0 0-1-16,0-1-1 16,0 1 1-16,3-4 1 15,-3 1-1-15,0-4-1 16,0 6 1-16,0 1-4 15,0 0 2-15,4-4 6 0,-4-3-4 16,0 7-3-16,4 0 2 16,-4-7 0-16,0 6 0 15,0-6 2-15,0 0-1 0,4 4-1 16,-4-4 1-16,0 6 4 16,0-6-4-16,3 4 3 31,-3-4-3-31,0 0 2 0,0 0-2 15,0 0 2-15,0 3-2 16,0-3 5-16,0 0-5 16,0 0 0-16,0 0 0 15,0 0 1-15,0 0-1 16,0 0 8-16,0 0-7 16,0 0 5-16,0 0-6 0,0 0 0 15,0 0 0-15,0 0 1 16,0 0-1-16,0 0-1 15,0 0 1-15,0 0-1 16,0 0 0-16,0 0 5 16,0 0-4-16,0 0 6 15,0 0-6 1,0 0 6-16,0 0-6 16,0 0 0-16,0 0 0 15,0 0-4-15,0 0 2 16,0 0 4-16,4 0-3 15,-4 0 0-15,0 0 1 0,0 0-4 16,4 3 2-16,0-3 1 16,-4 0 0-16,4 4 2 15,-1-4-1-15,1 0-3 16,4 0 1-16,-5 0 4 0,5 0-3 16,-4 0 0-16,3 0 1 15,1 0 1-15,-1 0-1 16,1 0-1-16,-1-4 1 15,1 4 4-15,0-3-4 0,-1 0-3 16,1 3 2-16,-1-4 0 16,8 1 0-16,-3 3 0 15,-1 0 0-15,8-3 2 16,0 3-4 0,-4-4 2-16,0 4 5 15,0-3-4 1,0 3-3-16,0-3 2 15,-4 3 3-15,1-4-3 16,-1 1 3-16,0 3-2 16,1-4-1-16,-1 4 1 0,-4-3-1 15,5 3 0-15,-5 0 0 16,1 0 0-16,-1 0 2 16,5 0-1-16,-1 0 2 0,-4 0-2 15,1 0-3-15,0 0 1 16,-1 0 1-16,1 0 0 15,3 0 0 1,0 0 0-16,-3 0 0 16,-1 0 2-16,1 0-1 15,-4 0-3 1,-1 0 1-16,1 0 4 16,-4 0-3-16,4 0-2 15,3 0 1-15,-3 0 1 16,0 0 0-16,0 0 0 15,0 0 0-15,3 0 0 16,-3 0 0-16,0 0 2 16,-1 0-1-16,1 0-3 0,4 0 1 15,-5 0 1-15,5 0 0 16,-4 0 2-16,0 0-1 16,3 0-1-16,-3 0 1 0,0 0-1 15,3 0 0-15,1 0 0 16,-4 0 0-16,3 0-6 15,-3 0 5-15,0 0 6 16,-1 0-5-16,1 0 1 0,0 0 0 16,0 0-1-16,-1 0 0 15,-3 0 5-15,4 0-4 16,-4 0 6-16,0 0-6 16,0 0 0-16,4 0 0 31,-4 0-1-31,0 0 0 0,0 0 0 15,4 0 0-15,-4 0 2 16,0 0-1-16,0 0 2 16,0 0-2-16,0 0 2 15,0 0-2-15,0 0-1 16,0 0 1-16,4 0 4 16,-4 0-4-16,0 0 0 0,0 0 0 15,3-3-4-15,-3 3 2 16,0-4 6-16,0 1-4 15,0 0 3-15,0-1-3 0,0 4 2 16,0-3-2-16,0 0-1 16,0-1 1-16,0 1 1 31,0 0-1-31,0-1 2 0,0 1-2 16,0-4-3-16,0 4 1 15,0-4 4-15,-3 0-3 16,3-3 3-16,0 0-2 15,-4 4-1-15,4-1 1 16,-4-6 1-16,4-1-1 16,0 1-3-16,-4 3 1 0,0 0 6 15,4-4-4-15,0 4-3 16,-3 0 2-16,3 0 3 16,-4 0-3-16,4 0 0 15,-4 0 1-15,4 0 1 16,-4 0-1-16,1 0-3 15,-1 0 1-15,4 0 4 0,-4-7-3 16,4 0 0 0,-4 4 1-16,4-7 1 15,0-1-1-15,0 5-3 16,0 2 1-16,0 1 1 16,0 3 0-16,0 0 5 31,0 0-4-31,0 0-3 15,0 0 2-15,0 3-3 0,0-3 2 16,0 3 1-16,0 0 0 16,0 1-3-16,0-4 2 15,0 0 6-15,0 3-4 16,0 0-3-16,4-3 2 16,-4 3 3-16,0 1-3 0,4-1-5 15,-4 0 4-15,0 1 3 16,0-1-2-16,0 0 3 15,0 4-2-15,4-4-1 16,-4 4 1-16,0-4-4 16,3 4 2-16,-3-1 4 15,0 1-3 1,0 0-2-16,4-1 1 16,-4 1 4-16,0 0-3 15,0-1-5-15,0 4 4 16,0 0 6-16,0-3-5 15,4 3-2-15,-4-3 2 0,0 3 0 16,0 0 0-16,0-7 0 16,0 7 0-1,0 0 0-15,0-7 0 16,0 7 0-16,0 0 0 16,0-6 0-16,0 6 0 15,0 0 0-15,0 3 0 16,-4-3 0-1,0 0 0-15,1 0 0 0,-1 0-3 16,0 0 5 0,0 0-2-16,1 0 0 15,-1 0 1-15,0 3 1 16,0-3-1-16,0 0-3 16,-3 4 1-16,-1-1 1 31,1-3 0-31,-1 3 0 0,1-3 0 15,-1 0-3-15,1 4 2 16,-1-1 4-16,1-3-3 16,-9 0 0-1,5 3 1-15,-8-3-1 0,4 4 0 16,0-4 0-16,0 3 0 16,4-3 0-16,-1 3-3 15,1-3 2-15,-4 4 1 0,4-4 0 16,-1 0 2-16,1 0-1 15,4 0-1-15,-5 0 1 16,1 0-1 0,0 0 0-16,3 0 0 15,1 0 0 1,-1 0 0-16,0 0 0 16,1 0 0-16,-1 0-3 15,-7 0 8 1,0 0-4-16,0 3-6 15,0-3 4-15,4 0 3 16,-1 0-2-16,5 0 3 16,-1 0-2-16,1 0-3 0,-1 0 1 15,1 0-2-15,3 0 2 16,0 0 4-16,0 0-3 16,1 0-2-16,-1 0 1 15,0 0 4-15,0 0-3 0,4 0-2 16,0 0 1-16,0 0 4 15,-3 0-3-15,3 0-2 16,-4 0 1-16,4 0 1 0,0 0 0 16,-4 0 2-16,4 0-1 15,-4 0 2-15,4 0-2 16,-3 0-6-16,3 0 4 16,0 0 6-16,0 0-5 31,-4 0-2-31,4 0 2 0,0 0 0 15,0 0 0-15,0 0-3 16,0 0 2-16,0 0 4 16,0 0-3-16,0 0 0 15,0-3 1-15,0 3 1 16,0 0-1-16,0 0-3 16,0-4 1-16,0 4 1 0,0 0 0 15,0 0-3-15,0 0 2 16,0 0 1-16,0-3 0 15,0 3 5-15,0-3-4 16,-4 3-3-16,4 0 2 16,0 0 0-16,0-4 0 0,0 4 2 31,-4 0-1-31,4 0-3 16,-4 0 1-16,4-3-2 15,-3 3 2-15,3 0 1 0,-4 0 0 16,0 0 0-16,0 0 0 15,4 0 5-15,-3 0-4 16,-1 0-3-16,0 0 2 16,0 0 0-16,0 0 0 0,1 0 5 15,3 0-4-15,-4 0-5 16,4-3 3-16,0 3 3 16,-4 0-2-16,4 0-2 15,0 0 1-15,-4 0 1 16,4 0 0-16,0 0 2 15,0 0-1-15,-3 0-6 0,3 0 4 16,0 0 3-16,0 0-2 16,0 0 0-16,0 0 1 15,0 0-4-15,0 0 2 16,0 0-2-16,0 0 2 0,0 0 4 16,0 0-3-16,0 0 3 31,3 0-2-31,-3 0-3 15,4 0 1-15,0 0 1 0,3 0 0 16,1 0-3-16,0 0 2 16,-1-7 4-16,1 7-3 15,-1 0-5-15,5 0 4 16,-1-7 6-16,4 4-5 16,0 3 1-16,4 0 0 0,0-3-4 15,0-1 2-15,-4 1 4 16,3-1-3-16,-2 4-2 15,-1-3 1-15,0 3 1 16,-4-3 0-16,0 3-3 16,1-4 2-16,-1 4 1 15,-3 0 0 1,-1 0 2-16,1 0-1 16,-8 0 2-16,0 0-2 15,0 0-3-15,0 0 1 16,0 0 6-16,3 10-12 15,1 1 6 1,-4-5 3-16,0 4-2 0,0 0 0 16,0 0 1-16,-4 4-1 15,1-1 0-15,-1 4-3 16,0 0 2-16,0-1 1 0,1 5 0 16,-1-1 2-16,0 3-1 15,-4 7-1-15,5-3 1 16,-5-3-1-16,4-1 0 15,1-3-3-15,-1 0 2 0,0-3 4 16,0 0-3-16,0-4-2 16,1-3 1-16,-1-3 4 15,0 3-3-15,0-7 0 16,4 4 1-16,0-4 1 16,0 1-1-16,-3-4-1 31,3-4 1-31,0 1-1 0,0 0 0 15,3-4 0-15,1 4 0 16,0-4 2-16,0 0-1 16,-1-3-1-16,1-7 1 15,0 1-4-15,0-8 2 16,0 4 4-16,-1 0-3 0,1 0 0 16,0 3 1-16,-4 0-1 15,0 1 0-15,0 2 0 16,0 1 0-16,0 3 0 0,-4 0 0 15,4 0-3-15,-4 3 2 16,1 4 1-16,-1-1 0 16,0 4 0-16,-4 4 0 31,1 2-3-31,-1 1 2 0,-7 6-2 16,4-3 2-16,0 4 1 15,-4 6 0-15,3-3-3 16,1 13 2-1,0-7 1-15,3 1 0 16,1-4 0-16,-1-3 0 16,4-7 0-16,1-4 5 0,-1 1-4 15,4 0-3-15,0 0 2 16,0-1-3-16,0-6 2 16,0 0 6-16,0-3-4 15,0 0 0-15,0-1 0 16,0-3-4-16,0-9 2 0,0 2 4 15,0-12-6 1,0 2 3-16,0 4 0 16,0 0 0-16,7 0 0 0,-7 3 0 15,0 0 2-15,0 4-1 16,0-1-1-16,-3-2 1 16,3 6-1-16,-4 3 0 31,0 0 0-31,4 0 0 0,-4 4-3 15,4 3 2-15,-4 3-5 16,1 4 5-16,-1 3 0 16,4 4 1-16,-4 6-6 15,0 3 5-15,1 7 3 16,3 1-2-16,0-1-2 16,0-3 1-16,0-1 1 0,0-2 0 15,0-4-6-15,0 0 5 16,0-3 6-16,0-4-5 15,0-3 1-15,0 0 0 16,0-10 1-16,0 0-1 16,0 7-1-16,0-7 1 0,0 0-1 31,3-3 0-31,-3-1 2 16,0-2-1-16,0-1-1 15,0-7 1 1,0-2-1-16,-3-8 0 0,-1-6 0 15,0 3 0-15,0 0 0 16,1 4 0-16,-1 0 0 16,0 2 0-16,0 1 0 0,0 4-3 15,1 2 2-15,3 4 1 16,0 0 0-16,-4 0-3 16,4 7 2-16,0 3-2 15,0 10 2-15,-4 0 1 16,4 3 0-16,0 11 0 15,0 9 0-15,0 1-3 0,0-1 2 16,0-3 4-16,0 0-3 16,0-3-2-16,0-3 1 15,4-1 4-15,0 1-3 16,-1-1-2-16,5-9 1 16,0 2 1-16,-1-2 0 0,1-11 0 31,-1 0 0-31,8-3 5 15,4-3-6 1,-4-4 1-16,0-3 3 16,-3 0-3-16,-1-3 3 0,0-4-2 15,0 4-1-15,-3-4 1 16,0 0-1-16,-1-3 0 16,1-7-3-16,-1-3 2 0,-3 0 4 15,0 3-3-15,-1 4-2 16,1 3 1-16,-4 3 1 15,4 3 0-15,-4 4 0 16,0 4 0-16,0 2-6 16,0 4 5-16,0 14 3 15,0 9-2 1,0 7-2-16,0 0 1 16,0 1-8-16,0-1 7 15,0 0 7-15,0 3-5 16,0 1 4-16,0-7-3 15,4-4-1-15,-4-3 1 16,4-3-7-16,-1-3 5 0,1-4 6 16,0 0-5-16,0-4 4 15,-4-6-3-15,0 0 2 16,7-3-2-16,1-4-1 0,-4-6 1 16,-1-1-1-16,1-2 0 15,0-1 2-15,0-3-1 16,-1 0-3-16,1-4 1 15,0 1 1-15,0-11 0 0,-1 1 2 32,1 3-1-32,0-1-1 15,0 5 1-15,0 6-4 16,-1 3 2-16,-3 3 4 16,4 1-3-16,-4 6-5 15,4 4 4-15,-4 3-3 16,0 7 3-16,4 16-5 0,-1 7 5 15,1 0 3-15,0 4-2 16,-4-1 0-16,7-2 1 16,1 2 1-16,0-6-1 15,-5 3-12-15,1-3 9 16,0-4 9-16,0-6-6 0,-4 0 3 16,3-4-3-16,-3-3 2 15,0-3-2-15,0-7 2 0,0 0-2 16,0 0 2-16,4-10-2 15,-4-3-1-15,4-4 1 16,-4 0 4-16,0-3-4 16,0-4-3-16,0 1 2 31,0-4-3-31,0-6 2 0,0 3 1 16,0-4 0-16,0 4 0 15,0 3 0-15,0 4 0 16,7 2 0-16,-7 8 0 15,8 0 0-15,0 6-6 16,-5 4 5-16,1 3 0 16,0 6 1-16,0 11-3 0,-1 10 2 15,1 0 1-15,0-4 0 16,0 4-3-16,-4-4 2 16,0-2 6-16,0-1-4 15,0-4-3-15,0-2 2 16,0-1 0-16,0-3 0 0,0-3-14 15,0 0 11-15,0-7 23 32,0 0-16-32,0 0-4 15,0-4 1-15,0-2 4 16,0-1-4-16,0-3-3 0,-4-4 2 16,4 1 0-16,0-10 0 15,-8-8 2-15,8 1-1 16,0 3-1-16,0 1 1 0,0 2-4 15,0 4 2-15,0 3 4 16,0 1-3-16,0 2-5 16,0 7 4-16,4 4-3 15,-4 3 3-15,4 7 1 16,0 3 0-16,-1 10-6 16,1 10 5-16,0 4 0 0,0-4 1 15,0 0 0-15,-1-3 0 16,1 0-9-16,0-4 7 15,0-3 15-15,-4 4-10 16,0-8-4-16,0-2 1 16,0-1 3-16,0-3-3 15,0-3 3 1,0-4-2-16,0-6 2 16,0-4-2-16,0-3-1 15,0 0 1-15,-4-3 1 16,0-4-1-16,0-3-1 15,4 0 1-15,0-10 1 0,-3-7-1 16,3 3-3-16,-4 4 1 16,4 0 1-16,-4 3 0 0,4 4-3 15,0 3 2-15,0 3 6 16,0 0-4-16,0 7-8 16,0 3 5-16,0 4-2 15,0 6 3-15,0 7-2 16,0 7 2-16,0 10 4 15,0 10-3 1,0-4-2-16,0-3 1 16,0 1 1-16,-4-5 0 15,0 1 0-15,1-7 0 16,-5 0 2 0,-3 1 2-1,-4-5 0-15,3-2-3 16,1-4-1-16,-4-4 1 0,0 1-1 15,4-4 0-15,-4-3-3 16,0 0 2-16,-4 4 4 16,4-8-3-16,0 4 0 15,-1-3 1-15,1 0-1 16,0 3 0-16,4 0 0 0,-4 0-3 16,4 0 2-16,-1 0 1 15,1 3 0-15,3 0 2 16,-7 1-1-1,4 6-1-15,3-3-2 16,1-1 1-16,-1 1 1 16,1 0 0-16,-1-1 2 31,1 4-1-31,-1 1-3 0,4-5 1 16,-3 1-2-16,-1 0 2 15,1-1 4-15,-1 1-3 16,5 0 0-16,-1-4 1 15,0 0-4-15,0 1 2 16,0-1 4-16,4 0-3 16,0 1 0-16,0 3 1 0,0-7-1 15,4 6 0-15,0 1-3 16,0 0 2-16,0-4 4 16,-1 0-3-16,5 1 0 15,-1-1 1-15,1 0 4 16,3 1-4-16,1-4-5 0,-1 0 3 15,4 0 0 1,4 0 1-16,-4-4 2 16,4 1-4-1,-4 0 2-15,0-1 5 16,0 1-4-16,-4 0-3 16,1-1 2-16,-1 1 0 15,0 0 0-15,-3-1 2 16,-1 4-1-16,1-3-3 0,-4 3 1 15,-1 0-2-15,1-3 2 16,-4 3 9-16,4 0-6 16,-4 0-1-16,0 0 0 15,-4 0-1-15,-3 0 0 16,-1 0-3-16,-3 0 2 16,-1 0 1-16,1 0 0 0,0 0 2 15,-8 0-4 1,0 3 2-16,4 0 0 15,0 1 0-15,7-4-3 16,1 0 2-16,3 0 1 0,0 0 0 16,1 0 0-16,3 0 0 31,7-4 0-31,1 1 0 16,-1 0 0-16,1-1 0 15,-1 1 0-15,5-1-3 16,-1 1 5-1,0 0-2-15,0-1 0 16,1 1 1-16,-1-7-1 16,0 3 0-16,-3 1 0 0,0-1 0 15,-1 4-3-15,1-4 2 16,-1-3 4-16,1 3-3 16,-1 4 9-16,-3-4-7 15,0 0-7-15,0 1 5 16,-4 2-1-16,3-2 1 15,-3-1 5 1,0 0-4-16,0 0 3 16,0 1-3-16,0-4 2 15,0 3-2-15,-3-6-1 16,3-1 3-16,0 1-2 16,-4-1-3-16,4 1 1 15,0 3 1-15,0-3 0 16,0 2 0-16,0-5 0 15,0-1 0-15,4-3 0 16,-1 10 0-16,-3-4 0 16,4 1 0-16,-4 3 0 15,0 0 0-15,0 3 0 16,0 0 0-16,4 4-3 16,0 0 2-16,-4-1-5 0,3 4 5 15,-3 0-87-15,12 10 69 16,-1 11-164-16,0 2 140 15,-18-10-138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2:56.384"/>
    </inkml:context>
    <inkml:brush xml:id="br0">
      <inkml:brushProperty name="width" value="0.46667" units="cm"/>
      <inkml:brushProperty name="height" value="0.9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110 22 48 0,'-7'-3'23'0,"7"3"-19"0,-3-3-5 0,3 3 14 32,0 0-11-32,-3 0 0 0,-1 0-1 15,1 0-1-15,-4 0 0 16,0 0 5-16,0 0-4 15,0 0-8-15,0 0 5 16,0 0 7-16,0 3-5 16,4-3 40-16,-1 3-31 15,-3-3 25-15,4 0-25 0,-1 0 14 16,1 3-17-16,-1-3 20 16,1 3-20-16,0 0 17 15,-1-3-18-15,4 0 21 0,-3 3-20 0,-1 0 17 16,4-3-18-16,0 0 21 15,0 0-20-15,0 0 28 32,0 0-26-32,0 0 13 0,0 0-15 15,0 0 16-15,0 0-17 16,4 4 4-16,-4-4-7 16,3 3 8-16,1 0-8 15,-4-3 13-15,6 3-11 16,1 0 6-16,0 0-7 15,0 0 6-15,0 0-6 0,0-3 6 16,0 0-6-16,3 0 1 16,1 0-3-16,3 0 2 15,-1 0-2-15,5 0-1 16,3 0 1-16,-1 0 1 16,1 0-1-16,0 0 5 15,0 0-5 1,-1 0-3-16,1 0 2 15,4 0 14-15,-1 0-11 16,-3 0 1-16,-1-3-2 0,5 3 1 16,2-3-2-16,-2 3-1 15,-1 0 1-15,0 0 1 16,0 0-1-16,1 0 2 16,-5 0-2-16,1-3 2 0,0 0-2 15,7 3-3-15,-1 0 1 16,1-3 4-16,-4 0-3 15,0 3 0-15,1-3 1 16,-1 3-1-16,0-4 0 16,0 4 2-16,4-3-1 15,-4 3-1-15,-3 0 1 0,7 0-4 16,3-3 2-16,-3 3 6 16,-4 0-4-16,-3 0-3 15,0 0 2-15,-1 0 3 16,1 0-3-16,0-3 3 15,-4 3-2-15,1 0-1 16,-1-3 1 0,4 3-1-16,-1 0 0 15,1-3 0-15,0 3 0 16,-4-3 0-16,4 3 0 16,0 0 0-16,0 0 0 0,-1 0-3 15,-2 0 2-15,3 0 4 16,-4 0-3-16,0 0 3 15,1 0-2-15,-5 0-3 16,5-3 1-16,2 0 6 0,-2 0-4 16,-1 3-5-16,-3 0 3 15,0 0 0-15,0 0 1 16,-4 0 2-16,0 0-1 16,1 0-1-16,-1 0 1 15,-3 0-1 1,0 0 0-16,0 0 0 15,0 0 0-15,0 0 0 16,0 0 0-16,-4 0 2 16,4 0-1-16,-3-3-1 15,3 3 1-15,-4 0-1 16,1 0 0-16,-1 0 2 16,0 0-1-16,1-3-1 0,-1 3 1 15,1 0-4-15,-1 0 2 16,1 0 4-16,-1 0-3 15,-3-4-2-15,0 4 1 16,0 0-2-16,0 0 2 0,0 0-2 16,0 0 2-16,0 4-80 15,-3 2 63-15,-4 0-142 16,-4 0 122-16,-2 0-179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1:40.94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 70 88 0,'-4'-30'39'0,"4"30"-31"0,0 0-10 0,0 0 55 0,0 0-42 16,0 0 32-1,0-4 2-15,0-6-32 16,0 4 14-16,0-1-21 0,0 0 20 15,0 4-20-15,0-1 17 16,0 1-18-16,0 0 9 16,0 3-10-1,0 0-13-15,0 10 7 16,0-4 20-16,0 5-15 16,0 5 9-16,0 1-9 15,0 3 4-15,0-3-6 0,0 3 6 16,0 0-6-1,0 4 6-15,4 6-6 0,-4 3 3 16,4 1-3-16,-1-1-3 0,-3 1 1 16,4-1 1-16,0 1 0 15,0-1 2-15,-4 8-1 16,4 5 5-16,-1-2-5 16,-3-4 3-16,4-3-3 15,0 0 8-15,0-4-7 16,-4-6 5-1,3 7 3 1,5-1-2 0,-8-3-5-16,0-6 4 15,0-4-6-15,0-3 0 16,7-4 0-16,-7 1 7 16,0-4-6-16,8-4-1 15,-4-2 0-15,0-1-1 16,-4-3-56-16,0 0 44 15,-8 0-136-15,0-10-63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39:05.86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228 3430 80 0,'0'0'36'0,"0"0"-29"0,-15 3-9 0,19-3 58 15,-8 0-45-15,1 0 44 16,3 0-41-16,0 0 24 15,-4 0-28-15,4 0 25 32,0 0-26-32,0 0 9 0,0 0-12 0,0 0 10 15,7 4-12-15,-3-4 0 0,0 3-2 16,0 0 15-16,-1 1-13 16,9-1 10-1,-1 1-5-15,0-1-6 16,1-3 4-16,-1 3-6 15,0 1 6-15,1-1-6 0,3-3 6 16,0 3-6-16,4-3 3 16,-1 0-3-16,5 0-1 15,0 0 1-15,3 0 4 32,8 4-4-32,-8-4 0 0,8 0 0 0,0 0 1 15,0 0-1 1,0 0-1-16,8 0 1 15,-5 0 4-15,1 0-4 16,0 0 9-16,3-4-8 16,1 1-1-16,-1 3 0 0,12 0 1 15,-8-3-1-15,0 3-1 16,1 0 1-16,-1-4 1 16,4 4-1-16,4-3 5 0,-4 0-5 15,4 3 3-15,-1-4-3 16,-3 1 2-16,8 3-2 15,-1 0 2-15,-3 0-2 16,4-4 5-16,-4 1-5 16,7 0 0-16,-7-1 0 15,3 1 1 1,1 0-1-16,-4-1-1 16,3 1 1-16,8 3 4 0,-3-3-4 15,-9-1 0-15,9 4 0 16,-1-3-1-16,-3 0 0 15,-1-1 2-15,1 1-1 16,-5 0 5-16,5 3-5 16,7-4 3-16,-7 4-3 15,-1 0-3-15,-3-3 1 0,7 3 4 16,-3-3-3-16,-1-1 0 16,5 4 1-16,-5 0-1 15,8-3 0-15,0 3 5 16,-3 0-4-16,-8 0 3 31,7 0-3-31,0 0-1 0,-3 0 1 16,-1-4-1-16,5 1 0 15,-5 3 5-15,8-3-4 16,0 3 6-16,-7 0-6 16,0-4 0-16,-1 4 0 15,1 0 4-15,-1-3-4 16,1 0 0-16,-1-1 0 0,-3 1 1 15,11 0-1-15,-4-1-1 0,8 4 1 16,-7-3-7-16,-5 3 5 16,8 0 6-16,-7 0-5 15,-4-3 1-15,-1 3 0 16,1-4 7-16,-4 4-6 16,12-3-4-1,-9 3 2-15,-3 0 3 16,0 0-3-16,-3-3 6 15,6 3-5-15,1 0 6 16,-4-4-6-16,4 1 3 16,-4 3-3-16,0-4-6 15,4 1 4-15,0 0 3 16,-1 3-2-16,-6 0 3 0,-1 0-2 16,-4 0-1-16,16 3 1 15,-8-3-1-15,-4 0 0 16,0 0 0-16,4 0 0 15,-3 0 2-15,3 0-1 0,3 0-3 16,-3 0 1-16,0 0 4 16,-3 0-3-16,-5 0 0 0,16 3 1 15,-4-3 1-15,-1 0-1 16,5 0-3-16,3 0 1 16,-3 0 4-16,3 0-3 15,-3 0 0-15,-5 0 1 16,-3-3-4-16,16 3 2 31,-5 0-2-31,0 0 2 0,-3 0 4 16,-1 0-3-16,12-3-2 15,-8 3 1-15,-3 0 6 16,-4 0-4-16,3 0 0 16,5 3 0-16,-1-3-4 15,-3 0 2-15,-16 0 4 16,19 0-3-16,8-3 0 0,-7 3 1 15,-5 0-4-15,-3 3 2 16,7-3 1-16,-3 3 0 16,-4-3 2-16,-4 0-1 15,0 0-1-15,0 0 1 0,-15 0-1 16,15 0 0-16,0-3-3 31,-4 3 2-31,0 0 4 16,0 0-3-16,-7 0 0 0,-4 0 1 15,-8 0 1-15,23 3-1 16,-3-3-3-16,-5 0 1 16,1 0 1-16,-1 0 0 15,-11 0 2-15,8 0-1 16,3 0-1-16,5 0 1 0,-12 0-4 16,3 0 2-16,-3 0 6 15,0 0-4-15,-4 0 0 16,-3 0 0-16,-5-3-7 15,8 3 5-15,-7 0 0 16,11 3 1-16,-4-3 5 16,-3 0-4-16,-1 0 0 0,-3 0 0 15,-1 0-1-15,1 0 0 16,-4 0-6-16,0 0 5 16,-1 0 6-16,5 0-5 0,-4 0 1 15,3 0 0-15,1 0-1 16,3-3 0-16,-3 3-6 31,0 0 5-31,-1 0 6 0,1 0-5 16,-8 0-2-16,8 0 2 15,-4 0 0 1,-1 0 2-16,1-3-1 16,-4-1 2-16,8 4-2 15,-4 0-1 1,-8 0-5-16,8 0 4 0,-4 0 3 15,-4 0-2-15,-3 4 6 16,-1-4-5-16,1 0-3 16,-8 0 2-16,0 0 3 15,0 0-3-15,0 0 0 16,0 0 1 0,0 0-1-1,0 0 0-15,0 0 0 16,0 0-3-16,0 0 2 15,0 0-2-15,0 0 2 16,0 0-8-16,7 0 7 16,-7 0-41-16,0 0 34 0,0 0-101 15,0 6 85-15</inkml:trace>
  <inkml:trace contextRef="#ctx0" brushRef="#br0" timeOffset="-16907.4798">85-2 56 0,'-4'-3'26'0,"-3"3"-21"0,-1-3-6 16,8 3 28-16,-3 0-22 16,3 0 18-16,-4 0-17 0,0 0 22 15,0 0-21-15,-3 0 22 16,3 0-22-16,0 0 16 15,-7 0-17-15,3 0 28 16,1 0-26-16,-1 0 16 0,1 0-18 16,3 0 14-16,0 0-15 0,-7 0 11 31,11 0-11-31,-8 0 8 0,1 0-10 16,3 0 4-1,4 0-5-15,0 0-1 16,0 0 5-16,0 0-5 15,8 3 9-15,-8-3-8 16,11 3 7 0,4 1-3-16,-4-1-5 0,1 0 6 15,-1 1-6-15,0-1 3 16,4 0-3-16,-3 1-1 16,3-1 1-16,0 0 7 15,0 4-6-15,0-4-1 16,0 1 0-16,0-4 1 15,4 3-1 1,3-3 2-16,1 0-2 16,-4 0 5-16,4 0-5 15,-1 0 6-15,1 0-6 16,3 0 0-16,1 0 0 0,-1 0 1 16,0 4-1-16,5-1-3 15,3 0 1-15,-1 1 1 16,-2-1 0-16,-1-3 2 15,0 3-1-15,0-3 5 0,0 0-5 16,12 0-3-16,-8 0 2 16,0 0 3-16,0 0-3 15,3 0 6-15,1 0-5 16,0 0 3-16,-1 0-3 16,9 0 2-16,-5-3-2 0,1 3-6 15,-1-3 4-15,4-1 6 16,0 1-5-16,8 0 1 15,-4-1 0-15,0 1-1 16,0-1 0-16,0 1-3 16,4-4 2-16,4 4 4 31,-5 3-3-31,5 0-2 0,-8 0 1 16,11 0 6-16,-7-3-4 15,0-1-3-15,3 1 2 16,1 3 3-16,0-3-3 0,3-1-2 15,-4 4 1-15,-3 0 6 16,0 0-4-16,4-3-3 16,-1 0 2-16,1-1 5 15,-1 1-4-15,1 3 0 0,3-3 0 16,8-1-1-16,-8 4 0 16,-3 0-3-16,-1-3 2 15,9 3 1-15,6-3 0 16,-3-1 2-16,-4 1-1 15,-4 3 2 1,1-4-2-16,-1 1-1 16,0 3 1-16,-7 3-1 15,0-3 0-15,4 0 2 16,3 0-1-16,-4 0 8 16,5 0-7-16,-5 0-7 15,5 0 5-15,3-3 2 16,-4 3-2-16,0 0 3 0,4 0-2 15,-3 0 2-15,-1-3-2 16,0-1-3-16,5 1 1 16,-1 0 1-16,3-1 0 15,-2 4 2-15,-1 0-1 0,4 0-1 16,-1 0 1-16,-6-3-1 16,-1 0 0-16,0 3 8 0,-3 0-6 15,11-4-1-15,-8 4 0 16,-3 0-1-16,-5 0 0 15,5 0 0-15,3 0 0 16,-3 0 0-16,-1 0 0 16,-3 0 2-16,-4 0-1 31,4-3 5-31,4 3-5 0,-5 0 3 16,-6 0-3-16,-1 0 2 15,-4 0-2-15,5 0-6 16,6 0 4-16,-3 0 0 15,0 0 1-15,0 0 5 16,-3 0-4-16,3 0 0 16,0-3 0-16,-4 3 1 0,-7 0-1 15,-1 0-1-15,1 3 1 16,-8-3 1-16,0 0-1 0,4 3-3 16,8 1 1-16,-8-4 4 15,0 0-3-15,0 0 6 16,0 0-5-16,3 0-5 31,-3 0 3-31,-4 0 0 16,4 0 1-16,8 0 2 0,-8 0-1 15,0 3-3-15,0-3 1 16,-1 0 1-16,1 0 0 16,4 0 0-16,4 0 0 15,-5 0 0-15,-3 0 0 16,0 0 2-16,4 0-1 0,0 0 2 15,-1 0-2-15,-3 0-6 16,4 0 4-16,7-3 3 16,-7 3-2-16,-4 0 3 15,0 0-2-15,0 0-3 16,-4-4 1-16,7 4 4 16,9 0-3-16,-9 0 0 0,-3 0 1 15,0 0 1-15,-4 0-1 16,4-3-3-16,-3 3 1 0,-1 0 4 15,-4 0-3-15,4-3 6 16,-3 3-5-16,10-4 0 16,-10 4 0-16,7 0-1 31,-4 0 0-31,-4-3 0 16,1-4 0-16,-1 7 0 15,4 0 0-15,4 0 0 16,-4 0 2-16,-3 0-1 15,-5 0 2-15,1-7-2 16,0 7-3-16,-1-6 1 16,1 9 4-16,-1-10-3 0,1 11-2 15,0-8 1-15,-5 1-2 16,5 0 2-16,0-1 6 16,3 4-4-16,1 4-3 15,-5-8 2-15,5 4 3 16,-9 0-3-16,-3 0-2 15,1 0 1 1,-1-3 6-16,0 3-4 16,-4 0 0-16,0 0 0 15,4 0-4-15,-3-3 2 16,-1 3 4-16,0 0-3 0,-3 0-2 16,11 0 1-1,7 0 1 1,-3 0 0-16,-4 0 2 15,-4 0-1-15,-4 0-1 0,0 0 1 16,1 0 1-16,-5 0-1 16,1 0 2-16,-1 0-2 15,1 0-9-15,-8 0 6 16,7 0 1 0,1 0 3-16,-1 6-4 15,-3 1 2-15,0 0 0 16,-4-7 0-16,0 0 2 15,0 0-1-15,0 0 2 16,4 3-2-16,-4-3-3 16,0 0 1-16,0 0 4 31,0 0-3-31,7 3 0 0,-7-3 1 16,0 0-4-16,0 0 2 15,0 0-2-15,0 0 2 16,0 0 4-16,0 0-3 15,8 4 3-15,-8-4-2 16,0 0 2-16,0 0-2 0,0 0-6 16,0 0 4-16,0 0 8 15,0 0-5-15,0 0-4 0,0 0 2 16,0 0 0-16,0 0 0 16,0 0 2-16,0 0-1 15,0 0-3-15,0 0 1 16,0 0 4-16,0 0-3 31,0 0 6-31,0 0-5 0,0 0 0 16,7 0 0-16,-7 0-4 15,0 0 2-15,0 0 1 16,0 0 0-16,0 0 0 16,8 0 0-16,-8 0 2 15,0 0-1-15,7 0 2 16,-7 0-2-16,0 0-6 0,0 0 4 15,8 0 3-15,-8 0-2 16,8 0-5-16,-8 0 4 16,0 0 3-16,7 3-2 15,-7-3-2-15,8 0 1 16,-1 0 6-16,-7 0-4 0,8 0-3 16,-1 0 2-16,-7 0 0 15,8 0 0-15,-1 0 0 16,1 0 0-16,-8 0 2 15,7 0-1-15,1 0-3 16,-8 0 1-16,0 0 1 0,7 0 0 16,-7 0 2-16,12-7-1 31,-1 11-1-31,-3-4 3 16,-1 0-2-16,1 0-1 15,-8 0 1-15,0 0-1 16,11 0 0-16,0 0 0 15,-3 0 0-15,-1 0-3 16,1-7 2-16,-4 4 4 16,-4 3-3-16,0-4 0 0,0 4 1 15,0 0-4-15,0 0 2 16,0 0 6-16,0 0-4 16,0 0-3-16,0 0 2 15,0 0 3-15,0 0-3 16,0 0 3-16,0 0-2 0,0 0-1 31,0 0 1-31,0 0-4 16,0 0 2-16,0 0 4 15,0 0-3-15,0 0-2 0,0 0 1 16,0 0 1-16,0 0 0 16,0 0 0-16,0 0 0 15,0 0 0-15,0 0 0 16,0 0 2-16,3 4-1 0,-3-4-6 15,4 3 4-15,-4-3 6 16,0 0-5-16,0 0-2 16,8 3 2-16,-8-3 0 15,7 4 0-15,1-1-3 16,-8-3 2-16,0 0 6 16,7 0-4-16,1-7-5 0,-1 11 3 15,5-11 3-15,-1 4-2 16,-3 6-2-16,3-3 1 15,0-3-2-15,1-1 2 16,-5 1 1-16,1 0 0 16,-1-1 5-16,1 4-4 15,-1 0 0 1,1 0 0-16,7 0-4 16,0 0 2-16,-4 0 1 15,4-3 0-15,0 3 2 16,-3 0-1-16,-1 0-1 0,-3 0 1 15,-1-3-4-15,1 3 2 16,-1 0 1-16,1 0 0 16,-1 6 2-16,1-6-1 0,-1 7-1 15,1-10 1-15,-1-1-1 16,1 1 0-16,0 3 0 16,-5 0 0-16,5 0 2 15,-4 0-1-15,3 0-3 16,1 0 1-16,-1 0-2 15,1 0 2 1,-1 7 1-16,5-11 0 16,-5 1 0-16,1 10 0 15,-1-11-3-15,1 4 2 16,-1-3 4-16,1 3-3 16,-1 0-2-16,1 0 1 15,0 0 6-15,-1 0-4 0,8 0 0 16,8 0-3-1,-4 0 1 1,-4 0 1-16,0 0 0 0,-4 0 0 16,0-3 0-16,1 9 0 15,-1-6 0-15,-3 0 0 16,-1 0 0-16,1 0 0 16,-1 0 0-1,5-3 0-15,-5 3 2 16,1 0-1-16,3 0-3 15,-4 0 1-15,1 0-2 16,0 0 2-16,-1 0 1 16,-3 0 0-16,3-3 8 15,-7 3-6-15,0 0-7 16,8 0 5-16,-8 0 2 0,0 0-2 16,0 0 3-16,7 0-2 15,-7 0-6-15,8 0 4 16,-8 0 0-16,0 0 1 15,11 10 0-15,-3-14 0 0,-1 4 2 16,1 0-1-16,-4-3-3 16,-4 3 1-16,0 0 1 15,0 7 0-15,3-11 0 16,-3 4 2-16,0 0-1 16,0 0-3-16,4-3 1 15,-4 3 4-15,0 0-3 16,4 7-5-16,-4-7 4 31,11-4 6-31,-11 1-5 0,0 3-2 16,0 0 2-16,0 0 3 15,8 0-3-15,-12 7 0 16,4-7 1-16,0 6-1 16,8 1 0-16,-12-10-3 15,0 6 2-15,4 0 1 16,0-3 0-16,-4 7 2 0,4-7-1 15,0 4-3-15,0 2 1 16,0-6 1-16,0 7 0 16,0 0-3-16,0 3 2 0,8 0 4 15,-12 0-3-15,4 0 3 16,0 0-2-16,4 0-3 31,0 3 1-31,3 4-2 16,-7-3 2-16,4-1-2 0,0 0 2 15,-4 1 6-15,3 26-9 16,-3-7 3 0,0-2 4-16,0-1-3 15,0-7 0-15,4 4 1 16,0 0 1-16,-4-4-1 0,4 11-3 16,-4-11 1-16,0 11 1 15,0-1 0 1,4-2 0-16,-4 2 0 15,0 1 0-15,0-1-3 16,0 14 2-16,3 3 4 16,-3-6-3-16,0-1-2 0,0-2 1 15,0-8 4-15,0 1-3 16,0 6 0-16,0 3 1 16,0-2-1-16,-3-5 0 0,-1 5-3 15,4-4 2-15,0-1 4 16,0 8-3-16,-4 10 0 31,-4-7 1-31,8-7-1 16,0 0 0-16,0 0 0 0,0-6 0 15,-7 3 0-15,11 3 0 16,-12-3 0-16,12-4 0 16,0 1-3-16,-4-1 2 15,3 1 4-15,-3-1-3 16,0 7 0-16,0 14 1 0,0-14-4 15,0 0 2-15,0-3 4 16,0 0-3-16,-7-3 0 16,11 13 1-16,-1-7-1 15,-3-3 0-15,4 0 0 16,-4-4 0-16,0 1 0 16,0-1 0-1,4 11 0-15,-4 6 0 16,4-6 0-16,-4-4 0 15,4-3 0-15,-4-4 0 16,0-3 2-16,0-3-1 0,0 17-3 16,0-7 1-16,0-7 4 15,0 0-3-15,0 0-2 16,0 0 1-16,0 0-2 0,0 1 2 16,0-5 6-16,0 11-4 15,0 7 3-15,0-11-3 16,0 1-6-16,0-4 4 15,0 0 6-15,0-3-5 16,0 0-2-16,0-4 2 16,3 7-3-16,-3 7 2 0,4-7 4 15,-4 1-3-15,4-5 3 16,-4 1-2-16,4-3-6 16,-4-1 4-16,3 1 0 15,1-1 1-15,0 0 5 16,0-2-4-16,0 5 0 31,-4 11 0-31,3-10-1 0,-3 0 0 16,4-4 2-16,-4-3-1 15,4-3-1-15,-4 3 1 0,0 0-4 16,4-3 2-16,-1 0 4 16,-3-4-3-16,0 1-2 15,0 6 1-15,4 7 9 16,-4-4-6-16,4-3-4 0,-4-3 2 15,0-4 5-15,0 1-4 16,4-1-3-16,-4-3 2 16,0 0 0-16,3 0 0 15,1 0 5-15,-4 0-4 16,0 1-3-16,4 2 2 16,-4-3 3-1,4 0-3-15,0 0 3 16,-4 0-2-16,3 0-1 15,-3 0 1-15,4-3-1 16,-4 0 0-16,0-1 2 16,0 1-1-16,0 0-1 15,0-1 1-15,0 1 4 16,4 10-6-16,-4 0 1 16,0-7 5-16,0-4-4 0,0 15-3 15,0-8 5 1,0-3-3-16,4 0 0 15,-4 0 1-15,0-3 1 16,0 0-1-16,0-7-3 16,0 6 1-1,0-6 1-15,3 7 0 16,-3 0 2-16,0-1-1 16,0-6-3-16,0 7 1 15,0-7 1-15,0 7 0 16,0-7 0-16,0 6 0 15,0-6-90-15,0 0 71 16,-7 7-294-16,-4-10 243 16,-16-4-57-16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3:00.00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6594 5437 52 0,'0'-5'26'0,"0"10"-21"0,0-5-6 0,0 0 22 0,0 0-17 31,0 0 16-31,0 0-15 15,0 0 20-15,0 0-19 16,0 0 19-16,-8 0 10 16,8 0-26-16,0 0 11 15,-4 0-15-15,1 0 11 16,-2 0-12-16,1 0 6 0,0 0-7 16,4 0 9-16,-3 0-9 0,3 0 7 15,-4 0-7-15,4 0 9 16,0 0-9-16,-5 0 10 15,5 0-10-15,-4 0 10 16,4 0-10-16,0 0-1 16,0 0-1-16,0 0 4 15,0 0-4 1,0 0 6-16,0 0-6 16,0 0 11-16,0 0-9 15,0 0 7-15,0 0-7 16,-4 0 4-16,4 0-6 0,0 0 9 15,-3 0-8-15,3 0 7 16,-4 0-6-16,0 0 4 16,4 0-6-16,-5 0 9 15,5 0-8-15,0 0 10 0,-3 0-9 16,-1 0 4-16,0 0-5 16,0 0 5-16,-1 0-6 15,2 0 11-15,-1 0-9 16,0-5-1-16,0 2-1 15,0-1 7-15,0-1-6 0,0 1 5 16,-3 1-6-16,-2-2 6 16,1-4-6-16,1 2 6 15,-2-2-6-15,-2 0 9 16,-1-3-8-16,0 0 2 16,-4-1-3-16,0-7 5 31,-4 4-5-31,1 0 6 0,-1-2-6 15,5-3 9-15,-5 2-8 16,0-2 2-16,0 0-3 16,0-4 5-16,0 1-5 0,1-9 11 15,-5-8-9-15,4-1 7 16,0 1-7-16,-3 0 4 16,-1 4-6-16,-8 0 6 15,4 0-6-15,1-1 6 0,2 1-6 16,-2-9 11-16,0 6-9 15,-1 3-1-15,-8-5-1 16,0 5 4-16,0 0-4 16,2-8 3-16,1-9-3 15,-2 4 2 1,-1 1-2-16,1 0 2 16,3 0-2-16,-7 3 5 15,-5 1-5-15,5-1 3 16,-1 1-3-16,4-1-3 15,-3 1 1-15,-1-5 4 16,1 1-3-16,-5-5-2 16,5-8 1-16,-1 5 6 0,-4 4-4 15,1-1 0-15,3-4 0 16,-3 9-4-16,-8-6 2 16,3 3 1-16,4-3 0 0,-3 6 2 15,3-5-1-15,-11 5-1 16,4-16 1-16,0 7 1 15,-5 0-1-15,4 0 2 16,1 4-2-16,0-4-1 0,-5 0 1 16,5 3 4-16,-1 1-4 15,1 0 0-15,-12 4 0 16,7 1 1-16,0-9-1 16,1 0-1-16,-1 1 1 31,5 4-1-31,-4 2 0 0,0 2 0 15,3 0 0-15,5 3 0 16,-1 1 0-16,5-4 0 16,-13 3 0-16,5 1 2 15,3 4-1-15,-3-1-1 16,5 5 1-16,-3-12-1 16,-2-5 0-16,-5 5-3 0,9 3 2 15,0 1 4-15,4 0-3 16,-1 0-5-16,-16-9 4 15,5 13 6-15,4 3-5 0,0-3 1 16,2-4 0-16,6 4-4 16,-1 3 2-16,5 1 4 31,-5 9-3-31,-3-5-2 16,4 8 1-16,-1-8-2 0,4 8 2 15,1-8 6-15,-5-4-4 16,-7 4-3-16,3 5 2 15,5 3 0-15,-5-1 0 16,1 2-3-16,4 4 2 16,-5-1 4-16,-4-4-3 0,5 4-2 15,0 1 1-15,3 4 4 16,-4-5-3-16,1 5-2 16,0-2 1-16,-1 6 4 15,0 0-3-15,1-1-2 16,0-2 1-16,3-3 1 15,-3-1 0 1,-1 1-3-16,4 6 2 16,1 0 4-16,3-1-3 15,1 1 3-15,0 0-2 16,-5 3-3-16,1 1 1 0,3 0-2 16,0 0 2-16,1-1 4 15,-1 5-3-15,4-4 0 16,1 4 1-16,3 4-7 15,-3-4 5-15,-9-1 3 0,8 5-2 16,9-3 3-16,-1 3-2 16,4 0-3-16,0 0 1 15,1-4 1-15,-1 4 0 16,4 0 2-16,4-5-1 16,0 5-3-16,-7 0 1 0,3 0-2 15,-4 0 2-15,4 0 1 16,4 0 0-16,5 0 2 15,-1 5-1-15,0-5-3 16,0 0 1-16,1 0-2 16,2 4 2-16,2-4 6 15,-1 0-4 1,-1-4-3-16,2 4 2 16,-2 0 3-16,2 0-3 15,-1 0-5-15,0 0 4 16,0-5 3-16,4 5-2 15,-4-4 0-15,4 4 1 0,0 0-4 16,1 0 2-16,-1 0 4 16,-1-4-3-16,1 4 3 15,1-4-2-15,-1 4-6 0,0-4 4 16,0 4 3-16,4 0-2 16,-5-5 0-16,5 2 1 15,0-1-4-15,0 4 2 16,0-5 4-16,0 5-3 15,0 0-2 1,0 0 1-16,0 0 1 16,5-4 0-16,-1 1 0 15,4-2 0-15,-1-3-3 16,5 3 2-16,4-2 1 16,1-2 0-16,-2 1 0 15,4 4 0-15,5-5-3 16,8-12 2-16,-4 2 1 0,-1 2 0 15,1-8 2-15,0 4-1 16,-5 5-3-16,1 4 1 16,-4-1-2-16,0 5 2 15,7-4 6-15,-2 3-4 0,-5 5 0 16,-2 1 0-16,2-2-7 16,-4 1 5-16,-3 0 3 15,-6-1-2-15,1 5 3 0,-3-3-2 16,-5 3 2-16,0 0-2 15,0 0-1-15,0 0 1 16,3-4-1-16,-3 4 0 16,0-5 0-16,0 5 0 31,-3-4 2-31,-10 4-7 16,6 0 5-16,-2 0 2 15,-6 4-2-15,-1-4 3 16,0 5-2-16,0-1-3 15,1-1 1-15,-1 2 1 16,0 3 0-16,-4-3-3 16,0 2 2-16,0 2 6 0,-7-1-4 15,3 0-3-15,-3 9 2 16,2-5 0-16,1 0 0 16,1 13 0-16,-1-9 0 0,1 1 2 15,-1-5-1-15,4-3-3 16,0 3 1-16,0-4-2 31,4 4 2-31,1 0 4 0,3-3-3 16,0 0-2-16,0-1 1 15,4 0 1-15,0 0 0 16,1-8 0-16,3 4 0 16,-1 5-3-16,1-6 2 15,1 6 4-15,3-9-3 16,0 0 0-16,0 4 1 0,0-4-1 15,0 8 0-15,0-8-3 16,0 0 2-16,3 9 1 16,-3-9 0-16,0 0 2 15,4 8-1-15,1 0-6 16,-1 0 4-16,-1 1 3 16,1-2-2-16,0 2 0 0,4 0 1 15,0-6-1-15,0 14 0 16,0-4 0-16,0-1 0 15,4 4 0-15,-1-4 0 16,2 1-3-16,-2-5 2 0,1 1 4 16,4 3-3-16,-4-4-2 31,0 0 1-31,-1 1 4 0,2-2-3 16,-6 2 0-16,2 3 1 15,-2-3 1-15,9-1-1 16,-4 0-3-16,-4 0 1 15,0 1 1-15,-1-2 0 16,5 2 2-16,1 0-1 16,-6-1-3-16,1 0 1 0,0 0 4 15,0 1-3-15,0-2 0 16,-4 2 1-16,-4-9-1 16,4 8 0-16,-4-8 2 15,0 0-1-15,4 8-1 16,-4-8 1-16,0 0-1 15,0 0 0 1,0 0 0-16,0 0 0 16,4 8-3-16,-1 10 2 15,2-6-44-15,3 12 35 16,-1 13-150-16,6 13 124 16,-6-9-280-16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3:21.75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-3 4052 140 0,'-4'-7'62'0,"8"1"-49"0,0 6-16 0,0 0 43 16,-1-4-32-16,1 1 17 16,0 0-19-1,0-1 17 1,-4 1 19-16,3 3-32 0,-3-3 11 15,0 3-15-15,0 0 35 16,0 0-32-16,0 0 16 16,0 0-18-16,0 0 10 15,0 0-12-15,0 6 13 0,0 1-13 16,0 0 6-16,4-1-8 16,4 1 9-16,-1 0-9 0,-10 10 7 15,10-4-7-15,1 0 4 16,-1 8 0-1,4-1-5-15,1 0 2 16,-5 0-3-16,1 0 2 16,-1 0-2-16,1 4-1 15,3-1 1 1,1 0-1-16,-1 8 0 16,0 5 0-16,4-2 0 15,0 0 2-15,4-4-1 16,0 0-1-16,0-3 1 15,0-4 1-15,7 7-1 16,1 0 2-16,3-3-2 16,-4 0 2-16,4 0-2 0,0-4 2 15,1 4-2-15,-1-3 5 16,11-1-5-16,1 1 0 16,-1-1 0-16,1 0 4 0,3 8-4 15,0-5-3-15,0 5 2 16,4-5 3-16,0 1-3 15,0-3 6-15,0-1-5 0,4-3 3 16,4 0-3-16,-1 0-1 16,1-3 1-16,-4 0 1 15,3 3-1-15,8-3 8 16,0 3-7-16,-7-3 2 16,-4 3-3-16,7 0-1 31,0-3 1-31,-3-1 1 0,3 1-1 15,-3-3 2-15,-1-1-2 16,5 4 5-16,-1 0-5 16,0-4-3-16,1 0 2 15,3 1 5-15,-4-1-4 16,4-3 0-16,-4 4 0 16,8-1 4-16,0 0-4 0,-4-3-5 15,-3 1 3-15,10-5 3 16,-3 11-2-16,0-4 3 15,0-3-2-15,4 4-3 16,3 3 1-16,-3-1 6 0,7-2-4 16,0-1-3-16,0-3 2 31,4 0 3-31,0-3-3 0,4 0 3 16,-4-1-2-16,3-2-1 15,1-1 1-15,19 0-1 16,-8 4 0-16,7-4 2 15,-3-3-1-15,4 0-1 16,-8 0 1-16,0-3-1 16,0-4 0-16,0 7 5 0,-4-3-4 15,0 0 3-15,4-1-3 16,0-2-1-16,4 2 1 16,7-12 1-16,-11 2-1 15,4-9-3-15,-7 6 1 16,-1 0 4-16,0 0-3 15,4 7 0-15,-7 0 1 0,7-3 1 16,-8 0-1-16,1-1 2 16,7 1-2-16,-4-4-3 15,-4 7 1-15,1-7 6 16,3 0-4-16,0 1-3 0,-3-1 2 16,7 0 5-16,-8-3-4 31,-3-7 0-31,7 0 0 0,1 4-1 15,-9-1 0-15,9 4 2 16,-9-3-1-16,-3-1-3 16,0 1 1-16,4 0 4 15,0-8-3-15,-4-6 6 16,3 7-5-16,-7-3 0 16,1 3 0-16,-13-4 1 0,16 1-1 15,-3 2 2-15,-5 1-2 16,-3-10 2-16,7 7-2 15,-11-1-1-15,0 1 1 16,-8-1 4-16,4 0-4 16,0-9 6-16,0-11-6 15,-4 7 9 1,-3 0-8-16,0 4-7 16,3-1 5-16,-7-3 5 15,-4 0-5-15,0 4-4 16,-4-1 3-16,8 1 0 15,3 3 1-15,-3-7 5 0,-4-7-4 16,0 7 3-16,-4 0-3 16,-3 0 5-16,-1 4-5 0,8-1 3 15,-7 1-3-15,-4-1-1 16,-5 0 1-16,5 1-1 16,-8-4 0-16,8 3 2 15,7-13-1-15,-7 4 2 16,-4 3-2-16,-4-1-1 15,0 4 1-15,0 4 1 0,1-1-1 16,-5-6-3-16,-3 3 1 16,-1 3 6-16,1 4-4 15,3-10-5-15,1-4 3 16,-5 1 8-16,1 6-5 16,-4 0-4-16,0 0 2 31,-1 7 0-31,1-4 0 0,0 4 0 15,-4-4 0-15,0 4 5 16,0-3-4-16,0 6-5 16,-3-14 3-16,7 1 3 15,-1 3-2-15,-3 4 0 0,4 2 1 16,-4 1-4-16,1 3 2 16,-1 4-2-16,-4-4 2 0,0-3 6 15,1 3-4-15,-1 3-8 16,0 1 5-16,-3-1 7 15,3 4-5-15,-3-7-2 16,-1-6 2-16,1 3 3 16,-1-1-3-16,-3 4-2 31,0 1 1-31,-1 2 1 0,1 4 0 16,0 3 0-16,0 0 0 15,0-3-3-15,-4-7 2 16,7 7 1-16,-7 3 0 15,4 1 2-15,-4-1-1 16,0 3-1-16,4 1 1 16,-1-1-1-16,-3-6 0 0,0-7 0 15,0 7 0-15,0 0-6 16,0 3 5-16,0 0-3 16,0 1 3-16,0-1 6 15,0 3-4-15,0 1-3 0,0-1 2 16,0 4 0-16,0 3 0 15,0-3 0 1,0-6 0-16,0 2 0 16,0 4 0-16,-3 0-3 15,3 0 2-15,-4 0 4 16,0 3-3-16,-3 0-2 16,7 0 1-16,-4 1 4 15,0-1-3-15,4 3-2 16,-4-9 1-16,0 3-2 0,1-10 5 15,-1 6-2 1,0 1-2-16,0 3 1 16,1 3 4-16,-1 0-3 15,0 4 0-15,4-1 1 16,-4 1-4-16,4 0 2 16,-3 3 1-16,3-1 0 0,0 1-3 15,0 0 2-15,-4 0 1 16,4 0 0-16,0 4 2 15,0-1-1-15,0 0-1 16,0 0 1-16,-4 1-4 0,4-1 2 16,0 0 4-16,0 1-3 31,0 2 0-31,0 1 1 0,-4 0-1 16,4-1 0-16,0 1-3 15,0-7 2-15,0 0 1 16,0 3 0-16,-4 0 2 15,4 4-1-15,0 0-3 16,-3-1 1-16,3 4 4 16,-4-3-3-16,4 3 0 15,0 0-2-15,0 0 1 16,0 0-2-16,0-3 2 16,0 3 4-16,0 0-3 15,0-10-2 1,-4 10 7-16,4-7-4 15,0 0 2-15,0 0-2 0,0 4-3 16,0 0 1-16,0-1 1 16,0 1 0-16,0 0 2 15,0-1-1-15,-4 1-3 16,4-4 1-16,0 4 4 16,0 0-3-16,0-1 0 0,0 1 1 31,0 0-1-31,0-1 0 0,0 1 0 15,0-1 0-15,0 4-3 16,-3-3 2-16,3 3 4 16,0-3-3-16,0-1-2 15,0 1 1-15,0 0 4 16,0-1-3-16,0 4 0 16,0-3 1-16,0 0-1 0,0-1 0 15,0 1-6-15,0 3 5 16,0 0 3-16,0-3-2 15,0-1 3-15,0 4-2 16,0 0-6-16,0 0 4 16,0 0 3-16,0-3-2 15,0 3 0 1,0 0 1-16,0 0-1 16,0 0 0-16,0 0 0 15,0 0 0-15,0 0-3 16,0-3 2-16,0 3 9 15,0 0-6-15,0 0-9 16,0 0 5-16,0 0 4 0,0 0-2 16,0 0 3-16,0 0-2 0,0 0-6 15,0 0 4-15,0 0 3 16,0 0-2-16,0 0-2 16,0 0 1-16,0 0 4 15,3-4-3-15,-3 4 0 16,0 0 1-16,0 0-1 15,4-3 0 1,-4 3-3-16,0 0 2 16,0 0 4-16,4-4-3 15,-4 4 0-15,0 0 1 16,0 0-4-16,0 0 2 16,4-3 6-16,-4 3-4 15,0 0-3-15,0-3 2 16,0-1 3-16,0 4-3 0,0 0-5 15,0 0 4-15,0 0 0 16,0-3 1-16,0 3 0 16,0 0 0-16,0 0 2 15,0 0-1-15,0 0-1 16,0 0 1-16,0 0-4 16,0 0 2-16,0 0-2 0,0 0 2 15,0 7-2-15,0-1 2 0,0 5 1 16,0-1 0-16,0 3 0 15,-4 0 0-15,0 11-3 16,0-4 2-16,1 7 1 16,-1-4 0-16,0 1 0 31,0-1 0-31,1 1 0 0,-1-1 0 16,0 1-3-16,-7-4 2 15,7 0 4-15,-4 0-3 16,1-3 0-16,-1-1 1 15,5-2-1-15,-1-4 0 16,4 0 0-16,-4 0 0 16,4 3 0-16,0-13 0 15,0 10 0-15,0-3 8 16,0 0-6-16,8-17-1 16,-8 3 2-1,7 0-2-15,1-3-1 16,-1 0 1-16,-3 0-7 0,0-3 5 31,-1-4 3-31,1 0-2 0,0 1 0 16,0-1 1-16,0-3-1 15,-1 0 0-15,1 3-6 16,4-7 5-16,-5 4 0 16,1-7 1-16,4 4 0 15,-5 3 0-15,1 3-3 16,4 0 2-16,-4 1-2 0,-1-1 2 15,1 3 1-15,0 1 0 16,0 0 2-16,-1 3-1 16,1-1 2-16,0 5-2 15,0-1-3-15,-1 0 1 16,1 4-2-16,-4 0 2 16,4-1 1-16,-4 4 0 0,0 0-6 15,8 7 5-15,-1 0-3 16,1-1 3-16,-1 4 1 15,1-3 0-15,-1 3 2 16,5 0-1-16,-5 0-3 16,1 0 1-16,3 4 4 15,0-4-3 1,-3 10-2-16,7 3 1 16,0-2 6-16,0-1-4 0,-4-4-5 15,1 1 3-15,-1 0 6 16,4 0-5-16,-7-1-2 15,-1-2 2-15,4-1 3 16,-3 1-3-16,0-1 0 16,-5-3 1-16,1 0-1 0,0 0 0 15,3 0 0-15,-3-3 0 16,0 0 5-16,0-1-4 16,-1 1-3-16,-3-7 2 15,4 7 0-15,-4-7 0 16,0 0 2-16,0 0-1 15,4 7-1 1,-4-7 1-16,0 0-4 16,0 0 2-16,0 0 4 15,0 0-3-15,0 0 3 16,0 0-2-16,0 6-1 16,-4-2 1-16,-3-1-1 15,-1 0 0-15,1 1 0 16,-1-4 0-16,-3 3 0 0,-8-3 0 15,-7 0 0-15,7 0 0 0,0 3 0 16,0 1 0-16,0-1 0 16,0 10 0-16,-3-3 0 15,10-3 0-15,-3 0 0 16,0 0 0-16,4-1 0 16,0-2 0-16,-1 9 0 0,1-3 0 15,0 0 0-15,-1 0 0 16,5-3 0-16,-1-4 0 15,1 1 0-15,-1-1 0 16,4-3-3-16,1 3 2 16,-1-3 9-16,4 0-6 15,0-3 2 1,0 3-3-16,0-3-3 16,4-11 1-16,-1 4 4 15,1-10-3-15,4 3-2 16,-1-3 1-16,5 7 4 15,-1-4-3-15,0 0 0 16,4 1 1-16,-3-5-7 16,6 1 5-16,-3 0 3 0,1 0-2 15,-5 3 3-15,0 4-2 0,0 0-6 16,-3 2 4-16,0 1 3 16,-5 4-2-16,-3-1-5 15,0 4 4-15,0 3-6 16,-3 0 6-16,-5 0-3 15,-3 3 3 1,-4 4-2-16,-4 3 2 16,0 0-2-16,-7 3 2 15,10 1 6-15,-2-1-4 16,3-3-3-16,3 0 2 16,1 0 3-16,3 0-3 15,5-3 0-15,-1 0 1 16,4-7 1-16,0 0-1 0,0 0-1 15,0 0 1-15,7-4 1 16,1 1-1-16,3 0 2 16,1-4-2-16,-5 0-3 15,4 0 1-15,1 1 4 16,-1-4-3-16,-3 0-2 16,7 0 1-16,-8 3 4 0,1 0-3 15,-1 1-2-15,-3 2 1 0,0 1 1 16,0-1 0-16,-4 4-6 15,-4 0 5-15,0 4-3 16,-4 3 3-16,-3-1 4 16,0 1-3-16,0 3-2 31,-1 0 1-31,1 0 1 0,0-3 0 16,-1-1 2-16,5 1-1 15,-1-3-1-15,4-4 1 16,1 0 4-16,-1-4-4 15,0 1-3-15,0-4 2 16,4-3 3-16,0 0-3 16,0-3 3-16,4-1-2 0,-4 1-3 15,4-1 1-15,-4 4 4 16,0 0-3-16,0-6-2 16,0 2-2-1,0 4 3-15,0 3-2 16,0-6 2-16,0 13-5 15,0 0 5 1,0 0 3-16,0 0-2 0,0 0-2 16,0 0 1-16,0 0 1 15,0 0 0-15,0 0-3 16,0 0 2-16,4 10 4 16,-1-3 3-1,1-11-5 1,0 1 0-16,-4 0 2 0,4-1-2 15,-4 1-1-15,0-7 1 16,0 0-1 0,0 3 0-16,0 0 0 15,0 1-3-15,0-1 2 16,0 4 1-16,0-4 0 16,0 4-3-16,0-1 2 0,0-2 1 15,0 6 0-15,0 0-3 16,0 0 2-16,-4 6-16 15,0 11 13-15,0 10-9 16,-3 0 9-16,-4 6-56 16,-8 7 46-16,-11 7-112 0,-1 20 97 31,1 4-251-31,-7-8 215 16,3-19-34-16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1:29.69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8392 354 224 0,'4'-10'101'0,"-1"10"-79"0,1-27-28 0,0 20 35 16,0-6-2-16,-1 0-19 16,1-1 17-16,0 4-20 15,0 0 21-15,-4 3-20 0,4 1 28 16,-4-1-26-16,3 0 10 16,-3 4-12-16,0-1 10 15,0 1-12-15,0 0 9 31,0 3-10-31,0 0 2 0,0 0-4 16,4 3-1-16,0 4 1 0,0 10 1 16,-1 9-1-16,1 1-3 15,0 0 1-15,0 0 4 16,3 0-3-16,1-1 3 16,-4 5-2-16,-1 2 2 15,1-3-2-15,0-6-6 0,0-1 4 16,-1-3 3-16,1-3-2 15,-4 0 6-15,0-4-5 16,0-3-5-16,4 0 3 16,-4 0 0-16,0-3 1 15,0 0 2-15,0-7-1 16,0 0-3 0,0 0 1-16,0 0-27 15,0 0 22-15,0 3-54 16,-4-3 46-16,0 0-109 15,-3-3 94-15,-4-1-194 16</inkml:trace>
  <inkml:trace contextRef="#ctx0" brushRef="#br0" timeOffset="403.2358">8113 190 260 0,'0'-4'115'0,"4"1"-91"0,-1 0-30 0,1 3 18 15,4 0-11-15,3 0 14 0,0-4-11 16,1 1 14-16,6 0-13 16,5-1 11-16,0 4-11 0,-4 0 5 15,3-3-7-15,1 0 1 16,3-1-3-16,1 1 5 16,-5 3-5-16,1 0 0 15,-1 0 0-15,1 0-1 0,-4 0 0 16,0 0-3-16,-4 0 2 0,4 3-30 15,3 1 24 1,-3-1-84-16,0 0 70 0,-4 4-215 16</inkml:trace>
  <inkml:trace contextRef="#ctx0" brushRef="#br0" timeOffset="1166.0637">8810 216 288 0,'19'-10'131'0,"-34"10"-103"0,26-3-35 0,-11 3 20 16,0 0-12-16,4 0-5 15,-4 0 3-15,0 0 6 16,0 0-5-16,4 7-2 0,-4-1 2 15,-8 25 3 17,-3 2-9-32,0 1 6 0,0-1-1 15,-1 1 1-15,1 3 8 16,3-1-6-16,1-2-4 16,-1-7 2-16,5-4 3 15,-1-3-3-15,0 0 0 16,0-6 1-16,0-1-1 15,4-3 0-15,-3-3 8 0,3-7-6 16,0 0 5-16,3-3-6 16,1-4 9-16,0-3-8 15,0-10 13-15,0 0-11 16,-1 0-2-16,5-4-1 0,-4-3 4 16,3 0-4-16,-3 1 9 31,3-18-8-31,-3 7-1 15,4 0 0-15,3 4 4 0,0 3-4 16,-3 3 9-16,3 3-8 16,1 8-1-16,-1-1 0 15,-4 4-4-15,1 2 2 16,-1 5 4-16,-3 6-3 16,4 3-2-16,-1 4 1 0,1 3-2 15,-1 3 2-15,1 11 4 16,-1 13-3-16,5-4 0 15,-1 4 1-15,0-4-1 16,1 1 0-16,-1 3 2 16,4 3-1-16,0-6-1 15,0-4 1-15,0 0-1 0,-3-3 0 16,-1-4 5-16,0-3-4 16,1-3-3-16,-1-4 2 15,0 1 0-15,-3-4 0 16,-1 3 0-16,-7-6 0 15,4-4-54-15,-8-3 43 0,1 0-72 32,-5-3 63-32,0-4-97 15,-3-3 88-15,-4 4-137 16</inkml:trace>
  <inkml:trace contextRef="#ctx0" brushRef="#br0" timeOffset="1450.6308">8739 552 260 0,'-4'-4'118'0,"4"4"-93"0,0 0-32 16,4-3 48-16,-4 3-34 16,0 0 18-16,0 0-19 15,7 0 17-15,1-3-18 0,-1-1 1 0,5 8-4 31,3-8-2-31,7 8 1 16,1-1-4-16,0-3 2 16,-1-7 4-16,1 7-3 15,-1 4-33-15,-3-11 26 16,0 0-76-16,0 4 63 16,-4-4-195-16,-4 4 165 15,1-4-18-15</inkml:trace>
  <inkml:trace contextRef="#ctx0" brushRef="#br0" timeOffset="2570.0729">9248 270 152 0,'3'-7'69'0,"5"7"-55"0,0 0-18 0,-1-10 23 15,1 0-8-15,-1 0-7 16,1 4 37-16,-1-1-32 15,-3 0 36-15,0 0-34 0,0 1 28 0,-1 2-29 16,-3 1 6-16,0 0-11 16,0-1 5-16,0 1-7 15,0 0 6-15,-3 3-6 16,-1 0 1-16,0 0-3 16,0 0 5-16,1 3-5 15,-1 0-3 1,0 1 2-16,0 2 0 15,0 1 0-15,1 6 2 16,-1 4-1-16,0 7-1 16,-3-1 1-16,3 1 1 15,-4-1-1-15,4-3-1 16,-3 10 1-16,-1-3 1 16,8 7-1-16,-3-1 2 0,3-3-2 15,0-3 13-15,3-3-10 0,1-4 9 16,0 0-10-16,3-3 10 15,1-4-10-15,0 0-1 16,3-3-1-16,0 1 4 16,1-5-4-16,-1-2 6 15,0-1-6 1,0-3 6-16,8 0-6 16,-4-3 6-16,8-1-22 15,-4-2 12 1,0-1 26-16,-4 0-19 15,-4 0 5-15,0 1-6 16,1-1 4-16,-5 0-6 16,1-6 6-16,-4 3-3 15,-4 0-2 1,0-4-2-16,-4 1-2 16,0 0 1-16,-7 6 4 15,-1 0-3-15,5 4 0 16,-1-1 1-16,1 4-1 15,-1-3 0-15,4 0 2 0,1-1-1 16,-1 1-3-16,4 3 1 16,0 0 1-16,7-3 2 15,1-1-1-15,0 1-3 16,-1 0 1-16,1-1 6 16,-1 4-4-16,4 0 3 31,1-3-3-31,-1 3-1 0,4-3 1 15,0 3-4-15,4-4 2 16,-4 4 6-16,0 0-4 16,0 0 0-16,0 0 0 15,-3 0-1-15,-1 0 0 16,-3 4 2-16,-1-1-1 16,1 0-1-16,-5 17 3 15,1-3-2-15,0 0 5 16,0 0-5-16,0-4-5 15,-4 4 3-15,3 0 0 16,-3-1 1-16,4 1-3 16,-4 0 2-16,0 3-24 15,0-3 19 1,0-4-82-16,0 1 69 16,0-4-136-16,0-4 118 0,8-2-174 15</inkml:trace>
  <inkml:trace contextRef="#ctx0" brushRef="#br0" timeOffset="3635.1026">10138 542 228 0,'0'-4'105'0,"3"-16"-83"0,1 7-28 0,0 9 35 16,0-2-24-16,-4-1 12 16,0 0-12-16,0 1 11 31,0-1-12-31,0 0 17 0,0 0-16 0,0 4 9 15,-4 0-10-15,0 3-2 16,0 3-1-16,-3 4 1 16,-1 3-1-16,1 7 2 15,-5 6-2-15,5 1-3 16,-4-1 1-16,3 0 1 16,-3 1 0-16,3-1 5 0,-3 1-4 15,3-4-5-15,1 3 3 16,3-6 3-16,0-3-2 15,0-4 9-15,1-4-7 16,3-6 16-16,3-3-3 16,1 0-10-16,0-4 1 31,0-3-5-31,-1-4 11 16,1-2-10-16,0-4 11 0,0-4-10 15,0-6-7-15,3 0 4 16,1 0-4-16,-1-1 3 15,1 1 29-15,-1 3-22 16,1-9-2-16,-1-1-2 16,1 7 0-1,-4 3-1-15,3 7-1 16,-3 3 1-16,4 4-1 16,-5 2 0-16,5 5 0 0,-1 23 0 15,5-1 0 1,-1 4-3-16,0 0 2 15,1 1 4-15,-1 2-3 16,0 1 0-16,1 6 1 16,3 0-1-16,0 0 0 0,4 0-3 15,-4-3 2-15,0 0 4 16,-4 0-3-16,0-4 3 16,1 1-2-16,-1-1 2 15,-3-6-2-15,-1-1-1 16,1-2 1-16,-5-4-4 0,-3-3 2 15,0-1-50-15,-3-2 40 16,-5-4-60-16,-3 0 53 16,-4-4-41-16,-4-2 43 15,-4-1-16-15,1-3 23 16,-1 0 5-16,0 0 3 16,1 0-2-1,3 0 2-15,0-4 23 16,0 4-17-16,4 0 37 15,4 3-32-15,-1 1 29 16,5-1-29-16,3 4 37 16,0-1-35-16,4 1 16 15,4 0-20-15,4-1 9 0,3 1-12 16,4 3-1-16,4 0-2 0,0 0-4 16,0 0 1-16,-1-3-8 15,1 3 7-15,4-4-66 16,-4 1 53-16,0 0-118 15,-4-4 102-15,0 3-188 16</inkml:trace>
  <inkml:trace contextRef="#ctx0" brushRef="#br0" timeOffset="4535.9892">10454 434 264 0,'0'-6'121'0,"-4"6"-95"0,4-10-33 16,0 10 54-16,4 0-39 0,-4 0 17 16,0 0-18-16,0 0-1 15,0 6 4-15,4 8-7 16,-4 2 1-16,0 5-3 16,4 5 8-16,-4-2-7 15,4 3-1-15,-4-1 0 16,3 1 4-1,1 0-4-15,-4-3-3 16,4-1 2-16,-4-6 3 16,0-1-3-16,0-2 3 15,0-4-2-15,0 0 8 0,0-7-7 16,0-3-1-16,0 0 0 16,0-3-1-16,-4-4 0 15,4-3 0-15,-4 0 0 0,1-3 2 16,-1-4-1-16,4-3 5 15,-4 0-5-15,0-7 3 16,4 0-3-16,0 0-3 16,0-3 1-16,4 3 9 15,0-3-6-15,3 7 2 16,1-1-3-16,-1 4 2 0,1 3-2 16,15 11-1-1,-1-1 1-15,1 0-1 16,-4 4 2-16,-1 3-1 15,1 7-3-15,0-1 1 16,-4 4 4-16,0 1-3 16,-3-1 3-1,-1 0-2-15,-3 0-3 16,-5 0 1-16,1-4 4 16,-4 4-3-16,-4 7 14 15,1-10-10-15,-5 6-2 16,-3-3-1-16,-1-3-1 0,1-7 0 15,-4 7 0-15,0-7 0 16,-8 3 2-16,4-6-1 0,4-1 2 16,0 1-2-16,0 0-1 15,4-1 1-15,0 1 1 16,3 0-1-16,4-1-1 16,0 4 1-16,1 0 4 15,3 0-4-15,3 10 0 31,1 4 2-31,11-1-2 16,-3 1 5-16,10 2-5 16,-3 1 9-16,0 0-8 15,-4-4-4-15,8 4 2 16,-1 3 0-16,-3-3 0 16,0 3 0-16,0-3 0 15,0 0-3-15,-4-4 2 0,-4-3-52 16,0 0 41-16,-3-3-68 15,-1-4 60-15,-3-3-77 16,0 0 73-16,0-3-86 16,0-4 83-16,-1-3-127 15</inkml:trace>
  <inkml:trace contextRef="#ctx0" brushRef="#br0" timeOffset="5383.8885">10877 488 244 0,'3'-20'108'0,"12"10"-85"0,-7-4-29 15,-4 11 63-15,-1 0-46 16,1-1 30-16,0 1-31 31,-4 0 4-31,0 3-10 0,0 0-3 0,0 10 0 16,-4 3-4-16,4 7 2 16,0 4 4-16,-4 2-3 15,1 1 3-15,6 0-2 16,1 3 2-16,-4 0-2 15,0-3 2-15,4 0-2 16,0-4 2-16,0 4-2 0,-4-3-6 16,0-7 4-16,3-4 3 15,-3-3-2-15,0 0 0 16,0-3 1-16,0-4 4 16,0-10 5-16,0-3-8 15,-3 0-6-15,-5-6 4 31,0-5-1-31,1 1 1 0,3-3 5 16,-7-1-4-16,7-9-5 16,0-1 3-16,4 1 3 15,0-1-2-15,0 4 6 16,8-3-5-16,3 6-3 16,0 0 2-16,1 4 0 15,-1-4 0-15,0 13 2 0,4 4-1 16,1 4-1-16,-1 6 1 15,0 3 4-15,0 4-4 16,-4 3-3-16,0 3 2 16,-3 1 0-16,-1-1 0 15,1 0 5-15,-4 1-4 16,0-1-5-16,-4-3 3 0,0 0 6 16,-4 4-5-16,-4-1 4 15,1-3-3-15,-1-3 2 16,-3 0-2-16,3-4 2 15,-3-6 4 1,3-1-6-16,1 1 0 16,-1-1 0-1,5 1-1-15,-1-4 0 0,0 4 0 16,0-4 0-16,4 7 2 16,0-3-1-16,0 3 2 15,8 0-2-15,-4 3 2 16,3 1-2-16,4 6-1 15,1 0 1-15,-1 3-1 16,4 1 0-16,8 2 0 0,3 1 0 16,-3 0 0-16,-1 3 0 15,1-3 2-15,0 0-1 16,-1-1-1-16,-3 4 1 16,0-6-24-16,-4-4 18 15,0 0-68-15,-4-3 57 16,1-1-95-1,-1-2 84-15,-3-4-194 16,-1 0 169 0,1-7 11-16</inkml:trace>
  <inkml:trace contextRef="#ctx0" brushRef="#br0" timeOffset="6284.7249">11352 599 256 0,'-8'-7'115'0,"8"7"-91"0,0 0-30 31,0 0 83-31,0 0-62 0,8 0 25 16,-1 0-28-16,4 3 1 16,8-3-9-16,4 0 3 0,3 0-6 15,1 0 0-15,3 0 0 16,0 0-1-16,0 0 0 15,-3 0-37-15,3 0 29 16,-4 0-67-16,4 0 58 0,-3-7-111 16,-5 1 98-16,-3 2-152 15</inkml:trace>
  <inkml:trace contextRef="#ctx0" brushRef="#br0" timeOffset="6020.4619">11506 478 256 0,'8'-20'115'0,"-1"13"-91"0,-3 0-30 15,0 4 57-15,0 0-41 16,-4 3 30-16,0 0-30 16,0 0 1-1,0 13-2-15,-4 7-7 0,0 0-1 16,0 4 0-16,-7 3 1 0,3-1-1 16,1 1-1-16,-1 0 1 15,1 0 4-15,3-4-4 16,0 1 0-16,0-4 0 15,1-7 1-15,-1 1-1 16,4-4 5-16,0-4-5 31,0-6 3-31,0 0-3 0,0 0 11 16,0-3-10-16,0-7 14 16,7-3-12-16,1-4-2 15,0-3-1-15,-1-4 7 16,1 1-6-16,-1 3 2 15,-3-7-3-15,0-3 5 0,3 0-5 16,1-1 6-16,-1 5-6 16,5-1 6-16,-5 7-6 0,1 3 0 15,-1 4 0-15,1-1 1 16,-1 7-1-16,1 1 2 16,-1 2-2-16,1 4-3 15,3 10 1-15,-3 0-2 16,3 4 2-1,-3 6 4-15,7-3-3 16,0 6-5-16,4 4 4 16,-4-4 6-16,0 1-5 15,0-4-2-15,-4 0 2 16,1 0 0-16,-1 0 0 16,0-3 0-16,-3 0 0 15,-1-4 5-15,1 4-4 0,-4-7-33 16,-1 0 25-16,-3-3-54 15,0-4 47-15,-3 1-81 16,-1-4 72-16,0-4-208 16,-11 1 178-1,-11-4-25-15</inkml:trace>
  <inkml:trace contextRef="#ctx0" brushRef="#br0" timeOffset="6768.5216">11910 387 220 0,'3'-10'98'0,"1"10"-77"0,-4-6-26 15,0 6 64-15,0 0-48 16,0 0 14-16,0 0-18 16,0 10-5-16,0 0 0 15,4 3 6-15,0 1-6 0,-1-1 21 0,1 0-17 16,4 1 19-16,-1 6-18 15,1-3 16-15,-1 3-18 16,8-7 4-16,1 1-7 16,2-8 5-16,-3-2-6 15,1-1 6-15,-1-3-6 16,-4-7 6-16,0 7-6 0,1-6 6 16,-1-1-6-16,0-3 6 15,-3 0-6-15,-1 0 11 16,1-4-9-16,-4-2 2 15,-1-1-4-15,1 3 2 16,-4 1-2-16,0 0 2 16,0 6-2-1,0-3-1-15,-4 6 1 0,1 8-4 16,-1 6 2-16,0 3-5 16,0 7 5-16,0 11-3 15,-3-1 3-15,3 0 6 16,-3 7-4-16,-1 3-5 15,-3-3 3-15,-1 20-78 16,-6-4 61-16,-9-6-334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1:24.48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2691 49 252 0,'0'-7'111'0,"4"4"-87"0,-4 3-30 0,0 0 27 0,0 0-18 16,0 0 1-16,0 0-2 15,0 0 7-15,0 0-7 16,0 0 10-16,4 0-9 0,-1 3-1 16,1 4-1-16,0 3 7 0,0 3-6 15,0 4 2-15,-1 7-3 16,-3-1 2-16,0 11-2 16,4 6-1-1,0 0 1-15,0-3-1 16,-1 0 0-16,1-4 0 15,-4-3 0-15,4 4 0 16,0-7 0-16,-1 3 2 16,-3-7-1-16,4-3-1 15,-4-3 1-15,0-3 1 16,4-1-1-16,-4-3 2 0,0-3-2 16,0-1 5-16,0-6-5 15,0 0-3-15,0 0 2 0,0 0-3 16,0 0 2-16,0 0 1 15,0 0 0-15,0 0 2 16,0-6 2 0,0 2-6-16,0 1 2 15,0 0-3 1,0-1 8-16,0 1-4 16,-4-10 2-1,0-4 6-15,4 0-6 16,-3 0 6-16,-1 1-6 31,0-5 4-31,4 1-6 0,-4-10 6 16,4-7-6-16,0 0 6 15,0 4-6-15,0-1 6 16,0 1-6-16,0 3-3 16,4 0 2-16,0 6 5 15,0 1-4-15,-1 3-3 16,5-1 2-16,0 1-3 0,3 4 2 15,0 2 4-15,-3 4-3 16,7 3 3 0,-4 4-2-16,0 3-1 15,5 3 1-15,-5 1-1 0,0 3-3 16,0 3 2-16,1 6 4 31,-1 4-3-31,0 7-2 16,-3-3 1-16,3 9 6 15,1 4-4-15,-5 0 3 16,1-4-3-16,-1 4 5 0,1-7-5 16,-5 1 3-16,1-8-3 15,0 1 5-15,0 2-5 16,-4-6 6-16,4 1-6 0,-4-5-3 16,0 1 2-16,0-3 3 15,0-1-3-15,0-3 0 16,0-3 1-16,0-1-4 15,0 1 2-15,0-4-19 16,-4-6-40 0,-4 0 45-16,1-1-62 0,-5-6 59 15,1 7-42-15,0-7 44 16,-4 0-36-16,0 0 39 16,-4-4-35-16,-8 4 36 0,5-3-14 15,-1 3 19 1,0 0 4-16,5 0 2 31,-1 3 40-31,0 0-31 0,0 1 68 16,4-1-58-16,4 0 42 15,-1 4-44-15,5 0 47 16,-1-1-47-16,5 4 14 0,-1-3-21 16,4 3 8-16,7 0-12 15,5 0 2-15,-1 0-5 16,4 0 2-16,0 0-3 0,4-3-3 15,4 3 1-15,-1 0-44 16,1 0 35-16,-1 0-139 16,-3 0 115-16,-4-4-157 15</inkml:trace>
  <inkml:trace contextRef="#ctx0" brushRef="#br0" timeOffset="1094.98">3132 163 288 0,'-3'-10'131'0,"3"6"-103"0,3 1-35 0,-3 3 29 15,0 0-19-15,0-3 1 16,0 3-2-16,0 0-2 16,0 0 1-16,0 0 4 0,4 6-4 0,0 1-3 15,0 3 2-15,-4 4 5 16,3 9-4-16,1 11 0 16,-4-1 0-16,4-3 1 15,-4 0-1-15,4-3-1 16,-1 0 1-16,1-3-1 31,-4-4 0-31,4 3 2 0,0-3-1 16,-4-3 2-16,0-4-2 15,0 1-3-15,0-4 1 0,4-3 4 16,-4-1-3-16,0-12 3 16,-4-1 1-1,4 0-3-15,-4 0-1 16,0-3 1-16,0-6-1 0,1 2 0 15,3-6 5-15,-4 0-4 16,4-10 11-16,0-7-9 16,0 0 2-16,4 4-4 15,-1-1-1-15,5 1 1 16,0 2 1-16,-1 5-1 16,1 2-6-1,3 4 4-15,0 3 3 16,1 0-2-16,3 7-2 15,0 4 1-15,0 2 6 16,0 4-4-16,-4 4-3 16,0 2 2-16,5 1-3 15,-1 3 2-15,-4 0 6 16,0 0-4-16,-3 4 0 0,-4-1 0 16,-4 1 1-16,-4-4-1 15,-4 0 2-15,1 0-2 0,-5 0 11 16,1-4-10-16,0 1 8 15,-4 0-7-15,0-4 1 16,0 1-3-16,-1-1-1 16,5-3 1-16,0 0 1 0,0 0-1 15,3 0 5-15,0 0-5 16,1 0 3-16,3 0-3 16,0 0 2-16,1 0-2 15,3 0 2-15,0 0-2 16,7 13 2-16,1 7-2 31,3 1-1-31,0-1 1 0,4 0-1 16,0 3 0-16,1-3 0 15,-1 0 0-15,3 1 2 16,1-1-1-16,4 0 2 16,0-4-2-16,-5 5-6 15,-2-5 4-15,-1 1 3 16,0 0-2-16,-4-4-25 0,0 1 20 15,-3-4-60-15,-1-4 50 16,-3 1-78-16,-4 0 71 16,0-7-108-16,0 0 99 15,0-4-120-15</inkml:trace>
  <inkml:trace contextRef="#ctx0" brushRef="#br0" timeOffset="2164.324">3521 273 148 0,'3'-57'65'0,"1"47"-51"0,0-6-17 0,-4 9 93 15,4 0-71-15,-1 1 44 16,-3-4-46-16,4 3 24 0,-4 0-31 16,0 4 15-16,0-1-19 0,0 4 6 15,0 0-9-15,0 7-2 16,0 7 0-16,0-1 1 15,4 10-1-15,-4 8-1 16,4-1 1-16,-4 3-4 16,0-3 2-16,0 1 4 0,4-1-3 15,-1-7 0-15,1 1 1 16,0-4 1-16,0 3-1 0,3-3-1 16,-7 0 1-16,4-6 4 15,-4-1-4-15,0-3 0 16,0 0 0-16,0-3-1 31,0 0 0-31,0-7 2 0,0 0-1 16,0-4-1-16,0 1 1 15,0 0 1-15,0-11-1 16,0 1-1 0,0-1 1-16,0-2-1 15,0-1 0-15,0-3 0 16,0 3 5-16,0-3-4 0,0 3-8 15,0-20 14 1,0 4-7-16,0 3 1 16,0 0 0-16,0 3-1 15,0 0 0-15,4 3 0 16,-4 1 0-16,0 3 2 16,0 3-1-1,0 0 2-15,3 4-2 16,1 0 2-16,0-1-2 15,7 4-1 1,1 0-2-16,-5 3 1 16,1 1 4-16,-1-1-6 15,8 4 3-15,-3-1 0 16,-5 1 0-16,1 0 0 0,-1 3 0 16,1 0 2-16,-1 0-1 15,1 0 2-15,-1-4-2 16,1 4-1-16,0 0 1 15,-1 0-4-15,1 4 2 16,-1-1 1-16,1 0 0 16,-1 4-3-1,1 0 2-15,-1-1 4 16,1 4-3-16,-1 0 3 16,1 0-2-16,-1 7-3 15,-3-3 1-15,0-1 6 16,0 0-4-16,-4 1-3 15,0-4 2-15,-4 0 3 16,0 0-3-16,-3 0-2 0,-1-3 1 16,-3-1 12-16,0 8-9 15,-1-11 3-15,-3 11-4 0,-4-4-1 16,0-4 1-16,-3-2 4 16,-1-1-4-16,4 0 6 15,4-3-6-15,0 0 0 16,4-6 0-16,0-1 1 0,-1 4-1 15,8-1 8-15,-3 1-7 16,-4 3 10-16,7 0-12 16,4 7 1-1,4-1 8-15,3-2-7 16,1 2 5-16,7 11 0 31,7 0-5-31,1 3-1 16,-4-3 0-16,0 3-4 15,3-3 2-15,1-1 4 16,0 1-3-16,-1-3-2 16,-3-1 1-16,0 7 1 15,-4-3 0-15,0 0-23 16,-4-4 18-16,1-3-76 0,-5 7 62 16,-3-4-112-16,0-3 99 0,-4 0-214 15</inkml:trace>
  <inkml:trace contextRef="#ctx0" brushRef="#br0" timeOffset="3191.3955">3988 381 240 0,'-19'-4'108'0,"19"8"-85"0,0-4-29 15,8-4 66-15,-1 1-21 16,1 0-25-16,-1-1 5 16,5 4-15-16,-1 0 3 0,0 0-5 15,4-3 2-15,1 3-3 32,-1 0-1-32,3 0 1 0,-2 3-21 15,10-3-49 1,4 4 53-16,-3-4-104 15,-5 0 92-15</inkml:trace>
  <inkml:trace contextRef="#ctx0" brushRef="#br0" timeOffset="2975.5376">4094 186 288 0,'-4'-16'131'0,"8"12"-103"0,-1-2-35 15,-3 2 43-15,4 1-30 16,-4-1 12-16,4 4-13 16,-4 0-1-16,0 0-2 15,0 0 4-15,0 4-5 0,-4 3-3 16,0 3 2-16,1 3 3 0,-5 10-3 15,1 8 3-15,-1-1-2 0,1 0 2 16,-1 0-2-16,0-3-3 16,1-4 1-16,3-3 4 15,4 1-3-15,-4-5 3 16,4-2-2-16,0-1-1 31,-3-3 1-31,3 0 4 0,0-6-4 16,0-4 6-16,3-4-6 15,1-2 11-15,0-1-9 16,0-7 13-16,-1-2-12 16,1-4 3-16,0-11-5 15,4-2 8-15,-1-1-8 16,1-2 2-16,-5 2-3 0,5 0-1 16,-1 4 1-16,1 4-4 0,-4 2 2 15,3 1 9-15,1-1-6 16,-1 7 2-16,1 7-3 15,-1 0 2-15,-3 4-2 16,0 2-6-16,4 4 4 31,3 7-3-31,0 3 3 0,1 3 4 16,3 4-3-16,0 7 0 16,-4-1 1-16,0 11-1 0,1 6 0 15,3-3 0-15,0 0 0 16,-4-1 0-16,0-2 0 15,4-7 2-15,-3 0-1 16,-1 3 5 0,0-7-5-16,1 1-5 15,-5-4 3-15,1-4 3 16,-1-2-2-16,-3-1 0 16,0-3 1-16,-4-3-38 15,0 0 29-15,-4-4-64 16,-3 0 55-16,-5-6-57 15,1-4 55-15,-4-6-91 0,-8 0 84 16,1-1-153 0</inkml:trace>
  <inkml:trace contextRef="#ctx0" brushRef="#br0" timeOffset="3845.8762">4482 109 264 0,'-4'-6'118'0,"4"2"-93"0,4-3-32 0,-4 7 37 16,0 0-25-16,0 0 1 15,0 0-4-15,0 0 1 16,0 0-2-16,4 11 2 0,0-5-2 15,-1 1 5-15,9 3-5 0,-5 3 3 16,1 1-3-16,7-1 11 16,0 4-10-16,-4 3 14 15,4-3-12-15,0-4 9 16,-3 7-10-16,3-3 4 16,0-3-5-16,0-1 2 15,0-6-3 1,0-1 2-16,-4-9-2 15,1 0 8-15,-1-4-7 0,8-6 5 16,4-1 3 0,-1-3-8-16,-3 1 11 15,-4-1-10-15,-4 0-1 16,1 0-1-16,-5 4-1 16,1 0 0-16,-4-1 5 0,-1 1-4 15,-3 3 3-15,0 3-3 16,0 0 2-16,0 4-2 15,0 0-1-15,0 3 1 16,0 3-4-16,0 7 2 16,-7 3 1-16,-1 4 0 15,1 3 0-15,-8 17 0 0,0 0 0 16,-1 0 0-16,1 3 0 16,0 0 0-16,0 7-3 15,0-3 2-15,4-4-33 16,-1 0 27-16,1-3-113 15,4-3 93-15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2:24.9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5112-540 124 0,'4'0'55'0,"0"0"-43"0,0 0-15 0,-4 0 54 0,3 0-41 16,1 0 39-16,0 0-36 15,0 0 23-15,-1 0-26 16,1 0 14-16,0 0-18 0,0 0 17 31,-1 0-18-31,1 0 18 0,0 0-18 16,0 0 21-16,-4 0-20 15,4 0 17-15,-1 0-18 16,1 3 9-16,0 1-10 16,0-4 6-16,-1 3-7 15,1 0 6-15,4 1-6 16,-1-1 4-16,1 11 6 16,-1-4-10-16,1 0-7 0,7 6 12 15,-4 1-7 1,8-3 3-16,-4-1-3 15,0-3 2-15,-3 0-2 16,-1 0 5-16,4 4-5 31,-4-4 3-31,1-4-3 0,3 1 5 16,-4 0-5-16,0-1 6 16,1 1-6-16,3-4 0 15,0 4 0-15,-4-4 4 16,4 1 2-1,4-1-5-15,0 1 2 16,-4-4-3-16,8 0 11 16,-5 0-18-16,1 0 6 15,0 0 5-15,0 0-5 0,-4 0 7 16,4-4-6-16,-4 1-3 16,0 3 2-16,4 0 8 15,-4-4-6-15,0 4-4 31,0 0 2-31,0-3 0 0,8 3 0 16,3-3 2-16,-3-1-1 16,3 4 2-16,-7-3-2 15,0 0-3-15,0 3 1 16,0 0-2-16,0-4 2 16,-4 1 4-16,3 3-3 15,1 0 3-15,0-3-2 0,8-1-1 16,-5 1 1-16,8 0-1 15,-3-1 5 1,-1 1-4-16,1 0-3 16,-5-1 2-16,1 1 3 15,-1 0-3-15,1-1-2 16,0-3 1-16,-4 7-2 0,-1-3 2 16,5 0 4-16,-4-1-3 15,3 1 3-15,1 3-2 0,-4 0-1 16,0 0 1-16,-4 0 1 15,0 0-1-15,0 0-1 16,0 0 1-16,-4 3-1 31,4 1 0-31,-3-1-3 0,-1 0 2 16,0 4 4-16,1-3-3 16,-5-4 0-16,1 6 1 15,-1 1 1-15,1-4-1 16,-1 1-3-16,-3 2 1 15,0 1 12-15,0 0-9 16,0-4 0-16,-1 0-1 0,1 1 1 16,-4-4-1-16,4 6 2 15,0-2-2-15,-4-1 2 16,0-3-2-16,0 4 2 16,0-4-2-16,0 0 2 15,0 0-2-15,0 0 2 16,0 0-2-1,0 0-3-15,0 0 1 16,0 0 4-16,0 0-3 16,0 0 3-16,0 0-2 15,0 0-1-15,3-4 6 16,1 4-5-16,4 0 0 16,-1-3 0-16,1-1-1 15,-4 1 0-15,-1 0-3 0,1-4 2 16,0 0 6-16,0 1-4 15,-1-1-5-15,1 0 3 16,7 1 3-16,-3-8-2 16,0-3 0-16,-1 7 1 15,4 0-1-15,-3-6 0 16,3 2-3-16,-3 1 2 0,3 3 1 16,0 0 0-16,1 0 2 15,-1 3-1-15,4 0-1 31,-4 0 1-31,1 4-1 0,-1 0 0 0,0-1-3 32,4 1 2-32,-3 0 1 15,-1-1 0-15,0 1 2 0,8 0-1 16,-4-1-3-16,0 4 1 16,8 0 1-16,-4 0 0 15,0 0 0-15,0 0 2 16,-1 0-1-16,-2 0-1 15,-1 0 1-15,0 0-4 16,0 0 2-16,0 0 4 0,-4 0-3 16,0 0-2-16,1 0 1 15,3 0 4-15,4 0-3 16,3 0-2-16,-3 0 1 16,0 0 1-16,0 0 0 15,0 0 2-15,0 0-1 16,-1 0-3-1,1 0 1-15,4 0 1 16,-4 0 0-16,0 0 5 16,-1 0-4-16,1-3-3 15,4 3 2-15,0-3 0 16,-1 3 0-16,1-4 2 16,-4 1-1-16,-1 3-1 15,1-3 1-15,-4-1 1 0,4 1-1 16,0-1-3-16,-4 1 1 15,0 0 1-15,0-1 0 0,0 4 0 16,1-3 0-16,-1 0 0 16,3-1 0-16,5 1 0 15,3 0 0-15,-7-1 2 16,-4 1-1-16,0 0-1 0,1-1 1 16,-5 1 1-16,0 0-1 15,1-1-3-15,-1 1 1 16,0 0 9-16,0-4-6 15,1 3-9-15,-1-2 5 16,0 2 7-16,-3-2-5 31,-1 2 1-31,1-2 0 0,0 2-4 16,-1-2 2-16,1-1-2 16,-1 4 2-16,1-4 9 15,-1 0-6-15,1-3-1 16,-4 0 0-16,3-7-10 15,-3 1 10 1,0-1-1-16,-1 7 5 0,1-4-4 16,0 4 3-16,7 0-3 15,-3 3-1-15,-1-3 1 0,1 4-4 16,-4-1 2-16,-1 0 1 16,1 1 0-16,0 2-9 15,-4 1 7-15,0 3-24 31,0 0 20-31,0 0-31 0,0 0 28 16,0 0-38-16,0 0 36 16,0 7-85-16,-11-4 74 15,-4 4-296 1,-4-1 246-16,-4-2 12 16</inkml:trace>
  <inkml:trace contextRef="#ctx0" brushRef="#br1" timeOffset="152743.8373">-8638 740 104 0,'0'-6'46'0,"0"9"-37"0,0-6-11 0,0 3 21 15,0 0-15-15,0 0 29 16,0 0-25-16,0 0 24 15,0-4-23 1,0 4 25-16,0 0-25 0,0 0 21 0,0 0-3 31,0-10-19-31,0 0 21 16,0 3-22-16,0 1 19 16,0-1-19-16,0 4 16 15,0-1-18-15,0 1 18 0,0 0-18 16,0-8 9-1,0 1-4-15,0 4-7 16,0-1 9-16,0 4-9 0,0-1-4 16,-4 1 1-16,4 0 8 15,-4-1-6-15,4 4-4 16,0 10 5 0,-3-3-3-16,3 0 3 15,-4 9-8 1,4 1 5-16,0-3 2 0,0 2-2 15,0 1 3-15,0 0-2 16,4 0-3-16,-1 3 1 16,1-7-2-16,4 4 2 15,-1-4 4-15,1 1-3 16,-1 3-2-16,8-1 1 0,-3-2 6 31,-1-4-4-31,8-4 3 16,-4-6-3-16,0 0 8 15,0-3-7-15,0 3 5 16,0-3-6-16,-3-1 9 0,-1 1-8 16,-4-7 10-1,-3 0 2-15,0-3-10 16,0-1-4-16,-4 1 0 0,-4-1 3 16,0 1-3-16,0-1-2 15,1-9 1-15,-5 3 6 16,-7-7-4-16,-4 4 6 15,4 3-6-15,0 3 0 16,0 3 0-16,0 4-1 16,0 0 0-1,3 4-6-15,1 2 5 16,0 4 0-16,3 0 1 16,5 14 0-1,-1-4-3-15,4 10 2 16,4-3 1-1,3-4 0-15,8-3 0 16,0 0 0-16,8-3 0 0,-4-4 5 16,3 0-4-16,-3 1-5 15,4-8 3-15,-4-6 3 16,0 0-2-16,-1 0 3 0,1-6-2 16,-4-1-1-16,0 0 1 15,-3 0 1-15,-1 1-1 16,-3-1 5-16,-1 0-5 0,4 0 0 15,-7 0 0-15,-4 1-4 16,0-1 2-16,0 0 9 16,-4 0-6-16,1 1 2 15,-1-1-3-15,0 4 2 16,-3-4-5 15,3 3 2-31,0 4 3 16,0 7-9-16,0 3 6 15,4 0-1-15,0 7 1 16,0 3-6-16,4 0 5 16,0 3 6-16,0 4-5 15,3 3-2-15,8 4 2 16,-3 2 0-16,7 21 0 0,-4-3 0 16,0-4 0-16,0 0-6 15,0 0 5-15,0 4 6 16,0 6-5-16,0-9 4 15,-4-1-3-15,1 0-3 0,-1-3 1 16,0-4-5-16,-3 1 5 31,-1-4 3-31,-3-7-2 0,0 8 9 16,-4-8-7-16,-4-3-4 16,0-3 2-16,1-4 8 15,-5-3-6-15,1-3-7 16,-1 0 5-16,1-4 7 15,-1-13-5-15,0 0-1 16,1 0 0-16,-1 0 4 0,5-3-4 16,-1-1 3-16,0-3-3 15,0 1-1-15,4-4 1 16,0-1-1-16,4 5 0 16,0-11 0-16,3-3 0 15,1 3-3-15,-1 0 2 16,1 4 4-1,3-4-3-15,1 0-2 16,3 0 1-16,0 0 4 16,0-3-3-16,0-10-2 15,-4 6 1-15,1 1 4 0,-5 3-3 16,1 0-5-16,-1 3 4 16,-3 0 6-16,-4 4-5 15,0 2 1-15,0 1 0 0,-4 4-1 16,0 2 0-16,1 1 0 15,-1 3 0-15,0 0 0 16,0 3 0-16,1 0 0 16,-1 4 0-16,0 0 2 15,0 3-1-15,4 0-1 16,0 3 1-16,0 7-4 16,0 0 2-16,0 3 1 15,4 4-3-15,0 0 2 16,0 3 4-16,3 0-3 15,1 10 0-15,-1 7 1 16,1-3-4-16,7-1 2 16,-4 1 1-1,8-1 0-15,-4 4-6 16,4 0 5-16,0 0 3 16,0-4-2-16,-4 1 3 15,0-1-2-15,-4-2-1 16,0-1 1-16,1-4-1 0,-1-2 0 15,-3-1 0-15,-1-2 0 16,-3 2 2-16,0-3-1 0,-4-3 2 16,0-4-2-16,0 1-3 15,-4-4 1-15,0 0 4 16,-3-4-3-16,-1-2-2 16,0-4 1-16,-3-7 4 15,0 0-3-15,3 1 0 16,-7-4 1-1,0 0-4-15,4 0 2 16,-4-1 4-16,0-2-3 16,3 0 0-16,1 3 1 15,3-4-1-15,1 4 0 16,-1 0 0-16,1 0 0 16,3 0-3-16,0 0 2 15,4 0 1-15,0 0 0 0,8 0-3 16,3 0 2-16,-3-7 1 15,11-3 0-15,-4 3 0 16,0 0 0-16,0-3 0 16,4 3 0-16,-4 1 2 0,0-1-1 15,4 0-3-15,-4 0 1 16,0 1 1-16,-4-1 0 0,0 0 0 16,1 4 0-16,-5-14 2 15,1-3-1 1,-1 3-1-1,-3 7 1-15,0 3-1 16,0 4 0-16,-1-1 0 31,-3 4 0-31,4 4 0 0,0-1 0 16,7 4-3 0,4 3-3-16,0 13 4 15,1 10 4-15,-1-3-2 16,0 1-2-16,0-1 1 15,0 0 4-15,0 0-3 16,-4 0 0-16,1 3 1 0,-1-6-1 16,-4 7 0-16,-3-4 0 15,0-3 0-15,-4-4 2 16,-4 0-1-16,0-3-3 0,-3 4 1 16,-1-11 1-16,1 1 0 15,-1-1 2-15,1-3-1 16,-1 0-6-1,1 0 4-15,-5-7 11 16,9 0-16 0,-1 1 6-16,4 2-1 15,0-2 1-15,4 2-3 16,3 1 2-16,1 0 4 16,3-1-3-16,0 1-2 15,4 0 1-15,0-1 4 0,4 1-3 16,0 0-2-16,0-4 1 15,-4 0 1-15,4 0 0 16,0 1 0-16,3-4 0 16,-3 3 2-16,-4-3-1 15,0 0-1-15,-3 0 1 16,-5 0 1-16,1-4-1 0,-4-6-1 16,-8 4 1-16,0-5 1 15,0 1-1-15,-3 4-1 16,-5-1 1-16,1 3 4 0,0 4-4 15,3 4-3-15,1 2 2 16,-1 4-6-16,-3 10 5 31,3 10 0-31,1 4 1 0,-1-1 0 16,4 1 0-16,1-1 0 16,3 4 0-16,0-3-3 15,3 2 2-15,1 5 4 16,4-5-3-16,7-2 0 15,4-4 1-15,0-3-1 16,-1-1 0-16,1-2 2 0,0-4-1 16,0-3 2-16,0-4-2 15,0 0-1-15,-4-3 1 16,0-3 7-16,0-7-6 16,-4-10 2-16,1 3-3 15,-5-3 5-15,1 0-5 16,-5-4 9-1,1-2-8-15,-4-1 2 16,0-7-3-16,0-9 2 16,-4 6-2-16,1 3 2 15,-1 1-2-15,0 3-1 0,0 3 1 16,1 3-1-16,-1 4 0 16,0 3-3-16,0 7 2 15,4 0 4-15,0 7-3 0,0 3-2 16,0 10 1-16,4 3-2 15,0 4 2-15,3 20 1 16,1 0 0-16,-1 0-6 16,1 3 5-16,7 0 3 15,0 7-2-15,4-3 0 16,0-4 1-16,0-3-1 0,3-4 0 16,-3-3 0-16,0-3 0 15,0-3 2-15,0-4-1 16,0-7-6-16,-1 1 4 15,1-8-25-15,-4-2 20 16,0-4-65-16,0-4 55 16,-3-2-114-1,-1-8 99-15</inkml:trace>
  <inkml:trace contextRef="#ctx0" brushRef="#br1" timeOffset="152976.0509">-7100 740 284 0,'-26'0'128'0,"11"0"-101"0,3 0-34 16,12 0 43-16,0 4-30 16,8-1 17-1,11 0-3 1,0 1-14-16,3-1-2 15,5-3-9-15,3 0 4 16,0-3-126-16,11-1 100 16,5-2-227-1</inkml:trace>
  <inkml:trace contextRef="#ctx0" brushRef="#br1" timeOffset="177464.3102">-8612-346 260 0,'0'-3'115'0,"4"3"-91"0,0-3-30 16,-4 3 41-16,0 0-29 0,0 0 28 0,0 0-25 15,0 0 21-15,0 0-23 16,0 6 14-16,0 1-16 0,-4 0 6 16,0 3-8-16,-3 3 6 15,-1 1-6-15,1 12 9 16,-1 1-9-16,-3 0-10 31,3 0 6-31,1 3 6 0,-1 4-5 16,1-1 4-16,-1 7-3 15,4 7-3-15,1-3 1 16,-1-7 9-16,4 0-6 16,0-4 2-16,4-3-3 15,-1 0 8-15,1-6-7 16,0-4 2-16,3 3 0 15,1-3-3-15,0-13 5 16,-5 7-5-16,-3-14 6 16,4 3-6-16,-4-3 6 15,0 0 6 1,0 0-10-16,0 0-1 0,0-3-1 31,0-1-4-31,0 1 2 0,0 0 6 16,-4-1-4-16,1-3 0 15,-1 1 0-15,-4-1-1 16,1 0 0-16,-1-3-6 16,1 0 5-16,-1 0 6 15,-3 4-5-15,3-1 1 16,1-3 0-16,-1 3-4 0,1 0 2 16,-1 4 1-16,0 0 0 15,5-1 0-15,-1 4 0 16,0 4-3-16,4-1 2 15,0 4 1-15,4 3 0 16,0 0 0-16,-1 0 0 16,1 3 0-1,4 1 0-15,-1-4 11 16,1 6-9-16,-1 1 14 16,1 0-12-16,0 0 14 15,3-4-13-15,0-3-5 16,0-3 0-16,1 0-3 15,3-7 2-15,7 0-8 0,1-10 7 16,11 0-72-16,4-1 58 0,7-5-263 16,-4-11 216-16</inkml:trace>
  <inkml:trace contextRef="#ctx0" brushRef="#br1" timeOffset="165626.011">-6244 633 92 0,'-4'-20'42'0,"8"17"-33"0,-4-1-11 0,0 4 7 16,0-3-4-1,-7-1 22-15,-1 1 35 16,4 0-43-16,0-1 25 16,1 1-30-16,-1 0 17 15,0 3-20-15,0 0 7 0,1 0-10 0,-1 0 20 16,0 0-18-16,0 0 17 15,4 0-18-15,-3 0 18 16,3 0-18-16,-4 0 4 16,4 0-7-16,0 0 16 15,-4 0-14-15,0 0 10 16,0 0-11 0,1 0 7-16,-1 0-7 15,0 0-5-15,0 0 2 16,1 0 3-16,-1 0-3 15,0 0 3-15,-4 3-2 16,1 0-1-16,-1 1 1 16,1-1 1-16,-1 0-1 0,1 4-1 15,-1 7 1-15,1 6-1 16,-1 0 0-16,1-3 5 16,-1-4-4-16,4 0-3 0,1 1 2 15,-1-1 5-15,0-3-4 16,0 0-3-16,4 0 2 15,0-3-3-15,0 3 2 16,0-3 6-16,0-1-4 0,0 1 9 16,4-3-8-16,-4-4 5 15,4 3-6-15,0 0 6 16,3 1-6-16,1-4 0 16,-1 3 0-16,1-3 1 15,-1 0-1-15,1 0-1 31,3 3 1-31,0 1-1 0,1-1 0 16,-1 0 0-16,0 1 0 16,-3-1 0-16,-1 0 0 15,1 1 0-15,7 2 0 16,-4-2 5-16,1 3-4 0,-5-1-3 16,-7-2 2-16,0 9 3 15,-4-3-3-15,1 0-2 16,-1 0 1-16,-4 4 9 0,1-1-6 15,-1-3-4-15,1 0 2 16,-5 0 3-16,1-3-3 16,-4 0-2-16,0-1 1 15,0 1 4-15,4 0-3 32,-1-4 6-32,1 0-5 0,0 1 0 15,-1-1 0-15,1-3-1 16,3 0 0-16,1 0 5 15,-1 0-4-15,5 0 0 16,-1 0 0-16,0 0 1 16,4 0-1-16,0 0-6 15,0 0 4-15,0 0 8 0,4 0-5 16,3 0-7-16,1 0 5 16,3 0-1-16,1 0 1 15,3 0-17-15,0 0 13 0,0 0 16 16,0 0-10-16,4-3-3 15,3-1 1-15,1 1 8 32,3 0-6-32,1-4-4 15,-5-3 2-15,1 3 0 0,-4-6 0 16,0-1 0-16,0 1 0 16,-4 0 0-16,0 2 0 15,0-5 0 1,4 2 0-16,-8 1 0 15,-4 0 2-15,1-1-1 0,0 1-1 16,-5-1 1-16,5 1-4 16,-4-1 2-16,-1 4 4 15,-3-3-3-15,0 3 0 16,0 3 1-16,0 1-1 16,0-1 0-16,0 0 0 15,-3 4 0-15,-1-1 0 0,0 4 0 16,0-3 0-16,4-7 0 15,-3 10-3-15,3 3 2 16,0 1 4-16,-4-1-3 16,4 0 0-16,-4 1 1 0,0 3-4 15,0-1 2-15,4 1 1 32,0 0 0-32,0 3 0 15,0 3 0-15,0-3 0 0,0 4 0 16,0-1-6-16,0 0 5 15,0 1 3-15,0 6-2 16,4 0 0-16,0 3 1 16,4-2-1-16,-1-5 0 15,1 1-3-15,-1 0 2 0,1-4 4 16,7 1-3-16,-4-4-2 16,8-4 1-16,-4 1 6 15,0-4-4-15,0-3-3 16,0 0 2-16,4-3 3 15,-4-4-3-15,4 1 9 16,-4-8-7 0,0 1-1-16,0-11 0 15,0 1-1-15,-3 3 0 16,-1 0 5-16,0 0-4 16,-3-4 0-16,-1 1 0 15,-3-7 1-15,0-11-1 0,0 8-3 16,0-1 1-16,-4 4 1 15,0 0 0-15,0 3 0 0,0 0 0 16,0 4 2-16,0 3-1 16,0 3-1-16,0 4 1 15,0 3 4-15,0 0-4 16,0 3 6-16,0 3-6 16,-4 4 0-16,0 4 0 15,0 3-1-15,4 3 0 0,-4 3 0 16,1 0 0-16,-1 4 0 15,4 0 0-15,-4 10 0 16,0 6 0-16,1 1-3 16,3-1 2-16,0-3-2 15,0 1 2-15,0-5 1 16,0 11 0 0,0-3 2-16,3-4-1 15,1-3-3-15,0-4 1 16,3-3 1-16,1-3 0 15,0-4 0-15,-1-2 0 16,1-5 5-16,-1 1-4 0,1-4-3 16,14-6 5-1,-3 0-3-15,0-7 3 16,-4-1-2-16,0-5-1 16,0 2 1-16,0-2-1 0,0-1 0 15,0 0 2-15,-3 0-1 16,-1 1-1-16,0-1 1 15,1 0-1-15,-5 0 0 16,-3 0-3 0,4 4 2-16,-5-10 6 15,1 6-4-15,0 0-3 16,0 4 2-16,-4-4 0 16,0 10 0-1,0-6 0-15,0-1 2 16,-4 4-1-16,4 4-1 15,-4-1 1-15,0 4-1 0,1-1 0 16,-1 11-6-16,0-10 5 16,-4 3 0-16,5 6 1 15,-5 1 2-15,1 0-1 16,-1 6-3 0,1-3 1-16,-1 4 1 0,0-1 0 15,1-3 0-15,3 0-3 16,0 4 2-16,1-1 4 15,-1 0-3-15,0 4-5 16,0-4 4-16,1 1 0 0,3-1 1 16,0 1 2-16,3-1-1 15,-3 1-1-15,4 2 1 32,0-2-4-32,3-1 2 0,1-3 1 15,3 7 0-15,-3-4 2 16,3-3-1-16,0 0-1 15,1-3 1-15,-1-4-1 16,0 1 0-16,1-4 0 16,-1-4 0-16,-3 1 2 15,10-4-4-15,-3-6 2 16,8 0 5-16,-4-1-4 16,-4 1 0-16,0-1 0 15,0 1-1-15,0 0 0 16,-3-4 2-16,3 3-1 15,-4 1-3-15,0 0 1 0,1-1 1 32,-1 4 0-32,0 0 5 15,0-3-4-15,1 6-3 16,-5 0 2-16,1-6 0 16,-4 3 2-1,-4 10-1-15,0 0-1 16,0 7 3-16,-4-4-2 15,0 4-3-15,0-1 1 0,1 4 1 16,-5 0 0-16,0 7-3 16,1-3 2-16,3-1 1 15,0 0 0-15,1 7-3 16,3 1 2-16,0 2 1 16,3-3 2-1,5-3-1-15,-1 0-3 0,5-7 1 16,-1 0 4-16,0-4-3 15,5-2-2-15,-1-1 1 16,3-10 4-16,5 1-3 16,-4-8 0-16,4 1 1 0,-1-4 1 15,-3 0-1-15,-4 1 8 32,0-1-7-32,-4 0-1 15,-3-3 0-15,0 0 7 16,-5-7-6-16,1 0 2 0,0-6-3 15,0 3 2-15,-4-1-2 16,3 1-3-16,-3 4 1 16,0-1 1-16,0 3 0 15,0 4 5-15,0 3-4 0,4 1 6 16,-4 2-6-16,0 4 3 16,0 3-3-16,0 4 2 15,0 3-2-15,0 0-3 16,0 7 1-16,0 6 1 15,0 4 0-15,0 3-3 16,0 10 2 0,0 7-2-16,0-3 2 15,0-1-2-15,4 1 2 16,0-4 6-16,-4-3-4 16,4-1-3-16,-1-2 2 15,1-4 3-15,0-3-3 16,3 3-2-16,1-10 1 15,3-3 1 1,-3-4 0-16,3-3 2 0,-3 0-1 16,-1-3-3-16,1-4 1 15,7 0 1-15,0 1 0 16,4-5 0-16,0 1 0 16,-4 0 0-16,0 7 0 15,0-4 0-15,-4 4 0 0,0 0 0 16,1 3 0-16,-1 3-3 15,-3 0 2-15,-1 4 4 16,-3 0-3-16,0 3-2 16,-4 0 1-16,0 7 4 15,0 6-3-15,-4-3 0 32,0-3 1-32,-3 0 1 0,-1-1-1 15,0-2-3-15,-7-1 1 16,4-3-19-16,-8 0 16 15,4-3-33-15,0 0 29 16,0-4-50-16,0-3 44 16,0-3-66-16,0-1 60 0,3-9-108 15,1 0 98-15,4-8-161 16</inkml:trace>
  <inkml:trace contextRef="#ctx0" brushRef="#br1" timeOffset="165980.1288">-5086 603 236 0,'-4'-4'108'0,"4"4"-85"0,0 0-29 0,0 0 32 16,0 0-22-16,0 0 27 16,0 0-23-1,0 0 38-15,0 0-10 0,0 0-25 16,15 4 10-16,0-4-11 16,0 0-7-16,4 0 8 15,0 0-9-15,3 0-1 16,1 0 0-16,0 0-1 0,7 0 0 15,4-4-6 1,-4 1 5-16,0 3-73 0,-4-3 58 16,1-1-313-1</inkml:trace>
  <inkml:trace contextRef="#ctx0" brushRef="#br1" timeOffset="168891.1948">-4389 395 300 0,'-4'-10'134'0,"4"10"-105"0,0-3-37 16,0 3 25-16,0 0-15 31,0 0 13-31,0 0 22 15,0 0-28-15,0 0 28 0,0 0-28 16,0 0 9-16,4 10-12 16,0 0-4-16,0 3-1 15,-1 1 4-15,1 2-4 16,0 4-5-16,0 4 3 16,-1-1 6-16,1 11-5 0,0-1 1 15,0 4 0-15,-4 0-1 0,4-3 0 16,-1-1 0-16,1 1 0 15,0-4 2-15,0 3-1 16,-4-6-1-16,3-3 1 16,-3-1 1-16,4-3-1 15,0-3-3-15,-4-4 1 0,0-3 1 16,0-3 0-16,0 0 2 16,0-11-1-16,0 1 2 15,0 0-2-15,0-1-1 16,0 1 1-16,0-7-1 15,0 0 0 1,0 3 0 0,0 0 2-16,0 1-1 15,0-1-3-15,0-3 1 16,0 3 1-16,0 1 0 16,0-1-3-16,0-3 2 0,0 3 6 15,0-3-4-15,4 3-3 16,-4-3 2-16,0 0 3 15,3 0-3-15,1 0 0 0,0-3 1 16,0-1 1-16,0 4-1 16,3 0-3-16,-3-6 1 15,7 2 1-15,-3 4 0 16,-1 0 2-16,8 3-1 16,0 1 2-16,0 2 1 31,1 1-3-31,-1 3-1 15,0 10 1-15,-4 3-1 16,4 1 0-16,-4-4 5 16,1 0-4-16,-1 3 0 15,0-3 0-15,-3 7 4 16,-1-4-4-16,-3-2 6 16,-4-1-6-16,0 0 0 0,0 0 0 15,-4 0 1-15,-3 0-1 16,-1-3 2-16,-3 9-2 0,0-2-1 15,-1-4 1-15,1 0 1 16,-4 0-1-16,0-3-1 16,-4-1 3-1,0-2-2-15,4-1-1 0,0 0 1 16,4-3 4-16,-1 0-4 16,5 0 0-16,3 0 0 15,0-6-1-15,4 6 0 16,0 0 0-16,12 0 0 15,10-10-3 17,1 3 2-32,0 0 1 15,-1 4 0-15,1-4 2 16,-1 4-1-16,1-1-3 16,3-2 1-16,-3-1 1 15,0 4 0-15,-1-4 2 16,-3 0-1-16,8-3-1 15,-5 0 6-15,-3 0-5 16,-8 0 3-16,1 0-3 0,-5 0 2 16,1 0-2-16,-1 0 5 15,-3-7-5-15,-4 7 6 16,-7 3-6-16,10 1 0 16,-3-1 0-16,0 0-1 31,0 7-3-31,0 7 2 15,0 0-2-15,0 3 2 16,4 0 1-16,0 3 0 16,3-3 0-16,-3 4 0 15,4-4-6-15,-1 0 5 0,5 0 3 16,-1 0-2-16,0-4 0 16,0 1 1-16,1-7-1 15,-1 4 0-15,0-4 2 0,-3 0-1 16,-1-4-1-16,1 1 1 15,0-4-4-15,-1 0 2 16,1 1 1-16,-5-1 0 16,1-3-3-16,0 0 2 31,0 0 4-31,-1 0-3 0,1-4 0 16,0 4 1-16,0 0-1 15,3-6 2 1,1 2-1-16,-1 4-1 15,1 3 1-15,3 14-4 16,1 3-1 0,-1 0 3-16,-4 4 1 0,1 2 0 15,0 4 0-15,-1 1 0 16,4 9-3-16,1 3 2 16,-1 1 1-16,0-1 0 15,1 4-6-15,-1 0 5 0,-4 0-3 16,1 6 3-16,0 8-2 31,-1-8 2-31,1 1-2 0,-5-7 2 16,-3-7 1-16,0-3 0 15,-3-1 0-15,-1-2 0 16,0-7 0-16,-3-4 0 16,-1 0-3-16,-3-2 2 15,-1-5 4-15,1-2-3 16,-8-4 6-16,4 0-5 0,0 0 3 15,-8-7 3 1,5-3-6-16,2-4 3 0,1-2-3 16,4-1 2-16,4-13-2 15,3 0-1-15,0-1 1 16,4 1-4-16,0 0 2 31,11 0 1-31,1 0 0 0,3 0 2 16,0 3-1-16,0-7-1 15,0-3 1-15,4 7-4 16,0 0 2-16,-4 3 4 16,0 4-3-16,4-1-2 15,-4 1 1-15,0 3 1 16,0 0 0-16,-4 3 5 0,4-13-6 16,-3-10 1-1,-1 9 5-15,-4 1-4 16,1 3-3-16,0 1 2 15,-5-1 3-15,1 0-3 0,0 0 3 16,-4 4-2-16,0 3 5 16,0-7-5-16,0-3-3 15,0 3 2-15,0 7 8 0,0 0-6 16,0 3 2-16,0 0-3 16,0 7 8-16,0 0-7 15,0 3-7-15,0 4 5 16,0 0-1-16,0 3 1 31,0 3-6-31,0 7 5 0,0 10-3 16,0 0 3-16,0 4 1 15,4 2 0-15,-1 5-3 16,5 2 2-16,-1 4 4 16,1 7-3-16,3-4-2 15,1-3 1-15,-1-4 1 16,0 1 0-16,1-7 0 0,-1-1 0 15,4-2-3-15,0-4 2 16,0-3 1-16,0-4 0 16,0-6 2-16,0-1-1 15,4-2-3-15,-4-4 1 0,4-4 4 16,8-2-3-16,-5-1 0 31,1-3 1-31,-4 0 1 16,-4-3-1-16,0-1-1 0,-4-13 1 15,-3-3 1-15,-1 3-1 16,-3 4-6-16,0-1 4 16,-4 4 6-16,0 4-5 15,-4-1-4-15,0 3 3 16,-7 4 0-16,3 4 1 16,1 2 0-16,-1 4-6 15,-7 4 5-15,0 2 0 16,4 1 1-16,3 3-6 15,1 14 5-15,-5-1 3 16,9 0-2-16,-1 1-2 16,11-1 1-16,5 1 1 0,-5-1 0 31,8 1 0-31,0-4 0 16,1-3 2-16,-1 6-1 15,0-3-1-15,4 4 1 0,-1-4-7 16,1-3 5-16,4-4-11 15,-4-3 9-15,0-10-15 16,-1 0 13-16,5-3-45 0,-4-1 39 16,4-6-72-1,-1-3-90-15,-14-4 129 16,-5 0-174 0</inkml:trace>
  <inkml:trace contextRef="#ctx0" brushRef="#br1" timeOffset="169256.4209">-3642 449 280 0,'-8'-7'128'0,"8"7"-101"0,4-3-34 16,-4 3 45-16,11 0-20 16,0 0-11-16,1 0 14 15,-1 0-17-15,4 0 24 0,0 0-22 16,4 3 6-16,4 0-8 15,3 1-9-15,8-1 5 16,4 0-7-16,-4 1 6 16,0-1-73-1,0 0 58-15,3 1-143 16,8-1 122-16,4 0-146 16</inkml:trace>
  <inkml:trace contextRef="#ctx0" brushRef="#br1" timeOffset="170257.7405">-2579 610 324 0,'-4'0'144'0,"4"0"-113"0,4 0-39 0,-4 0 19 16,0 0-10-16,0 0 5 0,0 0-5 15,0 20 23 1,0 0-8-16,4 3-10 0,-4 1 0 15,0-1-5-15,0 1-6 16,3-1 4-16,1 4 3 31,0-7-2-31,0 0 0 0,3 0 1 16,5 0-1-16,-5-6 0 16,1-1 0-16,-1-3 0 15,1-3 0-15,7-14 0 16,-4 0 0-1,0-3 2-15,4 0-1 16,-3 0-1-16,-1-3 1 0,0-1 4 16,1 1-4-16,-1 0 6 15,0-1-6-15,1 4 0 16,-1 3 0-16,-4 1 13 16,1 2-11-16,0 4 4 15,-1 4-5-15,1-1 2 16,-5 4-3-16,1 3 8 0,0 0-7 15,0 3 16-15,-1-3-14 16,1 0 1-16,-4 7-3 0,0-3-2 16,4-1 1-16,-4 4-1 15,4-11 0-15,0-2 8 16,-4-4-6-16,0 0-4 31,3 3 2-31,1-10 3 0,4-3-3 16,-1 0 3-16,-3 0-2 15,0 0-1-15,3 0 1 16,1-3 1-16,3 3-1 16,8 0-3-16,-4 0 1 15,0 3-2-15,0 4-1 16,0 6 3-16,-3 4-2 16,-1-1 2-16,0 4 1 15,-3 0 0-15,3 1 0 16,-3 5 0-16,-1 1-23 15,-3-4 18-15,0 8-48 16,-4-8-46 0,0 0 73-1,0-23-181 1,0-3 54-16</inkml:trace>
  <inkml:trace contextRef="#ctx0" brushRef="#br1" timeOffset="170500.9282">-2443 398 388 0,'-12'14'174'0,"12"-31"-137"0,0 10-47 0,0 7-2 15,0 0 7-15,0 0-51 31,0 10-30-31,0 0 63 0,4 0-173 16,4 4 152-16,3-1-69 16</inkml:trace>
  <inkml:trace contextRef="#ctx0" brushRef="#br1" timeOffset="172638.0126">-1576 764 260 0,'-4'-7'118'0,"-15"7"-93"0,8-3-32 0,11 3 31 15,-4-4-20-15,0 4 40 16,-7-3 9-16,0 0-38 16,-1-11 13-16,1 4-21 0,-4 0-1 15,0-7-4-15,0 4-18 0,0-1 12 16,0 4 24-16,-4 0-16 16,4 4-4-16,0-1 1 15,-1 4 2-15,1 9-3 16,-3 1 0-16,2 10 1 15,5 0-7-15,0-1 5 16,3 1-3-16,1 3 3 0,-1 0-2 16,4 0 2-16,1 7-2 15,3-7 2-15,7 4-2 16,1-4 2-16,-1 3-2 16,5-3 2-16,-1-3 6 15,0-3-4-15,4-4 0 16,0-10 0-1,0-4-4-15,1-6 2 16,-1-3 9-16,-4-1-6 0,0 1 5 16,1 0-6-16,-5-4 11 15,1-3-9-15,-5 0 16 16,1-11-15-16,0-9 7 16,-4 3-8-16,0 1 9 15,0-1-9-15,0 0 7 0,0 3-7 16,0 4-2-16,0-3 0 15,0 6 10-15,0 3-9 16,0 8 3-16,0-5-4 16,0 11 2-16,0 4-2 15,0 2-6-15,0 1 4 16,0 16 3 0,0 4-8-1,4 3 6-15,0 7-1 16,-1 0 1-16,5 10-3 15,7 6 2-15,-4-2 1 16,8-1 0-16,0-3 0 16,0-4 0-16,0-3 0 15,-1 0 0-15,1-6 2 0,0-4-1 0,0 0-1 16,0-3 1-16,0-4-4 16,7-3 2-16,-3-3 6 15,7-14-1 1,-4 1-2-16,-3-1-2 15,0 0 1-15,-5-3 1 16,-3 0-1-16,1-3-3 0,-5-1 1 16,-4 1 4-16,1 0-3 15,-4-1-2-15,-1-3 1 16,-3-3 4 0,-3 4 0-16,-1-8-2 15,0 4-3-15,-3 7 1 31,-8 2-8-31,-1 11 7 0,-2 4-4 16,-1 9 4-16,0-3-2 16,4 4 3-16,0 2 1 15,0-2 0-15,3 3 0 16,1-1 0-16,0 4 0 16,3-3 0-16,1-3 2 0,3-1-1 15,4 0-6-15,0-2 4 0,0-1-3 16,0-10 3-16,7 6-5 15,1-6 5-15,11 0-3 16,-4 0 3-16,8-3-2 16,-5 0 5-1,1-1-2-15,0 4 0 32,-4 0 1-32,0 0-1 0,0 0 0 15,0 4 0-15,0-1 0 16,1 0 0-16,-1-3 0 15,0 0-6-15,0 0 5 16,0-3 3-16,0 0-2 16,0 3 3-16,-4-4-2 15,4-2 2-15,1-1-2 0,-9-3-3 16,4 0 1-16,-3 3 6 16,-8-3-4-16,0-3 6 15,0-1-6-15,0-13 11 16,-4-3-9-16,0 0 7 15,1 0-7-15,-1 3 4 0,-4 0-6 32,1 0 3-32,-1 1-3 15,-3 2 8-15,3 4-7 0,5 3-4 16,-1 4 2-16,0 3 3 16,0 0-3-16,1 6-5 15,-1 8 4-15,4 6-6 16,0 7 6-16,0 3 0 15,4 13 1-15,-1 7-3 0,1 1 2 16,0-5 4-16,3-2-3 16,1 0 0-16,3-4 1 15,1 10-7-15,-1-10 5 16,0 4-3-16,-3-8 3 16,7-6-19-16,-8 1 16 15,-3-8-16-15,7-3 15 0,-11 0-8 16,8-7 9-16,-8-6-17 15,-4 0 16-15,-7-14-12 16,3 0 15 0,-3 0 1-16,0 1 6 15,-1-1-4-15,1 0 9 0,4 4-8 32,-1-1-4-32,0 1 2 15,1 3 5-15,3 3-4 0,4 1-3 16,0-1 2-16,4 3 3 15,7 1-3-15,4 0 0 16,-3-1 1-16,6 1-4 16,1-4 2-16,-4 4 6 15,4 0-4-15,0-1 0 0,0 1 0 16,-4-4 1-16,0 4-1 16,0 0-1-16,-3-1 1 15,-1 1 1-15,-4 3-1 16,1 0 5-16,-1 0-5 15,-7 0 3-15,0 0-3 16,0 0-1 0,0 10 1-16,0 3-1 15,-3 4 0-15,-1 0 2 16,0 0-1-16,0 9-1 0,4-12 1 16,0 6 1-16,0-3-1 15,4-4-3-15,0 4 1 16,0-4 4-16,3-3-3 15,-3 0 6-15,0-10-2 16,3-3-2-16,1-10 4 16,-4 3-5-16,3-1 9 15,-3-2-8-15,0 0 5 16,-4-1-6-16,0-2 11 16,3-1-9-16,-3 3 10 15,0 1-10 1,4 6 2-16,0 4-4 15,-4 3 2-15,4 7-2 0,7 3-1 16,0 3 1-16,8 7-13 16,0 7 10-16,-4 0-39 15,4-4 32-15,0-3-159 16,3-3 130-16</inkml:trace>
  <inkml:trace contextRef="#ctx0" brushRef="#br0" timeOffset="-14119.8662">6 33 184 0,'-7'-3'85'0,"11"-1"-67"0,-4 1-23 15,0 3 41-15,3-3-29 16,-3-1 23-16,4 1-23 0,-4 0 22 15,0 3-22-15,4-4 22 16,-4 4-22-16,0 0 16 0,0 0-17 16,4 0 8-16,-4 0-10 15,0 0 3-15,0 0-5 16,0 0 8-16,0 4-8 0,0 2 7 16,0 1-6-16,0 0-2 15,4 9 0-15,-1 8 4 16,1-4-4-16,-4 3-3 15,4 0 2-15,0 1 5 16,-4-1-4-16,3 4-3 16,1-4 2-16,-4 4 0 0,0 6 0 15,4-6 0-15,-4-4 0 0,4-3 2 16,-4 0-1-16,0-3-3 16,0-4 1-16,0-3 4 15,0 1-3-15,0-5 9 16,0 1-7-16,0-7 10 31,0 0-9-31,0 0 7 0,0 0-7 16,0 0 1-16,0-3-3 15,0-1-1-15,0-2 1 16,0-5 4-16,-4 1-4 16,0-10-3-16,0 4 2 15,1-1 0-15,-1 0 0 16,0 1 0-16,0-1 0 0,1 0 0 15,-1 1 0-15,0-1-14 16,4-3 11-16,0 3 17 16,0-6-11-16,0-7 2 15,0 6-3-15,4 1-2 16,0 3 1-16,-1 3-1 16,1 1 0-1,0 2-3-15,3 1 2 16,1 3 1-16,-1 0 0 0,9 0-3 15,-5 3 2-15,8 4 4 16,-4 0-3-16,0 3 0 16,0 0 1-16,0 3-1 15,0 0 0-15,0 1 0 16,0 2 0-16,-3 1-3 0,-1 0 2 16,0 3 4-16,1 3-3 15,-5-3 3-15,1 7-5 16,-5-1 2-1,-3 4 3-15,-3-3-3 16,-1 0-2-16,-4-1 1 16,-3 1 1-16,3 3 0 0,-3-6 5 15,0-1-4-15,0-3-3 16,-5 0 2-16,1-3 3 16,4-1-3-16,0-2-5 15,3-1 9 1,-3-3-3-16,7 3-4 0,-7-3 3 31,11 0 3-31,0 0-3 16,0-3 0-16,7 3 1 0,1-3 1 15,3-1-1-15,1 4-1 16,3-3 1-16,0 0-4 16,0 3 2-16,0 3-2 15,0 0 2-15,0 4 6 16,0-4-4-16,0 1 0 0,8 2 0 15,3-2-4-15,-3 2 2 16,-4 1 1-16,-4 6 0 16,0 1 2-16,-4 2-1 15,0 1-1-15,-3-4 1 16,-4 1-1-16,0-1 0 16,-4-3 2-1,0 0-1-15,-8 0-3 16,-3 0 1-16,-4 0 4 15,-1 0-3-15,1-3-2 16,0 0 1-16,0-1 4 16,0 1-3-16,0-4 3 15,0 1-2-15,0-4-3 16,0 0 1-16,4-4 1 0,-1 1 0 0,1 0 2 16,0-1-1-16,-1 1-3 15,5 0 1-15,-1-1-2 16,1 1 2-16,3 0 1 15,0-1-34 1,0 1 27-16,1 0-40 16,3-1 36-16,0 1-110 0,3 3 93 15,1-3-209 1</inkml:trace>
  <inkml:trace contextRef="#ctx0" brushRef="#br0" timeOffset="-13429.7916">617-10 208 0,'0'0'95'0,"0"0"-75"0,4 0-25 0,-4 0 47 0,4 0-34 15,-4 0 14-15,4 0-16 16,-4 0 16-16,0 0-17 0,0 0 18 0,0 0-18 16,0 0 15-16,0 0-15 15,0 6 6-15,0 1-8 16,0 0 4-16,0-1-6 15,0 4 11-15,0 7-9 16,0 6 2-16,0-3-4 31,0 4-1-31,0-4 1 0,0 0 4 16,0 0-4-16,0 3 3 16,0-3-3-16,0 4-6 15,0 2 4-15,0-2 8 16,3 6-8-1,-3-4 2-15,0-2 2 16,4-4-3-16,-4-4 0 0,0-2 1 16,0-1-1-16,0 1 0 0,0-4-3 15,0 0 2-15,0 0-2 16,0-4 2-16,0 1-2 16,0 0 2-16,0-7-55 15,0 3 44-15,0 0-103 31,0-3 88-31,-4 0-189 16</inkml:trace>
  <inkml:trace contextRef="#ctx0" brushRef="#br0" timeOffset="-12667.3045">848 328 184 0,'0'-3'85'0,"4"3"-67"0,0-4-23 0,-1 1 16 0,1 3-10 16,0-3 17-16,0-1-14 15,-4 1 49-15,7 0-41 16,-7-1 37-16,0 1-36 0,0-4 12 15,0 7-18-15,0-3 2 16,0-1-7-16,0 4 5 31,-7-3-6-31,3 0 6 0,0-1-6 16,0 4 9-16,1 0-8 16,-1 0-1-16,0 4 0 15,0 2 1-15,0-2-1 16,1 2-3-16,-1 1 1 15,0 3 1-15,0 4 0 16,4 2 0-16,0-2 0 0,0 6 0 16,4-3-3-1,0-1 2-15,0 1 4 16,3 0-3-16,1 0-2 16,-1-4 1-16,1 1 1 15,14-4 0-15,1 0 2 16,0-4-1-1,-1-2-1-15,1-4 1 16,0 0 4-16,-1-4-4 0,1 1 6 16,-1-4-6-16,1 1 9 15,-4-4-8-15,0-1 10 16,-4 1-9-16,-4 0-1 16,0-3-1-16,1 0 7 15,-5-11 2-15,-7 4-7 16,0 0-1-16,-3 3-1 15,-5 0-1-15,0 4 0 16,-3 0 0-16,0 2 0 16,-4 5-6-16,0-1 5 15,0 4-11-15,0-1 9 16,-1 1-4-16,5 3 5 0,-8 0-24 16,4 0 20-16,0 0-34 15,4 3 30-15,3-3-79 16,1 0 69-16,3 0-208 15,4 0 176 1,0 0-1-16</inkml:trace>
  <inkml:trace contextRef="#ctx0" brushRef="#br0" timeOffset="-11935.9385">1542 251 192 0,'-4'3'85'0,"4"-3"-67"0,0-3-23 16,0 3 11-16,0 0-6 15,0-3 2-15,0 3-1 0,0-4 33 16,0 4-27-16,0-3 35 0,0 0-32 0,0-1 17 16,0 1-19-1,0-1 6-15,0 1-10 0,0 0 15 16,-4 3-15-16,-7-4 12 16,3 4 3 15,1-3-14-31,-1 3 9 15,5 0-11-15,-5 0 4 16,4 0-5-16,0 0 2 0,1 0-3 16,-1 3 2-16,0-3-2 15,0 4-3-15,1-1 1 16,-5 0 1-16,4 1 0 16,0 3 2-16,1-1-1 0,-1 1-1 15,0 0 1-15,-3 3 1 16,3 0-1-16,0 3 2 15,0-3-2-15,1 7-3 16,-1-4 1-16,0 4-2 16,0 0 2-16,4 0 1 15,0-1 0-15,0-2 2 0,4-1-1 16,0 1 2-16,0-4-2 16,3 0-1-16,1 0 1 15,3-4 7-15,0 1-6 0,8 0-1 16,4-4 0-16,-1 1 4 15,1-1-4-15,0-3 0 32,-1 0 0-32,-3 0-7 15,0 0 5-15,0 0 6 16,0 0-5-16,-4 0-7 0,0-3 5 16,-4 3-35-16,0 0 28 15,-3-4-69-15,-1 1 60 16,-3 0-138-16,0-1 120 15,-4 1-119-15</inkml:trace>
  <inkml:trace contextRef="#ctx0" brushRef="#br0" timeOffset="-11351.0262">1874 50 240 0,'0'-4'108'0,"0"4"-85"0,3 0-29 0,-3 0 29 15,0 0-19-15,0 0 10 16,0 0-11-16,0 0 24 16,0 0-21-16,4 11 31 0,-4-5-28 15,0 1 13-15,0 0-16 0,0-1-1 16,0 8-3-16,0-1-2 16,0 1 1-16,0-1 1 15,0 0-1-15,0 4 2 16,0 0-2-16,0 3 2 15,0-3-2-15,0 0-3 32,0 3 1-32,0-4 6 0,0 4-4 15,0 1 3-15,4-1-3 16,-4 0-3-16,4 0 1 16,-1-3 1-16,1-1 0 15,-4 1-6-15,4-3 5 0,0-4 0 16,-4 0 1-16,0-4 5 15,3 1-4-15,1 0-3 0,-4 0 2 16,4-1-14-16,-4-6 11 16,0 4-22-16,4-1 19 15,-4 0-56-15,0-3 48 16,0 0-87-16,0 0 77 16,0-3-174-1</inkml:trace>
  <inkml:trace contextRef="#ctx0" brushRef="#br0" timeOffset="-10635.0518">2190 154 216 0,'0'-4'98'0,"4"-19"-77"0,0 13-26 16,0 7 19-16,-4 3-12 15,0 0 27 1,0 0-22-16,0 0 27 16,0 6-25-16,0 1 15 0,0 0-18 15,-4-1 3-15,0 1-7 16,0 0 5-16,-3-4-6 15,-8 0 6-15,3 4-6 16,-7 0 9-16,1-4-8 16,3 1 10-16,-1-1-9 0,-2 10 2 15,3-9-4-15,-1-1-3 16,1 0 1-16,4 4 6 16,0-4-4-16,-1 4 0 15,1 0 0-15,0 0-4 16,-1-4 2-16,5 0 4 15,-1 1-3-15,5-1 6 0,-1 0-5 16,0 1 11-16,0-4-9 16,1 0 2-16,3 3-4 15,0-3 2-15,0 0-2 0,0 0 11 16,0 0-10-16,0 3 8 16,0-3-7-16,3 4 4 31,1 2-6-31,-4-6 6 15,8 7-6-15,-5 0 6 0,5-1-6 16,-1 1 6-16,5 0-6 16,-1 0-3-16,0-1 2 15,5 4 3-15,2 0-3 16,1 0-5-16,11 7 4 16,-3-3 0-16,-5-1 1 15,1 0 0-15,-4-3-12 16,0 1 10-16,0-1-47 15,-4 0 38-15,0 0-72 16,0 0 64-16,-4 0-101 16,0-3 91-16,-3-1-163 15</inkml:trace>
  <inkml:trace contextRef="#ctx0" brushRef="#br0" timeOffset="-9295.9148">2360 308 244 0,'0'0'111'0,"0"0"-87"0,0-3-30 16,0 3 43-1,11 0-27-15,12-4-5 0,-4 1 11 16,0-1-12-16,3 4 28 0,1-6-24 15,3-1 13 1,-3 0-15 0,11 1-1-16,-4-1-3 15,8 0-4-15,-4 1 1 0,-1 2 6 16,1-2-4-16,-3-1 0 16,-1 0 0-16,-4 4-1 15,-3-1 0-15,-4 1-23 16,-1 0 18-16,-6-1-68 0,-1 4 57 15,-3 0-120-15,-5 0 104 0,-6 0-132 16</inkml:trace>
  <inkml:trace contextRef="#ctx0" brushRef="#br0" timeOffset="-8941.339">2420 449 264 0,'-4'-4'118'0,"4"4"-93"0,0 0-32 16,0 0 31-1,12-3-6-15,-1 0-13 16,0-1 29-16,1 4-26 15,-1 0 27-15,0 0-26 0,1-3 12 16,3 0-15-16,4-1 8 16,-1 1-11-16,5-4 4 0,3 0-5 15,8 1 2-15,0-1-3 16,0 0 2-16,4-6-2 16,0 3-29-16,-4-4 23 15,7 4-89-15,8 0 73 16,-4 0-289-1</inkml:trace>
  <inkml:trace contextRef="#ctx0" brushRef="#br0" timeOffset="-10085.1554">2597 36 252 0,'-3'-3'111'0,"10"3"-87"0,-7-3-30 0,0 3 29 0,0 0-19 16,0 0 21-16,0 0-19 15,0 0 28-15,0 3-26 16,0 0 24-16,-4 7-23 0,4 1-8 16,-3 5 0-16,3 4 4 0,-4 1-4 15,0 2 0-15,0-3 0 16,4 4-1-16,0 2 0 15,0 5-3-15,0-1 2 16,0 3 1-16,0-3 0 16,-3 1-14-16,3-1 11 15,0-4-33 1,0-2 28-16,0-4-53 16,0-3 47-16,0-4-76 15,0-3 69-15,3-3-173 16</inkml:trace>
  <inkml:trace contextRef="#ctx0" brushRef="#br0" timeOffset="-9663.1662">2786 33 292 0,'-4'0'131'0,"4"0"-103"0,0 0-35 0,0 0 23 16,0 0-14-16,0 0-4 15,0 0 2-15,0 0 22 16,4 7-17-16,-4 6 18 0,0 7-18 31,0 0-5-31,0 1 1 16,0-1 4-16,4 0-4 0,-1 3-3 15,-3 4 2-15,4-4 3 16,-4 8-3-16,0 2-2 16,4-3 1-16,-4 0 1 15,4-3 0-15,0 0 2 16,-1-3-1-16,1-1-15 16,0-3 12-16,-4-3-28 0,4-4 23 15,-4 1-42-15,0-4 37 0,0-4-53 16,0-6 49-16,0 0-155 15,-4-3 132 1,-4-4-40-16</inkml:trace>
  <inkml:trace contextRef="#ctx0" brushRef="#br0" timeOffset="-7418.3861">3589 10 192 0,'19'-4'85'0,"-19"4"-67"0,-15-6-23 0,22 6 55 16,-3 0-40-1,0 0 24-15,0-4-24 16,-4 4 33-16,0 0-33 16,0 0 24-16,0 0-25 0,3 4 9 15,-10-1-13-15,-1 4 8 0,1-1-10 16,-5 1 13 0,1 10-12-16,0 6-2 0,0-3-1 15,-1 0 1-15,1 4-1 0,0-1 8 16,-1 4-7-1,5-3-7-15,-1 13 8 16,1-1-4-16,3-2 1 16,4-4 1-16,0 0-1 15,4-3 0-15,-1 0 2 16,5 0-1 0,0-4-6-16,7 1 4 15,0-1 11-15,4-3-8 16,-1 4 3-16,1-4-4 15,-4 0 2-15,0 3-2 16,1-3-1-16,-1-3 1 16,0-3-4-16,0-1 2 15,-4-3 4-15,0-3-3 0,-3-1 3 16,-1 1-2-16,1 0-3 16,-8-7 1-16,4 3-5 15,-4-3 5-15,0 0-42 16,0 0 34-16,0 0-79 0,0 0 68 15,0 0-126-15,-4 0 111 16,0-13-127-16</inkml:trace>
  <inkml:trace contextRef="#ctx0" brushRef="#br0" timeOffset="-6986.1255">3781 264 284 0,'0'-10'128'0,"0"0"-101"0,0 4-34 0,0-1 37 16,0 3-25-16,0 1 18 15,4 0-18-15,0-1 23 0,-4 1-21 16,0 0 14-16,0 3-16 0,0 0 0 0,0 0-3 15,0 3-2-15,0 4 1 16,0 3 1-16,0 3-1 16,0 1-3-16,0 2 1 15,0 1 4-15,0 7-3 16,0-1 0 0,0-3 1-16,0 0-4 15,7 0 2-15,1 0 1 16,-1-3 0-16,1 0-9 15,-4-4 7-15,0-3-30 16,-1 1 25-16,-3-5-48 16,0-6 42-16,0 0-72 15,0-3 64-15,-7-4-189 16,-1-3 162-16,1-7-5 16</inkml:trace>
  <inkml:trace contextRef="#ctx0" brushRef="#br0" timeOffset="-6000.8857">3676 90 256 0,'0'-7'115'0,"0"11"-91"0,0-4-30 0,0 0 38 16,0 0-27-1,4-7 16 16,3 4 12-31,1 6-2 0,-1-6-21 0,1 6-2 16,3-3-6-16,0 0-2 16,1-3 1-16,6-1-1 15,1 1 0-15,4 0-12 16,0-1 10-16,-5 1-25 16,5 0 21-16,-8-1-34 15,0 1 30-15,0-1-26 0,-3 4 27 16,-1 0-9-16,0 0 13 15,-3 0 3-15,-1 0 1 16,1 0-2-16,-1 0 2 16,1 0 6-16,-4 0-4 15,-4 0 23-15,0 0-19 16,0 0 29 0,0 0-26-16,0 0 22 15,0 0-23-15,0 0 16 16,0 11 0-1,0-1-16-15,0 10 5 0,0 0-9 16,-4 0 1-16,0 0-3 16,0 0 5-16,4 7-5 15,-3-4-3-15,-1 1 2 0,4 9 3 16,0-2-3-16,0-8-2 16,0 0 1-16,0-2 6 15,0-5-4-15,0-2-3 16,0-4 2-16,4-4 3 15,-1 1-3-15,-3-7 3 16,8 0-2-16,-4-7-3 0,3-3 1 16,1 0-2-16,-1-6 2 15,1-1 1-15,-1-3 0 16,1 3-3-16,-1-3 2 16,1 0 6-16,0 0-4 15,-1-4 0-15,-3-6 0 0,0-7 7 31,-1 7-6-31,1 3 5 16,4 0-6-16,-5 4 3 0,9 3-3 16,-5 3 2-16,1 4-2 15,-1-1 5-15,-7 4-5 16,4 4 3-16,0 2-3 16,0 1 5-16,-4 3-5 15,11 7-3-15,0 3 2 0,-3 0 0 16,-1 10 0-16,1 3 0 15,3 4 0-15,-3 0 2 16,-1 0-1-16,5 3-3 16,-5 3 1-16,1-6 1 15,-1-3 0-15,1 6 0 16,-1-3 0 0,1-7 5-16,-1 0-4 15,1-3-8-15,-4-4 5 16,3 0-7-16,-3-3 6 15,-4-3-37-15,0-7 31 16,0 0-50-16,0-3 45 16,-4-1-78-16,-3 1 71 0,-1-7-120 15,1 0 107 1,-8 0-88-16</inkml:trace>
  <inkml:trace contextRef="#ctx0" brushRef="#br0" timeOffset="-5769.8726">3992 291 208 0,'-7'7'92'0,"3"-11"-73"0,4 8-24 16,0-4 67-16,0 0-50 15,4 0 32-15,3 3-32 16,1-3 21-16,0 0-24 16,3 0 0-16,0 0-6 0,0 0 1 31,5 0-3-31,2 0-15 15,5 0 12-15,0 0-59 0,-5 0 47 16,1-3-81-16,0-1 72 16,0-2-180-1</inkml:trace>
  <inkml:trace contextRef="#ctx0" brushRef="#br0" timeOffset="-4748.6464">4480 23 240 0,'4'-3'108'0,"-4"-1"-85"0,3 1-29 15,-3 3 29-15,4-3-19 0,-4-1 32 16,0 4-28-16,0 0 31 16,0-3-30-16,0 3 21 0,0 0-22 15,-4 0 1-15,1 0-6 16,-1 0 1-16,0 3-3 15,-7 1 8-15,3 2-7 16,1 1 2 0,-1 0-3-16,1 6-1 15,-5 7 1-15,1 4 7 0,11-1-6 16,-8-3-9-16,8 0 5 16,4 4 4-16,0-1-2 15,0-6 3-15,0 3-2 16,7-3-3-16,0-4 1 15,0 1 6-15,-3-4-4 0,3 7 9 16,1-4-8 0,-5-3-1-16,1 0 8 15,-1-3-7-15,1-11-7 16,-1 11 5-16,1-10 2 16,-4-1-2-16,-1-2 9 15,1 2-7-15,-4-2 5 0,0 2-6 16,0-2-3-16,0-1 2 15,0 0 0-15,-4 4 0 16,1-4 2-16,-1 4-1 0,0-4-1 16,0 4 1-1,-3-1-1-15,3 4 0 0,-4-3 0 32,5 0 0-32,-1 3 0 15,0-4 0-15,0 1 0 16,1 3 0-16,-1-3 5 0,4 3-4 15,0-4 3-15,4 4-3 16,3 0 2-16,1-3-2 16,3 0 5-16,0-1-5 15,4 1-5-15,0 0 3 0,1-4 6 16,-1 3-5-16,0 1 4 16,0 0-3-16,0-1-1 15,-4 4 1-15,4-3-1 16,-3 3 0-16,-1 0 5 15,-4 0-4-15,1 0 9 16,0 3-8 0,-8-3 7-16,3 7-6 15,1 0-2-15,-8 0 0 16,1-1-1-16,-1 1 0 16,0 3 2-16,0 0-1 15,4 0-3-15,-4 10 1 0,4-3 1 16,0 6-6-1,0-2 5-15,0-5-25 0,0 1 20 16,0-4-62-16,8-3-76 16,0-3 107-1,7-7-227 1</inkml:trace>
  <inkml:trace contextRef="#ctx0" brushRef="#br0" timeOffset="-4134.5726">4686-248 204 0,'-15'-4'92'0,"15"4"-73"0,0-3-24 0,0 3 50 15,0 0-37-15,0 0 31 16,0 0-29-16,8 7 34 15,-1-4-33-15,1 0 37 0,-1 7-6 16,8 7-29-16,0 0 0 16,1 0-10-16,-1 3 9 15,0 0-9-15,0 3 7 16,0 4-7-16,0 3 1 16,0 4-3-16,0 6 2 0,-4 4-2 31,-3-1-3-31,-4 4 1 0,-8 3-19 15,-4 1 16-15,-7-5-72 16,0 1 59-16,-7 0-108 16,-9-3 95-16,-2 6-210 15</inkml:trace>
  <inkml:trace contextRef="#ctx0" brushRef="#br0" timeOffset="6853.3117">7616 114 96 0,'19'-21'46'0,"-16"18"-37"0,1-10-11 0,0 9 41 16,0 1-31-16,-1-4 39 15,1 1-35-15,-4-1 30 16,0 0-31-16,4 0 22 0,-4 1-24 0,4-1 23 16,-4 0-24-1,0 1 21 1,0-1-22-16,0 0 16 15,0 1-17-15,0-1 14 16,0 0-15-16,0 0 11 16,-4 4-11-16,0 0 5 0,-7-1-2 15,3 1-5 1,1 3-5-16,-5 3 2 16,1 4 0-16,0 0 0 0,0 3 2 15,3 3-1-15,0 11-1 16,1 6 1-16,3 0-4 15,0-3 2-15,4 3 1 16,0-3 0-16,8-4-3 16,-1 4 2-16,1-7 6 15,7 0-4 1,0 0-3-16,-4-6 2 16,5-1 5-1,-1-3-4-15,-4-3 0 16,0-4 5-16,-3-3-5 15,-1-6 0-15,1-4 0 16,-1 3-1-16,-7-7 0 16,0 1-3-16,0-4 2 0,-3 1 6 15,-1-5-4-15,-4-2 6 16,1-1-6-16,-1 1 3 0,5 3-3 16,-1 3 2-16,0 4-2 15,0-1-3-15,4 4 1 16,0 0 4-16,4 4-3 15,0-1 0-15,3 0 1 0,5 0-1 16,-5 1 0-16,4 2 8 16,5-2-6-16,-1-1 7 15,-4 0-6-15,0 1 1 16,4-4-3-16,-3-1 5 16,6 1-5-16,-2-3 3 31,-1 0-3-31,-4-1 2 0,8 4-2 15,-12-3-1-15,5-7 1 16,-12-4 4-16,0 1-4 16,0 3 6-16,0-1-6 15,0 5 3-15,-12-1 0 16,5 4-3-16,-1-1-1 16,4 4 1-16,-3 3-1 15,3 4 0-15,0 3-3 16,1 0 2-16,-1 7-2 0,0-1 2 15,0 5 1-15,4 9 0 16,0 3 0-16,0 1 0 16,12-1 0-16,-5 4 0 31,4 3 0-31,5 0 0 0,-9 7 0 16,8 10 0-16,0 0 0 15,-3 0 0-15,3-7 0 16,-4 10 0-16,0 4 2 15,1-4-1-15,-5-3-3 16,1 0 1-16,-1-3 4 16,1-4-3-16,-4 3-2 0,-1 4 1 15,-3-7 4-15,0-3-3 16,0-7-2-16,-3-6 1 16,-1-1 4-16,0-6-3 15,-4-3-2-15,1-4 1 16,-1 0 6-16,1-7-4 15,-8-3 9-15,3-3-8 0,1-1 19 16,-8-2-17-16,4-14 8 16,0-7-9-16,4 0 1 0,3 0-3 15,-3 0 2-15,7-3-2 16,0 3-1-16,12 0 1 16,3 1-4-16,4-1 2 31,0-10 1-31,-3 7 0 0,3 0-3 15,0 3 2-15,0 0 6 16,0 0-4-16,4 0-5 16,-4 4 3-16,0-7 0 15,0-7 1-15,0 3 0 16,0 4 0-16,0 3 2 16,-3 1-1-16,-1-1-3 0,-3 3 1 15,-1 1 6-15,-3-1-4 16,0 4 3-16,-4 0-3 15,0 3 2-15,-4-6-8 16,0-7 5 0,0 6 2-16,1 4-2 0,-1 4 0 31,0 2 1-31,0 4-4 16,0 0 2-16,1 3 1 15,-1 1 0-15,0 2 2 0,4 1-1 16,0 3-6-16,0 0 4 15,0 0 0-15,0 10-5 16,0 0 5 0,0 7 3-16,4 0-2 0,0-1 3 15,-1 1-2-15,5 3-3 16,0 4 1-16,-1 2 1 16,1 1 0-16,7 7 0 15,-4 3 0-15,8-1 0 16,-4 1 0-16,0 0 0 15,0 3 0-15,0-3 0 0,-3 4 0 16,-1 2 0-16,0-3 0 16,-3 1 0-16,-1-5 0 15,1-2 0-15,-1-1 0 16,1-2 0-16,-1 2 0 16,-3-3 2-16,0 4 2 31,0-1-3-16,-4-6-1-15,0-3 1 16,0-4-1-16,-4-4 0 0,0-2 0 16,0-1 0-16,1-3 0 15,-5-3 0-15,1 0 0 16,-1-4-3-16,0-3 2 16,-7 0 4-16,0-3-3 0,0-1 0 15,-4-2 1-15,4-11 1 16,0-7-1-16,0 4-1 15,4 0 1-15,-1 0 4 16,5 0-4-16,-1 0 0 16,5 0 0-16,3 0 4 15,0 0-4 1,0-1-3-16,3 1 2 16,1 4 0-16,7-1 0 15,1-3-3-15,7 3 2 16,-4-3 1-16,4 0 0 15,-1 3-3-15,1 0 2 16,0 0 1-16,0 1 0 0,0-1 2 16,-4 0-1-16,0 4-3 15,0-4 1-15,8 0 4 16,-4 1-3-16,3-1 3 0,1-7-2 16,-4-6-1-16,-4 7 1 15,0 3 1-15,-4-1-1 16,-3 1-1-16,-1 4 1 15,1-1 1-15,-4 3-1 0,-1 1-6 16,-3 0 4-16,0 3 3 16,0 0-2-16,0-1-2 15,0 5 1-15,0-1 1 16,0 4 0-16,-3-1-3 16,3 1 2-16,0 3 1 31,0 3 0-31,0 1-3 0,0 2 2 15,0 4 1-15,3 1 0 16,1 2-6-16,4 7 5 16,-1-3 3-16,4 10-2 15,1-4 0-15,-1 1 1 16,0-1-4-16,1-3 2 0,-1-3 4 16,0 3-3-16,-3-3 9 15,-1-1-7-15,-3-2-7 16,-4-1 5-16,0 1-1 0,-4-4 1 15,-3 6 0-15,-1-5 0 16,-3 2-3-16,0-3 2 16,-1 0 1-16,1-3 0 31,0-1 2-31,3-2-1 0,1-8 2 16,-1 1-2-16,1 0 2 15,3-4-2-15,0 4 5 16,4-4-5-16,0 4-8 15,0-1 5-15,4 1-2 16,3 0 3-16,1-4 1 16,3 4 0-16,4-1 0 0,0 1 0 15,0-1 2-15,4 1-1 16,0 0-1-16,0-1 1 16,4 1-1-16,3 0 0 15,0-4 0-15,-3 0 0 16,0 1 5-16,-4-1-4 15,-1 0 0 1,-3-3 0-16,-3 0-1 16,3-3 0-16,-8 3 5 15,1-4-4-15,-8-3 3 0,0 1-3 16,0-4 2-16,0 3-2 16,-4 0-1-16,0 0 1 15,-3 4-1-15,-1 0 0 16,1 2-3-16,-1 5 2 0,-3-1-2 15,0 0 2-15,3 4 1 16,1 3 0-16,-1 3-3 16,0 1 2-16,-3-1-5 15,7 10 5-15,4 11 3 16,0-4-2-16,0 4 0 16,0-1 1-16,12 0-7 0,-5 1 5 15,1-1 3-15,3-3-2 16,0-3 0-16,1 0 1 15,-1-4-1-15,0 1 0 16,4-4 0-16,0-3 0 16,-3-1 2-16,3-2-1 15,-4-4 2 1,0-4-2-16,1 1 5 16,-1 0-5-16,0-4 3 15,-3-3-3-15,-1 0 2 0,5-4-2 16,-8-2 5-16,7-1-5 15,-11-7 3-15,7-9-3 16,-10 3 5-16,10 0-5 16,-11-4 6-16,1 0-6 0,-1 1 3 15,4-1-3-15,-4 1-1 16,4-4 1-16,0 4-1 16,0 6 0-16,0 0 5 15,0 3-4-15,0 4 0 16,0 4 0-16,0-1-4 15,0 7 2 1,0 0 4-16,0 3-3 16,0 0-2-16,0 7-2 15,11 4 3 1,-3 2 6-16,0 4-4 16,7 7-22-16,-4 10 16 15,0 0 19-15,1 3-12 0,-1 0-2 16,-4 0 0-16,5 0 3 15,-1 1-3-15,0 2-2 16,1 7 1-16,-1-6-2 0,0-4 2 16,4-3-8-16,0 0 7 15,0-4 1-15,1-3 1 16,-1 0 11-16,0-3-9 16,4-3-6-16,-4-4 4 0,7-4-18 15,-3 1 14-15,0 0-37 16,-4-4 31-16,0-6-54 15,0-4 48-15,-3 0-113 16,-1 1 99-16,-4-11-270 16</inkml:trace>
  <inkml:trace contextRef="#ctx0" brushRef="#br0" timeOffset="7538.9304">8845-81 212 0,'-11'-7'98'0,"7"4"-77"0,4 3-26 0,0 0 36 0,0-3-26 16,0-1 30-16,0 1-27 16,0 0 30-16,0-1-29 15,0 4 35-15,0-3-33 0,0 3 26 16,0-3-28-16,0 3 12 15,4 0-15-15,-4-4 22 0,3 4-22 16,-3 0 12-16,8-3-13 16,-8 3 11-16,0 0-12 31,0 0 3-31,0 0-5 0,0 0 10 16,4 0-9-16,-1 0 2 15,9 0 4 1,3 0-6-16,4 0-2 15,11 0 0-15,7 0-1 16,1 0 0-16,4 0-12 16,3 3 10-16,4 1-64 0,4-4 51 15,-1 0-243-15,1-10 200 16,-7-17-140 0</inkml:trace>
  <inkml:trace contextRef="#ctx0" brushRef="#br0" timeOffset="1709.0353">6617-248 208 0,'0'-4'95'0,"7"11"-75"0,-3-7-25 0,-4 0 41 16,0 0-29-16,4 0 39 15,3 0-34-15,-7 0 38 16,4 3-37-16,0 1 24 0,-4-4-27 0,0 0 11 15,4 10-15 1,-1 0-4-16,1 3 5 16,0 1-6-16,7 2 0 15,0 1 0-15,1 0 1 16,3 3-1-16,0 0 2 0,0 0-2 16,4 0 5-1,0-3-5-15,0 0-3 0,-1 0 2 16,1-4 5-16,8 7-4 15,-5-3 0 1,1-4 0-16,3-3 1 16,-3 7-1-16,7-4 2 15,-7-3-2-15,-1-3-3 16,1 0 1-16,-4 0 4 16,0-4-3-16,-4-3 0 15,0 3 1-15,0-3 4 16,0 4-4-16,-4-1-5 0,1 0 3 0,-5-3 3 15,1 0-2-15,-1 0 0 16,1 0 1-16,-8 0-1 16,0 0 0-16,7 0 2 15,-7 0-1-15,0 0-1 16,4 0 1-16,-4 0-4 16,0 0 2-1,4-6 1-15,-4 6 0 16,0 0 0-16,0 0 0 15,0 0 2-15,0-7-1 16,0 10-6-16,-4-3 4 16,4 0 3-16,0-6-2 15,-4 2-5-15,4 1 4 16,0 0-3-16,-3-1 3 0,-1 1-2 16,0-1 2-16,0 1 1 15,0 0 0-15,1-1-3 16,-5 1 5-1,4-7-2-15,-3 3-2 16,-1 1 1-16,5-1 6 16,-5 0-4-16,4 0-5 0,0-3 3 15,1 4 3-15,-1-1-2 0,0-3-2 16,0 0 1-16,1 3 4 16,-1 1-3-16,0-1 3 15,0 0-2-15,1 0-1 16,-1 1 1-16,4-1 1 31,0 4-1-31,0-1 2 0,0 1-2 16,0 0 5-16,0-1-5 15,0 4 3-15,0 0-3 16,7 0-1-16,-3 4 1 16,0-1 4-16,3 4-4 15,1-1 6-15,3 1-6 16,-3 3 3-16,3 0-3 0,-3-3 11 15,-1 3-10-15,1 7 8 16,-1-11-7-16,1 8 1 16,-1-1-3-16,-3-3 2 15,-4 7-2-15,-4-4-3 16,1 1 1-16,-1-1-5 16,-8 1 5-1,1-1-28-15,0 0 23 16,-4-3-57-16,0 1 48 15,-4 2-119-15,-11-3 103 16,-1-7-228 0</inkml:trace>
  <inkml:trace contextRef="#ctx0" brushRef="#br1" timeOffset="175859.3027">-8374 1417 184 0,'-11'7'82'0,"11"-7"-65"0,-4 0-21 0,4 0 25 0,0 0-17 16,0 0 38-16,0 0-33 16,0 3 50-16,0-3-45 31,-4-3 25-31,4 3-29 0,0 0 14 0,0 0-18 15,-4 0 11-15,4-3-12 16,0-1-1-16,0-3-2 16,0 1 7-16,0-1-7 15,0 0-4-15,-4 1 2 16,4-1 5-16,-3 0-4 16,-1 1-5-16,0-1 3 0,0-3 6 15,-3 0-5-15,3 3-2 16,-3 0 2-16,-1 4 3 15,0 0-3-15,-7 3-5 16,0 0-2 0,4 3 5-16,0 4-7 15,-4-1 6 1,3 4 2-16,1 7 1 16,0-3 0-16,3-1 0 0,4 4-3 15,1 13 2-15,-1-3-2 16,4-4 2-16,7-3 4 15,1-3-3-15,-1 0 0 16,1-4 1-16,7-6-1 16,0 0 2-16,0-7-1 15,0 0-1-15,0-4 1 16,-3 1 1-16,-1-7-1 16,0 3-3-16,1-13 12 15,-5 3-8 1,1 4 8-16,-1 0-7 15,-3-4-2-15,0 3 0 0,0-2-1 16,-1 2 0-16,1 1 2 16,0 6-1-16,-4 0-1 15,4 4 1-15,-4 3 1 16,0 0-1-16,7 10-3 16,1 3 1-16,-1 1 1 0,1 6 0 31,-1 0 2-31,8 0-1 0,-3 0-3 15,7-3 1-15,-4 0 1 16,0-4 0-16,-4-3 0 16,4-3 0-16,-4 0 0 15,4-7 0-15,-3 0 11 16,3-4-9-16,-4 1 8 16,4-4-7-16,0-6 4 0,-3-4-6 15,-1 0 11-15,0 1-9 16,1-1-1-16,3 0-1 15,0 0-1-15,0 4 0 16,4 3 5-16,-4 0-4 16,11 6 6-1,-3 4 0 1,-1 4-5-16,-3 3 2 16,0 3-3-16,0 6-1 15,-4 1 1-15,-4 3 10 16,1 0-9-16,-1 0 5 15,-3 1-5-15,-1-1-1 0,1-4 0 16,-1 1-1-16,-3-3 0 16,-4-4 2-16,4-4-1 0,-4 1 2 15,3 0-2-15,-3-7 5 16,0 0-5-16,4-4 3 16,0 1-3-16,0-4 11 15,0-3-10-15,-1-3-3 16,1-1 1-16,0-6 3 15,3 0-3-15,1 0-2 0,-1 3 1 16,5 4 1-16,3 0 0 16,0 3-6-16,0 3 5 15,0 0 3-15,-4 7-2 16,1 7 0-16,-1 3 1 16,0 3 1-16,1 1-1 15,-5-1 2 1,1 0-2-16,-1 1-1 15,1-1 1-15,-1 4 1 16,-3-4-1-16,0 1 2 16,0-1-2-16,-4-3-1 0,0 0 1 15,3-3-4-15,-3-7 2 16,0 0 1-16,4 0 0 16,0-3 2-16,4-4-1 0,-1-3-6 15,4-3 4-15,4-1 0 16,1 4 1-16,-1-7-6 15,7-3 5-15,5 3 3 16,-1 4-2-16,-3 0 3 16,3-1-2-16,0 1-3 15,-3 3 1 1,-4 0 1-16,0 0 0 16,-4 3 5-16,0 0-4 15,0 4-3-15,-4 0 2 16,-3-4-3-16,-1 4 2 15,-3-1 4-15,0 1-3 16,-4 3-2-16,0 0 1 0,0 0-2 16,0 0 2-16,0 3-8 15,-4 4 7-15,0 0-2 16,1 3 3-16,-1 3-2 0,0 0 2 16,0 8-2-16,4-5 2 15,0 1 4-15,0 0-3 16,0 0 0-16,0-4 1 15,4-3 1 1,0 0-1-16,0-3-1 16,-1-4 1-16,5 1-4 15,-4-8 2-15,-1 1 9 16,5-4-6-16,3 0-1 16,1-6 0-16,-1 0-1 15,-4-4 0-15,5 0 8 16,-8 0-6-16,-1 1 5 0,1-1-6 15,0 0 0-15,3 4 0 16,1 3 4-16,0 0-4 16,-5 3-5-16,1 3 3 15,0 4 6-15,-4 0-5 0,4 7-4 16,-1 3 3-16,1 7 0 16,0 3 1-16,3 0 2 15,1 0-1-15,0-3-1 0,-1 0 1 16,4-4 1-16,1-3-1 15,-1 0-3-15,4-3 1 16,0-4-2-16,0-3 2 16,0-3 9-16,0 0-6 31,0-4-1-31,1-6 0 0,2-4 4 16,-3 0-4-16,1 0 6 15,-5-3-6-15,4 3 0 16,-4 1 0-16,1-1 1 15,-5 4-1-15,1 2-1 16,-1 5 1-16,1 2-1 16,-1 4 0-16,-3 7-3 0,0 3 2 15,0 4 4-15,-1 2-3 16,1-2 0-16,4 3 1 16,-1-1-1-16,1-2 0 15,-1-1-3-15,1-3 2 16,3 0 1-16,0-3 0 15,1 0 2 1,-1-4-1-16,-3 0-1 16,3-3 1-16,-4-3-1 15,1-4 0-15,3 1 2 0,1-8-1 16,-5 1 8 0,4-1-7-16,1 1-1 0,-5-4 0 15,1 0 4-15,3 1-4 16,-3 2 0-16,3 1 0 0,0-1-1 15,-3 4 0-15,-1 4-3 16,1-1 2-16,0 4 6 16,-1 3-4-16,1 6 3 15,-1 1-3-15,1 3 2 16,-1 3-2-16,-3 4-1 16,0 7 1-16,3-1 1 0,-3 1-1 15,0 2-3-15,0 5 1 16,-1-1 9-16,1 0-6 15,-4 0-1-15,0 14 0 16,0-7 4-16,-4-4-4 16,1-3 3-16,-5-3-3 15,1-4 11 1,-1 1-10-16,-7-4 5 16,0-3-5-16,-4 0 5 15,0-7-6-15,0 3 6 16,0-6-6-16,-3-1 6 0,-1-6-6 15,1 0-22-15,3 0 16 16,-4-3-65-16,-3-4 54 16,11-6-145-16,-8 0 124 0,-11-4-329 15</inkml:trace>
  <inkml:trace contextRef="#ctx0" brushRef="#br1" timeOffset="179104.1156">-8710 2151 148 0,'-3'0'65'0,"3"0"-51"0,-4 0-17 0,4 0 57 15,0 0-43-15,-4 0 52 16,0 0-47-16,0 0 31 15,1 0-35-15,-1 4 27 0,0-1-29 16,0 0 29-16,1 1-30 31,-1-4 24-31,0 3-24 0,0-3 9 16,4 3-13-16,0-3 5 16,0 0-7-16,0 0-2 15,4 4 0-15,0 2 10 16,3-2-9-16,1-1-3 15,3 0 1-15,1 1 3 0,3-1-3 16,3 0-2-16,1-3 1 0,8 7 1 16,7-7 0-16,0 0 2 15,-1 0-1-15,1 0-3 16,0 0 1-16,0-7-2 16,4 7 2-16,0-3 6 15,-4 0-4-15,0-1 14 31,-4 1-11-31,0-4-2 0,-4 4-1 16,-3 0-1-16,-4-1 0 16,-4 1 2-16,-4 0-1 15,0 3 11-15,-3 0-10 16,-4 0 3-16,0 0-4 0,-4-4-1 16,0 4 1-16,-4-3-1 15,0 3 0-15,0-3-3 16,0-1 2-16,1 1 4 15,-1-1-3-15,-4 1-2 0,1 0 1 16,-1-1 6-16,1 1-4 16,-1 0 0-16,1-4 0 15,-1-3-4-15,1 0 2 16,-9-7 1 0,5 4 0-16,-8 3 0 15,4-4 0-15,4 4 0 16,0 0 0-16,3 3 0 15,-3 1 0-15,3-1 2 16,1 0-1-16,3 4-1 16,0 0 1-16,0-1 4 15,1 4-4-15,3 0 0 0,0 0 0 16,0 0 7-16,3 4-6 16,9-1 5-16,-1 0-6 15,8-3 6-15,0 10-6 16,-4 0 6-16,4 7-6 0,-1-3 11 15,1-1-9-15,0-3 4 16,-4 0-5-16,0 0 8 16,0 4-8-16,-3-1 5 15,-1 0-6-15,-3 1 9 0,3-1-8 16,-7 4 2-16,-4 0-3 16,-4 3-1-16,-7 0 1 15,3-3-4-15,-3 6 2 31,-1 7-22-31,1-3 18 0,0-7-43 16,3 0 37-16,1-3-138 16,3-3 115-16,4-8-311 15</inkml:trace>
  <inkml:trace contextRef="#ctx0" brushRef="#br1" timeOffset="181704.1073">-7643 2121 220 0,'0'-3'101'0,"0"3"-79"0,4-4-28 0,-4 4 46 15,0 0-33-15,0 0 32 16,0 0-30-16,0 0 38 16,0 0-35-16,0 0 30 0,0 0-31 15,0-6 14-15,0 6-19 16,0 0 11-16,0 0-12 16,0 0 8-1,0 3-10-15,0 0 10 16,0 4-10-16,0 0 2 15,0-1-4-15,0 4 2 16,-4 1-2-16,4 2-1 16,0 4 1-16,0-1-7 15,0 8 5-15,0 6 0 0,0 7 1 16,4-4-3-16,-4-2 2 0,4-5 4 16,-4-2-3-16,4-1 0 15,-4-3 1-15,3-3-1 16,-3 0 0-16,4-4-6 15,-4-3 5-15,0-3 0 16,0 3 1-16,0-10-12 16,0 0 10-16,0 0-19 0,0 0 16 15,0-3-15-15,0-4 15 16,0-3 6 0,0 0-10-16,0 0 7 15,0-7 1-15,0-3 1 16,0-10 2-16,0 3-1 15,0-3-3 1,0 3 1-16,-4-3 1 16,4 3 0-16,0 0 5 15,0-3-4-15,0 10 3 16,4-7-3-16,0-6-1 16,0 6 1-16,-1 3 13 0,1 8-11 15,4-1 1-15,-1 4-2 16,1 3 1-16,3 3-2 0,0 3 2 15,1 11-2-15,-1 0 5 16,0 6-5-16,-3 4 3 16,-1-4-3-16,1 1 2 15,-4 3-2-15,-4-1 2 16,0 4-2-16,-4 1-6 16,0-1 4-1,-3-4 0-15,-1 1 1 16,1 0 0-16,-5 3 0 15,5 0 0-15,-1-3 0 16,1 0 2-16,-1-4-1 16,4-3-3-16,1-3 1 15,-1-4 4-15,4-3-3 16,4-3 3-16,3-4-5 16,1 0 2-16,3 1 3 15,0 2-3-15,4-2 0 16,0 6 1-16,1-4-4 15,-1 4 2-15,3 0 4 0,1 4-3 16,4 9 3 0,-4 4-2-16,0 0-1 0,-4-1 6 15,-4-2-5-15,-3 3 3 16,-1-4-3-16,-3 0 2 16,-4 4-2-16,0 0 5 15,-8-4-5-15,1 1 3 16,-8-1-3-16,0 4-1 31,0-7 1-31,-4 7-1 0,0-11 0 16,0 8-3-16,0-11 2 15,4 7 6-15,0-3-4 16,0-11-11-16,4 4 8 16,-1-3-14-16,1-4 13 15,3 4-33-15,5 0 28 16,3-7-56-16,0 3 49 0,3-3-97 15,5 0 86-15,3-7-219 16</inkml:trace>
  <inkml:trace contextRef="#ctx0" brushRef="#br1" timeOffset="182142.5989">-7055 1990 272 0,'-7'0'121'0,"7"0"-95"0,-4-3-33 0,4 3 59 15,-7 0-42-15,3 0 16 16,4 0-19-16,0 0 30 15,-4 0-29-15,4 0 22 0,-4 3-22 16,8 11 13-16,0-4-16 16,-4 0 0-16,4 13-6 15,-1 4 1-15,-3 3 0 16,0 0 0-16,4 1 0 16,-4-1 0-16,0 7 0 15,0 6 0-15,0-9 5 16,4-1-4-16,-4 1-8 0,0-7 5 31,4-1-16-31,-4-6 14 0,0-3-40 16,3-3 34-16,1-1-64 15,-4-3 57-15,4-3-91 16,-4-7 83-16,8 3-194 16</inkml:trace>
  <inkml:trace contextRef="#ctx0" brushRef="#br1" timeOffset="182689.3529">-6745 2255 304 0,'-4'3'134'0,"4"-3"-105"0,0 4-37 15,-8-4 42 1,1 0-29-16,-1 0-1 15,-7 0 20-15,0 3-19 16,0 4 20-16,0 0-18 0,0 9 7 16,3-2-10-16,1-1-11 0,0 7 6 15,0 4-5-15,3-4 4 16,0-3-2-16,5-1 3 0,3-2 1 16,0 2 0-16,0-2 8 15,7-1-6-15,1-6-7 16,-1 3 5-16,1 0-1 15,7-3 1-15,0-4 2 16,4 4-1-16,0-7-3 16,0-7 1-16,-4 4-2 0,0-4 2 15,0-3 9-15,0 0-6 16,-4 0 2-16,-3 0-3 16,-1-4 5-16,-3-6-5 15,-4-3 3-15,0-1-3 16,0 1 5-16,0 6-5 31,-4 0-5-31,1 1 3 0,-1 2-14 16,-4 4 12-16,1 0-30 15,-5 3 25-15,1 1-58 16,4 2 51-16,-1 1-131 16,19 6-53-1</inkml:trace>
  <inkml:trace contextRef="#ctx0" brushRef="#br1" timeOffset="183090.5693">-6481 2198 280 0,'0'0'128'0,"3"0"-101"0,-3 0-34 31,0 0 54-31,0 0-39 0,0-3 15 16,0 3-17-16,0-4 24 15,-3 4-22-15,3 0 26 0,-4 0-25 16,-4 0 9-16,-7 0-12 16,4 4-7-16,0-1 1 15,-1 0 0-15,1 7 0 16,3-3 0-16,-3 3 0 0,3-3 0 16,1 10 0-16,-1 3-3 15,5 0 2-15,-1 3 4 16,0 1-3-16,0-4 0 15,4 3 1-15,0-2-4 0,8-1 2 16,-1 0-2-16,1-4 2 16,7 1-2-16,4-3-1 31,0-4 3-31,0 0 4 16,-4-7-3-16,4 4-11 15,-1-7 9-15,-3 0-39 16,4-7 32-16,-4 4-36 15,0-4 34-15,1 0-81 16,-5 1 70-16,0-4-234 16</inkml:trace>
  <inkml:trace contextRef="#ctx0" brushRef="#br1" timeOffset="183445.4175">-6240 2061 332 0,'0'0'148'0,"-15"-4"-117"0,26 4-39 0,-7 7 25 16,-4-7-15-16,0 0 27 31,0 0-22-31,4 13 33 16,-1 1-22-16,1 3-11 0,4 3-6 15,-1 3-1-15,1 1 0 16,-4 2 0-16,-1-2 5 16,1 6-4-16,-4 4-3 15,4-4 2-15,0-7-11 16,-1 4 8-16,-3-7-24 0,4 0 21 16,-4-6-48-16,0-4 41 15,0 3-67-15,4-3 61 16,0-3-109-16,-4-7 98 15,7-4-147 1</inkml:trace>
  <inkml:trace contextRef="#ctx0" brushRef="#br1" timeOffset="183908.8913">-5984 2111 312 0,'-15'-3'138'0,"11"-1"-109"0,4 4-37 0,0 0 39 0,0 0-26 16,0 0 20-16,0 0-18 15,0 0 27 1,-3 10-6-16,-1 0-20 0,-4 0 0 16,1 0-6-16,-1 1 4 15,-3-1-5-15,3 0 0 16,-3 0 0-16,0 0-4 0,-1-4 2 15,-3 8 4-15,4-11-3 16,0 11 3-16,3-11-2 16,1 10-1-16,-1-6 1 0,1 3-4 15,3-3 2-15,0 3 4 16,0-3-3-16,4-1-2 31,0 8 1-31,0-4-2 16,8-4 2-16,-1 11 4 0,1 0-3 15,3-4 0-15,0 1 1 16,5-4-4-16,2 0 2 16,1 0 4-16,4 0-3 15,0-3-25-15,3 6 20 16,-3-3-69-16,-1 0 58 0,1 0-120 16,-4-3 104-16,-1 6-202 15</inkml:trace>
  <inkml:trace contextRef="#ctx0" brushRef="#br1" timeOffset="184325.6326">-5505 1994 288 0,'-15'-10'131'0,"15"10"-103"0,4-4-35 0,-4 4 54 16,0 0-39-16,0 0 15 15,0 0-17-15,0 0 38 16,0 0-33-1,0 7 23-15,0 3-25 0,0 7-3 16,3 6-3-16,-3 4 0 16,0 3-2-16,-3 0-3 15,3 1 1-15,-4-1 1 16,4 3 0-16,0 11-9 16,-4-4 7-16,0-3-30 15,4-7 25-15,0 0-50 0,0-6 43 16,0-8-89-16,0 1 79 0,0-7-233 15,4 0 198 1,-4-10 16-16</inkml:trace>
  <inkml:trace contextRef="#ctx0" brushRef="#br1" timeOffset="184647.5207">-5309 1994 328 0,'-7'-4'148'0,"7"8"-117"0,0-4-39 0,0 0 47 16,0 0-32-1,0 0 6-15,0 0-9 16,0 13 19-16,0 11-17 16,0-4 14-16,0 3-15 0,0 4 9 15,0 0-11-15,0 3-4 16,0-3 1-16,0-1 0 15,0 8 0-15,0 6-3 0,0-6 2 16,0-4-5-16,0-7 5 16,0 1-22-16,0-4 17 0,0-3-58 15,0-4 49-15,0-3-112 16,-4-3 98-16,-4-4-218 16</inkml:trace>
  <inkml:trace contextRef="#ctx0" brushRef="#br1" timeOffset="184995.6082">-5663 2262 292 0,'-8'3'131'0,"-7"-3"-103"0,8-3-35 15,7 3 31-15,7 0-20 16,1 0 24-16,-1 0-22 16,1 0 29-1,7-4-7-15,4 1-20 0,-1-4-3 0,1 1-3 16,0-1-2-16,4 0 0 0,-1-3 2 16,1 0-1-16,11 0-3 15,-4 3 1-15,0 1-2 16,-3-1 2-16,-5 0-38 15,1 1 30-15,-4-1-69 16,0 0 59-16,-4 0-137 31,0 4 120-31</inkml:trace>
  <inkml:trace contextRef="#ctx0" brushRef="#br1" timeOffset="185282.3639">-5577 2429 312 0,'-15'4'141'0,"19"2"-111"0,-4-6-38 16,0 0 31-16,4 0-20 15,3-6-1-15,1 6-1 0,-1 0 21 31,5-4-17-31,-1 1 15 0,4 0-15 0,4-7-3 16,4 0 0-16,-1-1-2 16,8-5 0-16,1-1-20 15,-1 0 16-15,0 10-72 16,0-3 59-16,0-6-142 16,0 6 122-16,16-4-132 15</inkml:trace>
  <inkml:trace contextRef="#ctx0" brushRef="#br1" timeOffset="187236.8191">-4559 2151 236 0,'0'0'105'0,"4"0"-83"0,-4 0-28 15,0 0 29-15,0 0-19 16,0 0 21-16,0-3-19 16,0-1 45-16,0 4-40 15,0-3 27-15,0 0-28 0,-4-1-3 16,1 1-4-16,-1 0 3 15,0-1-5-15,-3-6 0 0,-1 0 0 16,-3 0-4-16,-1 10 2 16,1 0-2-16,0 7 2 15,-1-4-2-15,1 4 2 0,0 3-8 16,3 0 7-16,1 3-2 16,-1 1 3-16,4 3 4 31,1-1-3-31,3 1-8 15,3-7 6-15,1 7 4 16,0-7-2-16,4 0 0 0,-1-3 1 16,1-1-1-16,-1-2 0 15,1-4 0-15,-1 0 0 16,1 0 5-16,-1-4-4 16,1 1 9-16,-1 0-8 0,-3-4 30 15,0 0-25-15,0 1-3 16,-1-1-1-16,1 0 5 15,-4-3-6-15,0 10 5 16,0-3-6-16,0 3 6 16,0 0-6-16,8 3 0 15,-1 11 0-15,1-1-4 0,7 14 2 16,-4 6 1-16,8 1 0 16,-4-1 0-16,0 1 0 15,-3-1-3-15,-1 1 2 16,-4 13 4-16,1-10-3 15,-1-4 3-15,-3 4-2 0,-4-3 2 32,0-4-2-32,-4 0 5 15,-7-3-5-15,4-7 6 16,-8-3-6-16,-1-1 9 0,1-2-8 16,0-8 2-16,0 4-3 15,4-6 8-15,-4-4-7 16,-4-4 7-16,4-6-6 15,0 0 4-15,0-3-6 0,3-4 3 16,5-3-3-16,-1-10-6 16,5 10 4-16,3-10-3 15,3 3 3-15,5 3 4 16,3 1-3-16,1 3 3 16,3 0-2-16,0 0-3 15,4 3 1 1,7-7 1-16,0 8 0 15,1-8 0-15,-5 1 0 16,1-4-3-16,-4 0 2 16,0 4 4-16,-4-1-3 15,-4 4 0-15,0 0 1 16,-3 3 1-16,-1 0-1 16,-3 4 5-16,-4 0-5 0,0-1 0 15,-4 4 0-15,1 0 1 16,-1 3-1-16,0 1-6 15,0 2 4-15,1 4-6 16,-5 4 6-16,1 2-3 0,3 4 3 16,-4 4-5-16,4-4 5 15,4 7-3-15,0 6 3 0,0 7-5 16,4-3 5-16,4 0 3 16,-1-7-2-16,1 0 0 15,3-3 1-15,0 0-4 16,5-4 2-16,-5-10 1 15,11 4 2 17,-3-4-1-32,4-6 2 0,0-4-2 15,-8 7-1-15,3-16 1 16,-2-1 7-16,-5-7-6 16,0-2 2-16,0 2-3 15,-3-3 5-15,-4-3-5 16,0 0 6-16,-1 0-6 0,-3-7 3 15,4-3-3-15,-4 3 8 16,0 3-7-16,0 4 5 0,0 3-6 16,0 4 9-16,0 3-8 15,0 6-7-15,0 4 5 16,4 7-1-16,-4 3 1 16,4 3-6-16,-1 11 5 31,1 16 0-31,0-3 1 0,0 3-3 15,0 0 2-15,-1 4 1 16,1-1 0-16,4-3 2 16,-1 7-1-16,1-7-6 15,-1 7 4-15,1-7 6 16,-1-6-5-16,1-4 4 16,3-3-3-16,0-4-1 0,1-3 1 15,-1-6 1-15,4-11-1 16,0 0 5-16,8-6-5 15,-4-4 3-15,0 7-3 16,-1-4-3-16,5 4 1 16,-4 0 4-16,0 4-3 0,0 2 6 15,-4 4-5-15,0 4 3 16,0 9-3-16,-4 7 11 16,0-3-10-16,-3 0 0 15,0-1-1-15,-8 5 4 0,3-1-4 16,-3-4 0-16,0 1 0 15,-3-3-4-15,-1-1 2 32,-4 0-13-32,1 1 11 0,-1-7-27 15,-3-1 23-15,0-2-53 16,-1-4 46-16,1-4-62 16,0 1 58-16,-8-4-101 15,-8-6 91-15,1-1-240 16</inkml:trace>
  <inkml:trace contextRef="#ctx0" brushRef="#br1" timeOffset="187458.4788">-4332 2071 348 0,'-8'0'157'0,"8"0"-123"0,0 3-43 15,0-3 21-15,8 3 0 16,-1 7-9-16,4-3 32 16,8 0-27-16,8-4 6 0,-1 4-10 0,8-4-6 15,0 1 2-15,4-1-48 16,11-3 38-16,0 0-137 15,3 0 114-15,1-10-228 16</inkml:trace>
  <inkml:trace contextRef="#ctx0" brushRef="#br1" timeOffset="223819.8578">-3469 2000 72 0,'0'-6'32'0,"0"6"-25"0,0 0-8 15,0 0 75-15,0 0-58 0,0 0 50 16,0 0-48-16,0 0 15 16,0 0-24-16,0 0 20 15,0 0-22-15,0 0 28 0,0 0-27 16,0 0 24-16,0 0-23 16,0 0 9-16,0 0-13 0,0 0 13 15,0 0-13-15,0 0 11 16,0 0-11-16,0 0 11 15,0 0-12-15,0 0 9 16,4 13-4 0,0-3-6-16,-4 0 7 31,3 7-5-31,1-4-4 16,-4 1 0-16,0-1 0 15,4-3-1-15,-4 7 0 16,0-4 2-16,0 4-1 15,4 0-1-15,-4 0 1 0,0-1-1 16,3 1 0-16,1 0 0 16,-4 0 0-16,0-1 0 15,0 5 0-15,0 9 0 16,0-7 0-16,0-3 0 0,0-3 0 16,0-4 2-16,0 1-1 15,0-1-1-15,0-3 1 16,0 0 1-16,0-6-1 15,0 6 2 1,0-10-2-16,0 0 5 16,0 0-5-16,0 0 9 15,0 0-8-15,0-4 7 16,0-2-6-16,0-14-8 16,0-4 5-1,0 4-1-15,0 0 1 16,0-4 0-16,4 4-3 0,0 0 2 15,-1 0 1-15,1 0 0 16,0 0 0-16,0-4 0 16,0 11 0-16,-1-10 0 15,9 2 0-15,-1 5 0 16,-4-4-3-16,1 3 2 0,0 0 4 16,3 4-6-1,-4 3 3-15,1 3 0 16,0 0 0-16,-1 4 0 0,-3 0 0 15,3 9-3-15,-3 1 2 16,0 3 1-16,0 0 0 16,-1 3 0-16,1 1 0 31,4-1 0-31,-4 1 0 0,-1 2 2 16,1 1-1-16,0 0-1 15,0 0 1-15,-1-1-4 16,-3 1 2-16,0 0 1 15,0 3 0-15,0 4 2 16,0-8-1-16,0 8 2 16,0-4 1-16,0-7-3 15,0 1-1-15,0-4 1 16,0-4 1-16,-3 1-1 16,3 0 5-16,0-4-5 15,0-10 0-15,-4 1 0 16,4-1-1-16,0 0 0 0,0-9 0 31,0-1 0-15,0 0 0-16,4 0-6 15,-1-3 5-15,1 0 3 0,0 3-2 16,0-3-5-16,-1 3 4 16,5 1 6-16,0-1-5 15,-1 4 1-15,1-8 0 16,-1 5-1-16,1-4 0 15,-1-1 0-15,1 8 0 16,-1 3 0-16,-3 0 0 16,0 0 0-16,3 3-3 15,-3 4 2-15,0 0 1 16,-4 3 0-16,4 6 0 16,-1 1 0-16,1 6 2 0,0 1-1 15,0-8 2-15,0 11-2 16,-4-3 2-16,0-1-2 15,0 0-1-15,0 1 1 16,3-1 1-16,5 1-1 16,-1-1-1-16,-3 0 1 15,7 4 4 1,-14 0-4-16,-5-4-3 16,4 1 2-16,16 6 5 15,-9-3-4-15,1 6 0 16,0-3 0-16,0-3-1 15,-4 0 0-15,4-7 0 16,-4 0-3-16,0 0 2 16,0-3 9-16,0-1-6 0,3-2-7 15,-3-4 5-15,0 0-12 16,0 6 9-16,0-6-49 16,0 0 40-16,4 0-104 15,7-3 89-15,1-10-207 16,-1-11 179-1,0-6-37 1</inkml:trace>
  <inkml:trace contextRef="#ctx0" brushRef="#br1" timeOffset="224971.0495">-2730 2041 136 0,'0'-21'62'0,"0"21"-49"0,0 0-16 0,0 0 40 16,0 0-30-16,0 0 32 0,0 0-30 15,0-3 41 1,-8 0-10-16,12-1-28 0,-11 1 18 15,3 0-23-15,0 3 10 16,0-4-12-16,1-2 13 16,-1 2-13-16,-4 1 3 0,1 3-6 15,-1-3 10-15,1 3-9 16,-1 0 7-16,1-4-7 16,3 1 1-16,-4 3-3 15,5 0 2-15,-1 0-2 16,0 3 2-16,0 1-2 31,0-1 5-31,1 0-5 0,-1 1 0 16,0-1 0-16,0 0-1 15,1 11 5 1,-5 6-6 0,4-3 1-16,0-1 3 15,1-6-3-15,-1 7-2 16,4-3 1-16,0-1 4 0,0 0-3 15,0 1 3-15,0 3-2 0,0-4-3 16,4 0 1-16,-1-3 1 16,1 7 0-16,0-3 5 15,0-4-4-15,0 0-3 16,-1 0 2-16,1 0 0 31,4 0 0-31,-1 7 0 16,-3-14 5-16,7 4-4 15,1 6-3-15,6-13 11 16,-2-3-8 0,-1-1 0-16,-4-2 0 15,0-1 4-15,1-3-4 16,-5 0 3-16,4 0-3 0,-3-4-3 16,-1 1 1-16,1 0 4 15,0-1-3-15,-5-3 0 16,1 7 1-16,0-3 1 15,-4-7-1-15,0 3-1 0,0 0 1 16,0-3 4-16,0 3-4 16,0 1 3-16,-4 6-3 0,4 0 5 15,0 0-5-15,0 3-3 16,0 4 2-16,0-1 0 16,-4 1 0-16,4 3-3 15,0 0 2-15,0 10 4 16,0 0-3-16,0 3 0 31,0 1 1-31,0-1-1 0,0-3 0 16,0 10 0-16,0-3 0 15,0 0-3-15,0 0 2 16,4-1 6-16,0 4-4 16,0-3-5-16,3 0 3 15,1 0 0-15,-1 3 1 16,1 0-17-16,-1-3 13 0,5-1-68 15,3-6-104 1,-4-6 132-16</inkml:trace>
  <inkml:trace contextRef="#ctx0" brushRef="#br1" timeOffset="225639.965">-2428 1645 204 0,'0'-3'92'0,"0"3"-73"0,0 0-24 16,0 0 47-16,0 0-34 0,0 0 33 15,0 0-30-15,0 0 36 16,0 0-35-16,0 0 16 0,0 0-20 0,0 6 3 16,0 1-7-16,3 3 3 15,-3 0-6-15,4 0 3 16,-4 4-3-16,4 6 11 16,-4 7-10-16,0-4 3 15,4 1-4-15,-1-1 13 16,1 0-10-16,0-2-14 0,0 2 9 15,0-3 2-15,-1 0-1 16,1 10 0-16,0 4 1 16,-4-7-1-16,4 0 0 15,-1-4 5-15,1 0-4 16,0-2-5-16,-4-5 3 16,4 1-3-1,-1 0 3-15,1-4 1 16,-4 1 0-16,0-4 0 15,4-4 0-15,-4 8 2 16,0-11-1-16,4 7-3 16,-4-3 1-16,0 0-8 15,0-7 7-15,0 0-46 0,0 0 37 16,0 0-97-16,0-7 83 0,0 4-222 16</inkml:trace>
  <inkml:trace contextRef="#ctx0" brushRef="#br1" timeOffset="226126.0873">-2564 1910 188 0,'-4'0'85'0,"4"0"-67"0,4 3-23 15,-4-3 33-15,0 0-23 16,0 0 23-16,0 0-21 16,0 0 39-16,0 0-35 15,0 0 25-15,0 0-26 0,4 4 25 16,11-4-12-16,0 0-16 0,4 0 9 15,-4 0-13-15,4 0 16 16,-1 0-15-16,1-4 7 16,4 1-8-16,0 3 1 15,-1-3-3-15,1 3 2 16,-1-4-2-16,5 4-1 31,-5 0 1-31,9 0-1 16,-9 0 2-16,-3 0-1 15,0 0-3-15,-4 0 1 16,-4 4-5-16,-3-4 5 16,-1 0-64-16,-7 0 50 15,0 3-162-15,-11 4 137 16,-8-4-155-16</inkml:trace>
  <inkml:trace contextRef="#ctx0" brushRef="#br1" timeOffset="226995.7678">-1972 2014 184 0,'0'-7'82'0,"0"7"-65"0,0 0-21 16,0 0 48-16,0 0-36 16,0 0 43-16,0 0-39 15,0 0 34-15,0-3-35 0,0-1 17 0,-4 4-20 16,0 0 6-16,1 0-10 31,-1 0 15-31,0 0-15 0,0 0 7 16,0 0-8-16,-3-3 6 15,-1 3-6-15,1 0 12 16,-1 0-11-16,1 0 0 16,-1 3-2-16,1 1-2 15,-1-1 1-15,1 0 1 16,-1 1-1-16,0 6 2 0,1 0-2 16,-1 0-1-16,5 3 1 15,-1-3 1-15,0 0-1 16,-3 0 5-16,3-3-5 15,0 7 6-15,0-1-6 16,-7 0 6-16,11 1-6 16,0-1 6-1,-8 1-6-15,8-4 3 16,0 0-3-16,0-4 8 16,4 8-7-16,0-4 2 15,0 0-3-15,-1 0 2 0,5-3-2 16,0-1 5-16,3 1-5 15,-4-4 6-15,1 1-6 16,3-1 3-16,1-3-3 16,-1 4-1-16,0-4 6 15,4 0-5-15,-3-4-5 16,-1 4 3-16,0-3 3 16,4-1-2-16,-3 1-5 15,-1 0 4-15,4-1-17 16,0 1 14-16,-4 0-23 0,1-1 20 15,-5-2-44-15,1-1 39 16,-1 4-65-16,1-4 59 16,-4 0-124-16,-1 0 109 15,5-3-157 1</inkml:trace>
  <inkml:trace contextRef="#ctx0" brushRef="#br1" timeOffset="227875.1012">-1821 1602 216 0,'-4'-7'98'0,"4"7"-77"0,0 0-26 0,0 0 41 16,0 0-29-16,0 0 37 16,0 0-34-16,0 0 27 15,0 10-22-15,4 3-10 16,-1 4 4-16,1 0-8 15,0 3 0-15,0 13 0 0,-1 4 4 16,1-3-4-16,4-1 3 16,-4-3-3-16,3 4-1 15,-3 3 1-15,0 6 1 16,-1-6-1-16,1 0-3 0,0-3 1 16,0-1 4-16,-1-3-3 15,1-3 0-15,-4-3 1 16,4-4-1-1,-4-4 0-15,0-2 8 16,0-4-6-16,0-3 7 16,0-7-6-16,0 0 6 15,0 0-6-15,4-7 1 16,0 4-3-16,-1-11 2 16,1 7-2-16,0-6 11 15,0 0-10-15,-1-4-17 0,1-7 12 16,4-6 1-16,-1 3 1 15,1 7 3-15,-1 0-1 16,5 4-3-16,-1-1 1 16,0 3 4-16,1 4-3 15,3 0 0 1,-4 0 3-16,0 7-2 0,1-1-1 16,-1 4 1-16,-4 4 4 15,-3-1-4-15,4 7 6 16,-1 0-6-16,-3 7 9 15,0 7-8-15,0-4 5 0,-1 0-6 16,1 0 0-16,-4 0 0 31,0-3-1-31,0-1 0 0,0 1-3 16,0-3 2-16,0 2 4 16,0-6-3-16,0 7-2 15,0-7 1-15,0-3 1 16,0 3 0-16,0-3-12 15,0-4 10-15,0-3-36 16,0 0 29-16,0 0-80 0,0-3 69 16,0-1-155-16,0-9 134 15,0 3-97 1</inkml:trace>
  <inkml:trace contextRef="#ctx0" brushRef="#br1" timeOffset="229478.9412">-1441 2010 248 0,'4'0'111'0,"0"0"-87"0,4 4-30 16,-8-4 46-16,7 0-33 15,-7 0 35-15,15 0-32 16,-4 0 20 0,1 0-22-1,10-4 4-15,-3 1-5 0,0 0-6 0,0-4 6 16,0 0-6-16,-4 1 6 15,0-1-6-15,0 0 0 16,0-3 0-16,-4 3 1 16,1-3-1-16,-5-3-1 15,1 6 1-15,-4-3-1 0,-1 4 0 16,-3-1 0-16,0 0 0 16,-3 0 0-16,-5 1 0 15,1 2-3-15,-1 1 2 16,-3 0 4-16,-1-1-3 15,1 4 0-15,0 0 1 16,-8 4 1-16,4 2-1 0,0 1-1 16,-4 0 1-16,0-1-4 15,4 5 2-15,4-1 9 16,-1 0-6-16,5 3 5 16,-1 0-6-16,1-3 0 15,3-3 0-15,0 10 4 16,0 0-4-1,4-1 3-15,0 5-3 16,0-5 8-16,12 1-7 0,-1 0 5 16,-3 0-6-16,-1-4 9 15,8 0-8-15,0 1 7 16,0-4-6-16,-3 0 4 16,3 0-6-16,-4-3 3 15,4-1-3-15,0 1 5 0,0-4-5 16,4-3 9-16,0 0-8 15,0 0 7-15,-4 0-6 16,0 0-2-16,0-3 0 16,11-4 4-16,-7 1-4 15,8-1 6 1,-5-3-6 0,-3 3 0-16,-4 1 2 15,0-1-2-15,0 0-1 16,-3 0 1-16,-1-6 1 15,-3 3-1-15,-5 0 5 16,-3-4-5 0,0 1 0-16,0 3 2 0,0 0-2 15,0 0-1-15,-3 3 1 0,-1 4 1 16,0 0-1-16,0-1-3 16,-11 1 1-1,4 3 1-15,0 7-3 16,-5-1 2-16,1 1 4 15,4 10-6 1,0-1 3-16,-1 1-3 0,5-3 2 16,-1 2 4-16,5 1-3 15,-1-3-2-15,0-1 1 16,4 0 4-16,0-3-3 16,0 0-2-16,4 0 1 15,0-3-2-15,7-7 5 31,0 7-2-31,4-7-2 16,0-7 1-16,-3 4-2 16,-1-4 2-16,0-3 1 15,1 0 0-15,-1-3 0 16,0-7 0-16,1 3 2 16,-5-7-1-16,1 1 2 15,-1-1-2-15,1-2-1 0,-1-1 1 0,-3 0 1 16,0-7-1-16,0-2-3 15,-1-5 1-15,-3 1 1 16,4 3 0-16,-4 0 0 16,0 4 0-16,0 3 0 15,0 3 0-15,4 3 0 32,-4 1 0-32,0 3 0 0,0 3 0 15,0 4 5-15,0-1-4 16,0 4 0-16,0 4 0 15,0-1 1-15,0 3-1 16,0 1-6-16,0 3 4 16,-4 3 6-16,0 4-5 15,4 0-2-15,0 3 2 0,-3 0 3 16,3 3-3-16,0 4 0 16,0 3 1-16,0 0-4 15,0 0 2-15,0 7 4 16,0 7-3-16,0-1 0 15,0-2 1-15,0-1-4 16,0 0 2-16,0 0 4 0,0-3-3 16,0 6 0-16,3 1 1 0,-3-1-1 15,0-2 0-15,8-1 0 16,-8-4 0-16,4-2 0 16,-1-1 0-16,1 1 2 15,4-4-1-15,-1 0-6 31,1 0 4-31,-1-3-25 0,8-4 20 16,1-3-104-16,10-3 85 16,0-7-354-1</inkml:trace>
  <inkml:trace contextRef="#ctx0" brushRef="#br1" timeOffset="193989.5048">-408 2010 316 0,'-11'0'141'0,"-11"-6"-111"0,10 6-38 0,8 0 36 16,4 0-24-16,0 0 27 15,0 0-23-15,0 0 26 16,0 0-25-16,8 3 18 0,3 0-20 16,1 1-1-16,3-4-4 15,4 0 4-15,3 0-5 0,1-4 11 16,7 1-9-16,8 0 10 16,-4-1-10-16,0 1-4 15,-1 0 1-15,-2 3 3 16,-1 0-3-16,-8 0 6 15,1 3-5-15,-4 0 0 16,-4 24-6-16,0 0 4 16,-4-4 3-16,-3 11-2 15,-1-4-2-15,1 0 1 16,0-3 1-16,-1 7 0 16,1 6 2-16,-1-10-1 0,8-7-1 15,-3-6 1-15,6 0-1 31,1 0 0-31,0-11 14 0,0 1-11 16,-4-4 10-16,4-9-10 16,-4-1 4-16,0-6-5 15,0-4 10-15,-4 0-9 16,1 0 10-16,-5-3-10 16,-3 0 13-16,0-3-12 15,-4-1 6-15,-8-3-7 0,-3 4-8 16,-4-7 5-16,-8 0-15 15,-11 3 12-15,-7 3-50 16,-4 4 41-16,-1 7-124 16,-18 6 105-16,0-3-337 15</inkml:trace>
  <inkml:trace contextRef="#ctx0" brushRef="#br1" timeOffset="193405.1098">-279 1692 388 0,'0'-3'174'0,"0"3"-137"0,0 0-47 0,0 0 15 16,3 3-6-16,-3 7 0 16,0 10 1-16,4 10 8 15,0 4-6-15,-4 6 2 0,4 0-3 31,0 11 11-31,-1 2-10 0,9-3-9 16,-1 1 6-16,0-8-5 16,4-2 4-16,0 2-41 15,-3-6 34-15,-1 3-65 16,0-10 57-16,-3-10-105 16</inkml:trace>
  <inkml:trace contextRef="#ctx0" brushRef="#br1" timeOffset="205271.1932">-1704 3049 328 0,'0'-6'148'0,"3"-1"-117"0,1 4-39 0,-4-1 36 16,0 1-24-16,0 0 47 16,0-1-40-16,-4 1 35 15,1-4-34 1,-5-6-1-16,-3-4-7 0,-1 10-6 15,-3-3 2-15,0 7 3 16,0-1-3-16,0 11-2 16,4 0 1-16,-1 3-16 15,1 0 13-15,-4 3-7 16,4 4 8-16,7 0-6 16,0 0 6-16,4-1-6 0,0 1 6 15,0 7-9-15,4-4 9 16,3 3-10-16,1-16 10 15,0 10-10-15,3-4 10 16,0-13-7-16,4 0 7 16,0-13 5-16,0 6-2 0,0-3 0 15,-3 0 1-15,-1-4 1 16,0-2-1-16,1-1 2 0,-5-3-2 16,1 0 19-16,-4-20-16 15,-1 3 13-15,-3-4-12 16,0 8 13-16,0-7-13 15,-3 6 11-15,3 1-11 32,-4-4 11-32,4-3-12 0,-4 6 12 15,0 4-12-15,4 3 6 16,0 4-7-16,0 6 1 16,0 3-3-16,0 4-1 15,0 7 1-15,0 3-4 16,0 13 2-16,0 11 1 15,4 3 0-15,0 3-6 0,0 3 5 16,-1 1 3-16,1 23-2 16,4-7 0-16,3-6 1 15,0-4-1-15,8-3 0 16,4-4 0-16,-4-6 0 16,-1-3 2-16,1-4-1 0,0-4-1 31,0-9 1-31,4 10-1 15,-1-17 0-15,5 0-3 16,7 0 2-16,-4-10 1 0,-8 3 0 16,1-3 0-16,-4-3 0 15,-4-1 0-15,-4-9 0 16,-3 3 2-16,-1-7-1 16,-3 0-1-16,-4 4 1 0,0-1-4 15,-4 4 2-15,1 3-2 16,-9 4 2-16,1 3-8 15,-12 10-4 1,4 7 10-16,4 9-14 16,4 8 14-16,0 3-5 15,3-1 6-15,1 1 1 0,7-3 1 16,0 6 2-16,11-7-1 16,8-3-1-16,0-3 1 15,0 7 7-15,3-8-6 16,-22-16 2 15,38 0-3-15,-4 0 2-16,-4 0-2 15,-4-6 5-15,1 2-5 16,-8-9 3-16,3-4-3 16,-7 0 8-16,-3 1-7 0,-1-11 7 0,-4-10-6 15,1 0 6-15,-12-3-6 16,0 6 1-16,1-6-3 15,-1 0 2-15,0 3-2 0,0-10 11 16,1 14-4 0,-1 3-5-16,0 3 4 15,4 3-6-15,0 7-5 16,0 4 3-16,0 6-3 16,0 1 3-16,0 12-2 15,4 18 2 1,0 3 1-16,7 6 0 15,-4 1 0-15,1 6 0 16,7 14-3-16,-4-8 2 16,1 5 1-16,3-11 0 15,0 0-3-15,0-6 2 16,0-4-10-16,0-3 8 0,0-4-24 16,4-3 21-16,-4-3-26 15,0-4 25-15,0-9-56 16,4-4-41-16,0 0 76 15,-8-10-205 1,-11-7 181-16,-3 0-55 16</inkml:trace>
  <inkml:trace contextRef="#ctx0" brushRef="#br1" timeOffset="205455.6393">-1048 2805 332 0,'0'0'151'0,"3"0"-119"0,1 0-41 16,7 0 27-16,4 0 3 16,1 6-15-16,2-6 22 15,1 4-21-15,0-1-9 0,4-3 3 0,-1 0-38 16,9 0 28-16,2-3-99 15,-2-1 83-15,-1-2-256 16</inkml:trace>
  <inkml:trace contextRef="#ctx0" brushRef="#br1" timeOffset="207158.2793">-766 2979 296 0,'0'0'131'0,"19"7"-103"0,-4-7-35 0,-11 0 12 0,4 0-6 31,-5 0 23-31,5 3-17 16,-1-3 54-16,1 0-45 15,-1 0 16-15,5-3-21 0,-1 3 2 0,0-10-7 16,1-4 8-16,-1-3-9 15,0 1 7-15,1 6-7 16,-5-4 4-16,1 1-6 16,-4-1 3-16,-1 1-3 0,1 3-9 15,-4-7 6-15,0 10 4 16,-4-3-2-16,1 0-5 16,-5 0 4-16,0 4-8 15,-3 2 6-15,0 1-3 16,0 3 4-16,-1 3-2 15,5 4 3-15,-1 0 1 0,1 6 0 16,-1 7 0-16,4 10 0 16,4 1 5-16,0-5-4 15,4 1-3-15,0 0 2 16,3-4 8-16,1 1-6 0,3-4 13 16,1-3-11-16,-1-4 3 31,0-3-5-31,0 7 5 15,1-10-6-15,-1-4 3 0,0-3-3 16,1-3 2-16,-1-4-2 16,4 7 2-16,0-10-2 15,8 0 11-15,-4-4-10 16,-4 4 11-16,0-3-10 16,0 0 4-16,-4-1-5 0,0-3 8 15,1 4-8-15,3 10-1 16,0 3 0-1,-4 3-1-15,4 4 0 16,-3-1 0-16,-1 4 0 16,-3 1 0-16,-1-1 5 15,1 3-4 1,-1 0 3-16,1-3-3 16,-5 0-1-16,5-3 1 15,-4 10-1-15,3-10 0 16,-7-1 2-16,0-6-1 0,4 4 2 15,7-4 9 1,1 0-9 0,-5 0 2-16,1-4-4 0,-1-2 2 15,1-1-2-15,-4-10 5 16,11 7-5-16,-4-3-5 0,0-1 3 16,1-9-8-16,-1 3 6 15,0-7-23-15,4 3 20 16,-3 4-40-16,-5 4 36 15,1 2-47-15,-1 1 43 0,-3 3-49 16,4 0 48-16,-5 0-35 16,1 3 37-16,0 0-27 15,0 4 30-15,3-4 11 16,-3 7-3-16,4-3 17 16,-5-1-11-16,5 4 28 31,-4 4-24-31,3-1 19 0,1 4-20 15,-1 10 18-15,1 9-18 16,-1-2 27-16,1 3-26 16,-1-4 30-16,-3 1-29 15,0-1 13-15,0-3-16 0,7 0 8 16,-7-6-11-16,-4-1 2 16,0-3-4-16,0-3-1 15,0 3 1-15,0-10 4 0,0 0-4 16,0 0-3-16,4 0-1 15,-1-10 2 1,9 3 4-16,-5-10-3 16,8 1 6-16,-3-1-5 15,-1-3 3 1,0-10-3-16,1 3-1 16,3 3 1-16,0 8-4 15,0 2 2-15,-4 4 1 16,0 3 0-16,1 14 0 15,-1 10 0-15,0 0 0 16,1-1 0-16,-5 8 2 16,1-4-1-16,-1 0 16 0,1-3-13 15,-1 0 1-15,1-1-3 16,-4-6 1-16,-1 4-2 0,-3-4 2 16,0-10-2-16,0 0-1 15,0 0 1-15,0 0-7 16,4-7 5-16,0 4 3 15,0-11-2-15,-1 4 0 0,9-6 1 16,-5-8 7-16,1-6-6 16,7 3-1-16,-4 4 0 15,1 3-1-15,-1 3 0 16,0 3 0-16,1 8 0 16,-5 2-3-16,1 14 2 31,-1 1-2-31,1 9 2 0,-5 0 1 15,1-4 0-15,0 5-9 16,0-5 7-16,0 1-21 16,-1-3 17-16,-3-4-39 15,0 0 35-15,0 0-64 16,0-4 57-16,0-2-82 16,0 2 75-16,0-6-101 0,0 0 95 15</inkml:trace>
  <inkml:trace contextRef="#ctx0" brushRef="#br1" timeOffset="207443.0659">520 2952 268 0,'4'-33'121'0,"0"6"-95"0,-1 7-33 31,1 13 71-31,0-3-52 0,0 7 40 16,-1-4-38-1,1 0 32-15,0 4-35 0,0 3 20 0,-1 3-23 16,5 4 7-16,-4 10-11 15,0 13 9-15,-1-3-10 16,-3-1 10-16,0 1-10 16,0-3 2-16,0-1-4 0,4 1 2 15,-4-4-2-15,0-4-9 16,0-2 6-16,0-4-44 16,0 0 36-16,0-10-86 15,0 0 74-15,0-3-159 16,0-14 139-16,0 0-164 31</inkml:trace>
  <inkml:trace contextRef="#ctx0" brushRef="#br1" timeOffset="208045.0743">690 2788 304 0,'0'10'138'0,"0"-3"-109"0,3 9-37 0,-3-9 28 16,8 3-18-16,0 7 50 15,-5 6-40-15,5 1 57 16,-4-1-53-16,-1-3 16 0,1-3-23 16,-4 0-9-16,4 0 1 0,-4-7-1 15,0 0 0-15,0-3-6 16,0-7 5-16,7 3-20 15,-3-3 17-15,0-3-10 16,4-4 10-16,-1 0-6 16,4 0 7-16,1-6-3 15,3 0 4 1,0-1 4-16,0 11-2 16,0-1 3-16,8-6 1 15,11 7 0 1,-8-10-6-1,-3-4 2-15,-5 7-3 16,-2-4 2-16,-5-2 1 16,-4 6 0-16,1-4 5 0,-4 1-4 15,-1-1 20-15,-3-2-17 16,0 6 16-16,0 0-15 16,0 3 6-16,-3 0-8 15,-1 4 4-15,-4 6-6 16,1 7 0-16,7 4 0 15,4 12 4 1,-1 8-4-16,1-1 9 16,0 1-8-16,3-1 10 15,1-2-9-15,3-1 2 16,1-3-4-16,-1-7-15 16,0 3 12-16,-3 4-65 15,-1-10 52-15,1-17-128 16,-1-10-187-16</inkml:trace>
  <inkml:trace contextRef="#ctx0" brushRef="#br1" timeOffset="195888.8001">-7394 3009 180 0,'0'7'82'0,"0"-11"-65"0,0 4-21 0,0 0 56 16,0 0-42-16,0 0 34 0,0 0-33 15,4-3 50-15,-4 0-46 16,0 3 29-16,4-4-32 0,-4-2 15 16,0 6-19-16,0-4 12 15,0 1-15-15,0 0 3 16,0-7-6-1,-4-4-1-15,-7-3 2 16,-1 7-2-16,1 0-1 16,0 10 3-16,-1 0-2 0,1 0-3 15,-4 14 1-15,4-8-5 16,-4 11 5-16,3-3 0 16,1 2 1-16,0 4-6 31,-1 1 5-31,5 9-3 0,-1-7 3 15,4 17 4-15,4-9-3 16,0-5-11-16,4-2 9 16,4-4 3-16,-1-3-1 15,1-4 3-15,3-3-2 16,0-3-1-16,1-7 1 16,-1-3 7-16,0-1-6 0,8-9 7 15,-4-1-6-15,8-2 4 16,-4-5-6-16,-4 5 6 15,-4-1-6-15,-3 0 3 16,-1-3-3-16,1 0 5 16,-4 0-5-16,-1 3 6 15,-3 0-6 1,-3 7 3-16,3-3-3 16,-4 6 2-16,0 4-2 0,0 3-6 15,8 7 4-15,0 3-3 16,0 0 3-16,-1 6-5 15,5 1 5-15,-1 17-3 16,1-4 3-16,0-3 4 16,-1-4-3-16,4 1-2 0,1-4 1 15,-1-4 1-15,0-2 0 16,-3-4 2-16,7-10 2 16,-4 0-3-1,4-3 2-15,-7-4-2 16,3-10 8-16,-3-3-7 15,-1 0 5 1,1-4-6-16,3 1 3 16,-7 0-3-16,-4 2-3 15,0-5 1-15,0-15 6 16,0 5-4-16,0-1 0 16,0 3 0-16,0 4 1 15,0 3-1-15,-4 4-1 16,0 6 1-16,4 0-4 0,0 10 2 15,0 4-10-15,0 6 8 16,0 4-1-16,0 10 2 0,0 13-1 16,0-3 2-16,12 6-8 15,-1 1 7-15,-4 3 1 16,9 0 1-16,-5 3 0 16,0-3 0-16,4-10 0 15,0-7 0-15,-3-4 2 0,3 1-1 16,0-7-3-16,0-6 1 15,0-11-2-15,0-7 2 16,0 1 6-16,0-4-4 16,0 1 0-16,0-8 0 15,-3 1-1 1,-1-4 0-16,0-7 5 16,-3-6-4-16,-1 3 3 15,-3 0-3-15,0 4 8 16,-4 3-7-16,0-4 5 15,0 11-6-15,0-1 9 16,0 8-8-16,-4 2 10 16,0 1-9-16,1 9-1 0,3 1-1 15,0 10-7-15,0 6 5 0,0 7 0 16,0 10 1-16,3 11 0 16,1-1 0-16,0-3 2 15,0 6-1-15,-1 4 2 16,9 0-2-16,-1-3-6 31,8-4 4-31,0-3-11 0,0-7 9 16,0-3-24-16,-1-4 21 15,1-6-68-15,0 0 58 16,0-7-154-16,4-7 131 16,-5-6-191-1</inkml:trace>
  <inkml:trace contextRef="#ctx0" brushRef="#br1" timeOffset="198753.8558">-6327 2801 132 0,'0'-10'62'0,"4"7"-49"0,0 0-16 16,-4 3 68-16,0-4-52 15,3 1 47-15,-3 0-45 16,0-1 34-16,0 1-36 16,4-1 23-16,-4 4-26 0,0-3 17 0,0 3-20 15,0 0 16-15,0 0-18 16,4-3 23-16,-4 3-21 0,0 0 16 15,0 0-17-15,0 0 6 16,0 0-9-16,0 0 4 16,0 0-6-16,0 0 11 15,0 0-9-15,4 3 4 16,-4 4-5-16,4 3-1 16,-1 0 0-1,1 3 1-15,0 4-1 16,-4 3-3-16,4 14 1 15,3-1 1-15,1 1 0 16,-1-4 0-16,1-3 0 16,-4 6 0-16,-1 1 0 15,1 3 2-15,0-7-1 16,0-3-1-16,7-7 1 0,0 6-1 16,1-5 0-16,-1-5-3 15,0-2 2-15,0-8 1 16,5 8 0-16,-1-7-9 15,0-4 7-15,4-3-13 16,3 0 12-16,-7 0-41 0,0 0 34 16,4-3-69-16,-4-1 60 0,0-2-187 15,-3-8 159-15,-16-6-93 16</inkml:trace>
  <inkml:trace contextRef="#ctx0" brushRef="#br1" timeOffset="200212.7785">-6425 3043 216 0,'-7'-7'98'0,"7"7"-77"0,3 0-26 16,-3 0 30-16,0 0-21 16,4 0 27-16,0 0-23 15,3 0 32-15,1 0-30 16,3 0 17-16,4 0-19 0,0 0-2 16,4 0-4-1,4 0 4-15,7 0-5 0,4 0 0 16,-4 0 0-16,4 0-4 15,-4 0 2-15,0-3 4 16,4-1-3-16,0 1 0 16,0 0 1-16,-4-1 4 15,1 1-4-15,-9-1 3 16,-3 1-3-16,0 3-1 0,-4-3 1 16,-4-1 13-16,-3 4-11 15,-1 0 7-15,-7 0-7 16,0 0 4-16,0 0-6 15,0 0-3-15,0 0 2 16,-3 0 3-16,-1 0-3 16,0 0 0-16,0 0 1 0,0 0-1 15,4 0 0-15,-3 0-3 16,-1 0 2-16,0 0 6 16,0 0-4-16,-3 7-3 15,-1 0 2 1,1 3 0-16,-1 0 0 0,-3 7 0 31,0-1-3-31,3 1 2 0,8 13-5 16,-7-3 5-16,10-3 6 15,1-4-5-15,7 0-2 16,1-3 2-16,-5-4 5 16,1-6-4-16,3 3-3 15,0-4 2-15,1-6 3 16,-1 0-3-16,0 0 0 0,1-16 1 15,-1 9 4-15,0-10-4 16,1 0-3-16,-5 1 2 16,1-1 11-16,-5 4-9 15,1-4 5-15,-4 3-5 16,0 1 13-16,0 0-11 16,-4-4-2-1,1 3-1-15,-1-2 1 16,4 9-1-16,-4-3-1 15,4 7 1-15,0-1 1 16,0 4-1-16,0 0-3 0,0 7 1 16,4 3 4-16,0-3-3 15,3 9-2-15,1-2 1 16,3 6 6-16,0 10-4 0,1-6-3 16,-1-4 2-16,8-4-3 15,0 1 2-15,3 0 4 16,-3-4-3-16,0-3 6 15,0-3-5-15,0-4 6 16,0 4-6-16,-1-7 6 16,1 0-6-16,-4-7 9 0,4 1-8 15,-4-4 7-15,0-7-6 16,-3 0 6-16,7 0-1 16,-1 1-5-1,1-4-2-15,-7 3 0 16,-5-3 4-16,-11 3-4 15,12 0-3 1,-16 0 2-16,1 1 3 16,3 9-3-16,-4-3-14 15,1 3 12-15,-1 7 0 16,-3 0 1-16,0 7-8 16,3 3 7-16,1 3 1 0,-1-3 1 15,4 7-3-15,1 0 2 16,-1 6 1-16,8-6 0 0,-1 0-6 15,5 6 5-15,-1-3 0 16,5 1 1-16,3-1-6 16,0 3 5-16,0 1 0 15,4-1 1-15,0-3 0 16,-4 7 0-16,-4 13-6 31,-3-3-1-31,-1-7 5 0,-3-6 1 16,-12-1 1-16,1-6 2 15,-1 0-1-15,-11-1-3 16,4-6 1 0,-3-3 1-16,2-7 5 15,1 0-4-15,0 0-5 16,4-3 3-16,0-4-6 0,3 0 6 16,1-9-25-16,3-4 20 15,0-1-62-15,4 1 52 16,4 0-116-16,3 3 101 15,1-3-197 1</inkml:trace>
  <inkml:trace contextRef="#ctx0" brushRef="#br1" timeOffset="201635.9653">-4751 3220 300 0,'0'-20'134'0,"8"40"-105"0,3-13-37 15,-4-7 22-15,1-7-13 0,3-3 9 16,-3 0-8-16,-1 0 30 15,5-3-25-15,-1 6 9 0,0-3-12 16,-3 0 3-16,-1-4-5 16,1-2-1-1,-4 6 0-15,0-7-1 16,-4 3 2 0,0 1-1-16,-4 0 2 15,0 3-2-15,0 0-1 16,-3 0 1-16,-1 3-1 15,1 3 0-15,-1 1 2 16,-3 3-1-16,3 3-1 16,1 8 1-16,-1 2-7 0,1 0 5 15,-1 4 3-15,0 10-2 0,5 6 0 16,-1-6 1-16,4-3-1 16,0 2 0-16,4-2 0 15,3-7 0-15,1 6 19 16,-1-6-15-16,5 0 19 15,-1-4-18-15,4-3 4 16,0-3-7 0,0-7-1-16,0 0 0 15,0-4 1-15,8-6-1 16,-4 4 5-16,3-8-5 16,1 1 3-16,-4-4-3 15,0-6-1-15,0 6 1 16,-4 7-1-16,0 0 0 15,0-4-3-15,0 14 2 0,0 10 6 16,-4-3-4-16,1 7-5 16,-5-4 3-16,1 0 6 15,-4 6-5-15,3 5 1 16,-3-5 0-16,0 1 1 16,-4-4-1-16,3 1-1 0,-3-4 1 15,0 3-1-15,0-9 0 0,0 6-6 16,0-10 5-16,0 0 8 15,4-4-5-15,0-2-7 16,0-4 5-16,-1-4-1 16,5 1 1-16,-4-4-3 15,0-3 2-15,7 3 4 32,0 0-3-32,0 1-2 0,5 6 1 15,-1 0-5-15,0 3 5 16,-4 0-3-16,4 17 3 15,0-3 1 1,0 6-6-16,0-3 5 16,0 0 0-16,1 7 1 15,2-3 2-15,-3-4-1 0,1 6-3 16,-1-6 1-16,0-3 1 16,0 3 0-16,0-6 0 15,4-4 0-15,-4-4 2 16,4-6-1-16,-4 7-3 0,0-11 1 15,-4 4 4-15,0-13-3 32,-3 6 9-32,-4-6-7 0,-8-4 7 15,8 3-6-15,-4-2 4 16,-4-1-6-16,-4 0 14 16,-3 0-11-16,0 4 9 15,-1-17-1 1,5 6-9-16,-1 7 2 15,1 7-4-15,3 3-3 0,0 4 1 16,1 6 1-16,3 27-3 16,0 0 2-1,3 7-2-15,1-3 2 16,4 9 1-16,-1 1 0 16,1 6-3-16,3-7 2 15,4 1 1-15,-4-1 0 0,1 1-12 16,-1-4 10-16,0-3-11 15,1-4 10-15,-5-6-27 16,1-3 24-16,-1-1-52 16,-3-6 45-16,0 3-67 0,-4-10 60 15,0-10-94-15,-4 3 87 32,0-6-190-32</inkml:trace>
  <inkml:trace contextRef="#ctx0" brushRef="#br1" timeOffset="202283.2888">-4008 3120 208 0,'-15'-4'95'0,"11"4"-75"0,0-6-25 16,4 6 67-16,0 0-50 15,4-7 32-15,0 7-32 0,3-3 18 16,1-4-22-16,-1 0 21 0,1 7-22 16,7-3 14-16,4-1-16 15,0 4 14-15,0 0-14 16,-1 0 11-16,1 4-11 15,0-1 8-15,0 14-10 16,0-7 18 0,-4-3-16-16,0 13 7 15,0 0-9-15,0 3 1 16,-4-3-3-16,-3 1 5 16,0-1-5-16,-1-4 3 0,1 8-3 15,-5-7 8-15,1-1-7 16,0 1-4-16,0-3 2 15,-4-4 3-15,0-4-3 0,0-2-2 16,0 2 1-16,0-6 1 16,0 0 0-16,0 0 0 15,0-6 0-15,0 2-3 16,0-9 2-16,0 3 1 16,3-4 0-16,-3-2-3 15,4-1 2-15,8 0 4 0,-1 0-3 16,-4-6 0-16,8 3 1 31,1 3 4-31,-5 4-4 16,0 3 6-16,1 3-6 15,-1-3-3-15,0 20 2 16,0-3 0-16,1 6 0 0,-1 0 5 16,0 1-4-16,1-4-3 15,-1 7 2-15,-3-1 0 16,-1 1 0-16,1-3-9 15,-1-4 7-15,-3 6-32 0,0-6 26 16,-1-3-59-16,-3 3 52 16,0-10-109-16,0 0 95 15,4-3-178-15,0-4 158 16,4-3-48-16</inkml:trace>
  <inkml:trace contextRef="#ctx0" brushRef="#br1" timeOffset="202821.3199">-3307 3150 260 0,'8'0'115'0,"-1"0"-91"0,-3 7-30 0,-4-7 57 15,8 0-7 1,-1 0-31-16,1 0 23 16,-1-4-27-16,1 1 23 0,-5 0-24 15,1-1-2-15,0-3-3 0,0 1 9 16,-4-4-10-16,0 0-3 15,0 0 1-15,-4-4 3 16,4 4-3-16,-4 0-5 16,0 3 4-16,1 1-3 0,-1 6 3 15,-4 10-2-15,1 3 2 16,-1-3 4-16,5 17-3 16,-1 0-2-16,0-7 1 15,0 7 4 1,4-7-3-16,0 0 0 15,0-3 1-15,4-1 7 16,4 1-6-16,-1-10 7 16,1 3-6-16,3-7 6 15,0-3-6-15,4 0 1 16,0-3-3-16,4-7 2 16,4 7-2-16,-1-7 2 0,5-4-2 15,3 1-1-15,-7 3 1 16,-1 3 7-16,-3 0-6 15,-4 11 10-15,0-1-9 16,0 4 4-16,-3-1-5 16,-5 4 5-16,-3 0-6 0,-4 1 9 15,-4-1-8-15,0 3-4 16,-3-6 2-16,-1 6-25 16,-7-3 19-16,0-3-48 0,-7-4 41 15,3 4-86-15,0-7 75 16,0 0-154-16,0-7 136 15,8-3-136 17</inkml:trace>
  <inkml:trace contextRef="#ctx0" brushRef="#br1" timeOffset="203205.8289">-2730 2775 344 0,'0'-7'154'0,"4"3"-121"0,0-2-42 0,-4 2 38 16,0-2-25-16,0 6 55 16,0 0-45-16,0 0 44 0,0 0-43 15,3 10 6-15,1 0-14 0,0 3-3 31,0 4-2-31,-1 6-2 16,1 11 1-16,4 10-1 16,-5-8 0-16,1 1 2 0,4 0-1 15,-4 3 5-15,3-6-5 16,1 3-5-16,-1 0 3 16,-3-11-25-16,0-2 20 0,-1-4-54 15,-3-7 47-15,0-3-77 16,0 0 69-16,0-10-105 15,0 0 95-15,0-6-223 16</inkml:trace>
  <inkml:trace contextRef="#ctx0" brushRef="#br1" timeOffset="203784.2463">-2851 3016 280 0,'-11'0'128'0,"7"0"-101"0,-3 0-34 0,7 0 45 15,-4 0-31-15,4 0 25 0,0 3-23 32,0-3 28-32,0 0-28 15,0 0 21-15,7 4-22 0,5-4 4 16,7-4-8-16,3 4 5 16,5-3-6-16,-1-1 1 0,4 1-3 15,0 0 8-15,-3-1-7 16,-1-2 5-16,-3 6-6 15,3 0 6-15,4 0-6 0,-3 0 6 16,-5 0-6-16,-3 0 6 16,-4 10-6-16,0 0-3 15,-3 0 2-15,-1 0 0 16,-3 7 0-16,-1-4 0 16,1 0 0-16,-1 11-3 15,1-7 2 1,3 10 4-1,0-7-6-15,1-4 3 16,-1-6 0-16,0 4 0 16,1-11 8-16,3 7-6 15,-4-13-4-15,4-4 2 16,-4-10 0-16,1 7 0 16,3 0 5-16,-8-3-4 0,1 0 6 15,-4-1-6-15,-4 1 14 16,0-4-11-16,-4 0 6 15,0 7-7-15,-3-3 1 16,-5-1-3-16,-3 1-17 0,0 3 12 16,-4-7-26-16,4 4 23 15,0 9-67-15,0 4 57 0,4 0-122 16,-1 0 106-16,9 4-248 16</inkml:trace>
  <inkml:trace contextRef="#ctx0" brushRef="#br1" timeOffset="211513.4761">1538 3053 212 0,'-4'0'98'0,"4"0"-77"0,0 0-26 16,0 0 19-16,4 0-12 15,7 0 5-15,-3-4-6 16,-1 1 25-16,1 0-20 15,-4-4 23-15,-1 4-22 0,1-4 14 16,-4 0-16 0,0 0 9-16,0 4-11 0,0 0 13 15,-7-14-7 1,7 4-6-16,-8-8 8 16,1 5-9-16,3-1 2 15,-4 4-3-15,-3 3 11 16,0-1-10-16,-1 1 5 15,5 4-5-15,-1-1 8 0,1-3-8 16,-1 10 5-16,1-3-6 16,-1-1 0-16,4 4 0 15,1 0-1-15,-1 0 0 16,0 0 5-16,0 4-4 16,0-1 0-16,1-3 0 15,-1 17-1 1,0-7 0-1,0 7 0-15,1 3 0 0,-1-4 0 16,4 4 0-16,-4 1 0 16,4-1 0-16,0 0 0 15,4 0 2-15,0-3-1 16,3-1 13-16,-3 1-10 16,3 0 9-16,1 0-10 0,7-4 10 15,0-3-1 1,8-10-3-1,-4-3-6-15,-4-1 7 16,0 1-8-16,-4-4 5 16,0 1-6-16,1-1 11 15,-1-3-9 1,-3-7 10-16,-1 0-10 16,1 7-1-16,-5-3-1 0,1-10 7 15,0 2-6 1,-4 5 2-1,0-8-3-15,0 7 5 16,0 1-5-16,0 9-3 16,0-3 2-16,0 10 3 15,4 17-3 1,0-1 0-16,-1 1 1 16,1 0-4-16,0 0 2 15,3 3 1-15,1-3 0 16,-1-4 2-16,1 0-1 15,3-3-17 1,1 4 12-16,-1-4-49 16,4 0 41-16,0 0-98 0,12-3 84 15,-1-1-227 1,4-6 195-16,-4-6-63 16</inkml:trace>
  <inkml:trace contextRef="#ctx0" brushRef="#br1" timeOffset="213397.6842">1934 2403 292 0,'-4'0'131'0,"8"3"-103"0,-4-3-35 0,0 3 17 15,0-3-9-15,4 7 8 16,-1 3-7-16,5-3 21 15,-1 9-17-15,-3 8 14 0,4-1-15 16,-4 11 3-16,-1-1-6 0,5 4-1 16,-4 0 0-16,-1 0 1 15,1-4-1-15,0 1 5 16,0 3-5-16,0 3 3 16,-1-3-3-16,1-4 5 15,0-9-5-15,-4 3 6 16,4-4-6-16,-4-6 6 0,3 0-6 15,-3 3 11-15,0-7-9 16,0 1 7-16,4-4-7 16,-4 0 1-16,0-4-3 0,0 1 5 15,0-7-5-15,0 3-3 16,0 4 2-16,0 0 3 31,0-7-3-31,0 10 0 16,0-10 1-16,0 7 1 0,0-7-1 15,0 0 2-15,0 0-2 16,-4 3 11-16,4-3-10 16,0 0 3-16,0-3-4 15,0-4 2-15,4-3-2 16,-4 0-1-16,4-4 1 0,0 4-1 16,7 0 0-16,0-13 2 15,1 3-1-15,6 3-6 16,-2-10 4-16,-1 10-3 15,0-3 3-15,-4 4 1 16,4 2 0-16,-4 1-3 16,1-1 2-1,3 1 9-15,-4 10-6 16,0-4-4-16,1 0 2 16,-1 7-3-16,0 0 2 15,-3 7 4-15,-1 0-3 16,1 9 6-16,0 8-5 0,-1-4 3 15,-3 3-3-15,0 1 5 16,-1-4-5-16,1-3 0 16,4 6 0-16,-5-6-1 0,5 0 0 15,0-1 0-15,-1-2 0 16,1 3 0-16,-1-7 0 16,-3-4 2-16,11 8 2 15,4-8-3 1,0 1-1-16,-4-3 1 0,0-4 1 15,-4-4-1-15,0 1 2 16,1-4-2-16,-1 0 5 16,-3-3-5-16,-1-3 3 15,1-4-3-15,-1 0 8 16,-3 1-7-16,0-1-1 31,-4-3 0-31,4-10-1 0,-4 3 0 16,0 3 0-16,0 1 0 15,0 3 5-15,0 0-4 16,0 10 9-16,-4 0-8 0,4-4-4 16,0 11 2-16,0-1-3 15,0 4 2-15,0 0-2 16,-4 7 2-16,4 0-2 16,-4 10 2-16,4 6 1 0,0-3 0 15,4 4 0-15,-4-8 0 16,4 11 0-16,-4-7 0 15,0 4 0-15,4-4 0 16,3-3 0-16,1-1 0 16,-1-2 0-1,1 3 0-15,-1-7-3 16,1-4 2-16,3-2 4 16,-3 2-3-16,3-2 6 15,-3-4-5-15,7-4-3 16,0-2 2-16,4 2 3 15,-4-9-3-15,0 3 6 16,-4-4-5-16,0 1 6 0,-3-4-6 16,-1-6 3-16,-3-11-3 15,0 1-1-15,0-1 1 16,-1 1 4-16,-3-4-4 16,0 3 9-16,4 8-8 15,-4-8-4-15,0-6 2 0,0 6 5 16,0 4-4-16,0 3 6 15,0 4-6-15,0 3 6 16,0 3-6-16,0 4-3 0,0 3 2 16,0 3-3-16,0 4 2 15,0-1 1-15,0 4 0 16,4 7-12-16,0 0 10 31,0 19 0-31,-1 1 2 16,1 0 0-16,4 3 0 15,-5 0 0-15,5 4-3 16,-1-7 2-16,1 13-8 16,0 3 7-16,-1-6 4 15,1-3-2-15,3-7 12 16,0 3-10-16,1-10-3 0,3 3 1 16,-4-6-6-16,0 0 5 15,1-4 3-15,6 1-2 16,-2-8-5-16,6 8 4 15,-3-4-8-15,0-3 6 0,-4-4-26 16,0-3 23-16,0 0-35 31,0 0 31-31,-4-3-59 16,1-4 52-16,-5 0-107 16,1 0 95-16,-4-3-248 15</inkml:trace>
  <inkml:trace contextRef="#ctx0" brushRef="#br1" timeOffset="213767.3559">2616 2687 304 0,'-3'-6'134'0,"3"12"-105"0,0-6-37 0,3 0 36 16,1 0-24-16,0 0 30 31,11-6 13-31,8 6-34 16,-1 0 26-16,1 0-30 0,3-4 7 15,4 4-12-15,0 0-8 0,1 0 4 16,-9 0 2-16,16-6-2 16,0 6-25-16,-8-7 20 15,-4 0-91-15,-3 4 74 16,-8 0-246 0,-8-14 126-16</inkml:trace>
  <inkml:trace contextRef="#ctx0" brushRef="#br1" timeOffset="214098.7782">2386 2466 444 0,'-15'-3'200'0,"19"-1"-157"0,11 4-55 0,-7 0 33 15,-1 0-19-15,-3-3-1 16,0 3 0-16,-1-7-24 0,-3 7 18 15,0 0-107-15,0 0 87 0</inkml:trace>
  <inkml:trace contextRef="#ctx0" brushRef="#br1" timeOffset="254227.3807">3713 2919 208 0,'-3'-7'95'0,"3"7"-75"0,3 0-25 0,-3-7 16 16,0 1-10-16,0-1 3 15,0 0-3-15,0 0 33 16,0 1-27-16,0-1 32 0,0-3-30 0,-3 10 21 31,-1-3-22-31,0-1 10 16,0 1-13-16,4-4 5 15,-3 7-7-15,-1-3 6 16,0-1-6-16,0 1 6 0,1-4-6 16,-1 7 1-16,0-3-3 15,0 0 8-15,-3-1-7 16,3-2 5-16,-4 6-6 0,1 0 6 15,-4 0-6-15,-1 0 3 16,1 0-3-16,3 0-3 16,1 6 1-16,-5-2 1 15,1-1 0-15,0 0 5 16,3 4-4-16,1 0 3 16,3-4-3-1,0 7-6-15,0-3 4 16,1 20 0-1,3-4 3-15,0-3-1 16,0 0-3-16,0-3 1 16,11 0 1-16,-3-4 0 0,7 1 0 15,0-1 0-15,-4 1 2 16,4-4-1-16,-4 0-3 16,5-4 1-16,-5 1 18 15,4-4-14-15,0 4 5 0,-4-7-6 16,1 0 2-16,-1 0-3 15,0 0 5-15,1-7-5 16,-1 7 3-16,-4-6-3 16,1-4 5-16,-1 6-5 0,1-2 3 15,-4-4-3-15,0 3 2 16,-4-3 1 0,-4-17 0-1,0 0-3-15,-4 10-3 16,1 1 1-16,-4-1 4 15,-1 7-3 1,1 0 3-16,0 0-2 16,-1 0-3-16,1 10 1 15,0-4 1-15,-1 4 0 16,1 0-3-16,-4 0 2 16,4 0 1-16,-1 0 0 0,5 0 0 15,-1 0 0-15,1 0 0 16,3 0 0-16,0 0 0 15,16 0 0 1,-5 0 0-16,4 0 0 0,1-3 0 16,-1 0 2-16,4-4-1 15,4 7-3-15,0-3 1 16,-4-1 1-16,4 4 0 16,3 0 0-1,-3 0 0-15,8 4 2 16,-5-1-1-16,1 10-3 15,-4 1 1-15,3 9 4 16,-7 1-3-16,1-8 0 16,-1 8 1-16,-4-4-1 15,4 0 0-15,-4-3 0 16,1 0 0-16,-5-7 11 0,1 6-9 16,-1-6 3-16,-3-3-4 15,0 0 5-15,-4-7-5 16,4 0 3-16,-1-7-3 15,1 7 5-15,0-7-5 0,0-3 6 16,3-6-6-16,1 6 3 16,-1-14-3-16,1-6-3 15,-1 3 1-15,5 4-2 16,3 3 2-16,0 3 1 0,-4 3 0 16,8 4 0-1,0 4 0-15,0-1 0 16,-4 4-3-16,0-4 2 31,-4 7-13-31,0 0 11 0,1 0-117 16,-8 17-242-1</inkml:trace>
  <inkml:trace contextRef="#ctx0" brushRef="#br1" timeOffset="256646.6723">4701 3019 284 0,'0'-7'128'0,"0"4"-101"0,-11 0-34 0,15-1 43 0,0-2-30 16,-1 6 3-1,1-17 11-15,0 10-15 16,0-3 28-16,-1 3-25 0,-3-3 19 0,0 7-20 16,4 0 4-16,-4-1-10 15,8 4 0 1,-1 0 2-16,-7 0-3 16,0 10-2-16,4 0 1 15,0 4 1-15,0-4 0 16,-1 7 0-16,-3 3 0 0,4-3 0 15,0-1 0-15,-4 4 0 16,4-3 0-16,-1 0 2 16,-3 0-1-16,4-1-1 15,-4-9 1-15,0 3 4 16,0-10-4-16,0 0-5 0,0 0 3 31,4 0 3-31,-4-3-2 0,4 0 3 16,-4-8-2-16,3 1-1 15,1-3 1-15,0-7-1 16,0-4 0-16,3 8 0 16,1-11 0-16,3-3 0 15,-3-4 0-15,3 14 5 16,0-3-4-16,4 3 3 0,-3 3-3 16,-1 3-6-16,-3 1 4 15,-1 10 0-15,4-1 1 16,4 4 0-16,1 4 0 15,-5 9 2-15,4 0-1 16,0 1 11-16,0 13-10 31,-4-1 0-31,1-2 1 16,-5-4-2-16,1 0-1 16,-1-3 1-16,-3 0-1 15,0-7 0-15,0 3 0 16,-1-3 0-16,-3-3 2 15,4-4-1-15,-4-3-1 0,0 0 1 16,4 0 1-16,4-3-1 0,-1-4 2 16,1-3-2-16,-1-3-1 15,1-4 1-15,3 0-1 16,0-6 0-16,1-1 2 16,-1 4-1-16,0 3 2 15,1 1-2-15,-5 2-6 16,1 4 4-16,-1 0 0 0,1 3 1 15,-1 1 0-15,1 2 0 16,-1 4 2-16,-3 0-1 16,0 0-6-16,-4 0 4 15,7 4 0-15,5 19 6 16,-8 1-4 0,-1-4 0-1,5 0 0-15,-1 0-4 16,8-3 2-16,-3 6 1 15,-1-6 0-15,0 6 0 16,4-6 0-16,-3-7 0 16,-1 7 0-16,0-4 0 15,1-3 0-15,-1-3 2 16,4 0-1-16,0-4-3 0,0-3 1 0,0 0 6 16,0-3-4-16,0-1 9 15,4-2-8-15,0-4-1 16,4-7 0-16,-4 0 1 15,-4 7-1-15,0-3-1 16,0-1 1-16,-4-9 4 16,1 3-4-1,-5-7 3-15,1 3-3 16,-1 4-1-16,1 4 1 16,-1-1 1-16,-3 3-1 15,0 4-3-15,0 0 1 16,-4 4 9-16,3-1-6 15,-3 0-4-15,0 4 2 16,0-4 0-16,0 7 0 0,0 0 0 16,4 7 0-16,-4 0-3 15,0 9 2-15,4-2 4 16,-4 9-3-16,4 1-2 16,-4-8 1-16,3 1-2 15,-3 7 2-15,4-8 4 16,0 1-3-16,0-3 0 0,-1 2 1 15,5-6-1-15,0 0 0 0,-1 0 5 16,1-3-4-16,-1 0 0 16,1 3 0-16,3-10-1 15,0 7 0-15,1-7 0 16,3 0 0-16,0 0 2 31,4-7-1-31,3 7-1 0,-7-3 1 16,0-11 4-16,1 11-4 15,-1-11 0-15,0 8 0 16,0-4 4-16,-4-7-4 16,0 10 6-16,1-6-6 15,-1-7-3-15,0 3 2 16,1 0 5-16,-1-3-4 0,-3 3 0 16,-1 4 0-16,1 0-4 15,-1 2 2-15,1 5 4 16,-1-4-3-16,5 10-2 15,-1-4 1-15,0 4 1 16,0 4 0-16,5 19-6 31,-1 1 8-31,-4-4-3 16,0 0 4-16,1 0-2 16,-5-3-3-16,1 6 1 15,-1-6 4-15,1 0-3 0,-1-1-2 16,1 1 1-16,-1 10 1 15,1-10 0-15,-1 3 0 16,1-3 0-16,-1-7 0 0,1 6 0 16,0-6 2-16,-1-3-1 15,1 0 2-15,3-14-2 16,0 7-1-16,1-3 1 16,-1-11 1-16,-4-2-1 15,1 6 2-15,7-4-2 16,0-3 5-16,-4 1-5 0,8-1 3 15,-4-3-3-15,0 0-3 16,1 3 1-16,-1-6-2 16,-4 2 2-16,4 5 4 15,-4 2-3-15,1-3-5 16,-1 7 4-16,-4 7 8 16,5 0-5-1,-5-1-7-15,1 4 5 16,3 10 7-1,1 4-5-15,-5-1-1 16,1-6 0-16,-1 10-1 0,1-4-3 16,-1 1 2-16,-3-1 6 15,0 4-4-15,0-1-5 16,-1 1 3-16,-3 0 8 0,0 0-5 16,-3 3-4-16,-1-7 2 15,0 4 0-15,0 0 0 16,-3-4-3-16,3-3 2 15,-4 0-19-15,1-3 16 16,-4 0-33-16,-1-1 29 16,1-2-50-1,-4-4 44-15,0 0-86 16,-8 0 76-16,-3 0-196 16,-8-7 169-16,4-13-96 15</inkml:trace>
  <inkml:trace contextRef="#ctx0" brushRef="#br1" timeOffset="256904.3503">5663 2738 380 0,'-8'-7'171'0,"8"4"-135"0,4-1-46 0,0 4-24 15,-1-3 24-15,5-4-94 16,0 7 80-16,-1 0-91 31,1 0 86-31,3 7-150 0</inkml:trace>
  <inkml:trace contextRef="#ctx0" brushRef="#br1" timeOffset="258639.2631">7299 2818 312 0,'0'0'138'0,"4"-3"-109"0,0-1-37 16,11-2 14-16,0 6-10 15,0-7 3-15,0 0 23 16,0 1-17-16,-4-4 29 0,4-1-26 16,-3 1 5-16,-1 0-9 15,0-3-3-15,-3 6 0 16,-1-13 1-1,-3 3-1-15,-4-9-3 16,-4 2 4 0,1 4-2-16,-5 0 6 15,1 3-5-15,-5 0 3 16,1 4-3-16,0 3-1 16,-1 0 1-16,-3 3 1 15,0 4-1-15,4-4-1 0,-4 14 1 0,3 0-4 16,-3-1 2-16,4 4 4 15,3 0-3-15,1 7 6 16,-1 3-5-16,5 7 9 16,-1-4-8-16,0 1 5 15,4 3-6-15,0-4 3 32,0 11-3-32,8-7 8 0,-1 3-7 15,1 13 5-15,-1-6-6 16,5-3 3-16,-1-1-3 15,0-6 8-15,-3 6-7 16,-1-9 2-16,1 9-3 16,-1 1 2-16,1-1-2 15,-4-9 2-15,-1-1-2 0,1-3-1 16,0-3 1-16,-4 0 4 16,0-4-4-16,0-3-3 15,0 4 2-15,0-4 5 16,-4 0-4-16,0-3-3 15,1-1 2-15,-1-2-3 0,0-1 2 16,-7-3-13-16,-4 0 11 0,0-3-33 16,0-1 28-16,-1-2-31 15,1-1 30-15,0-3-18 16,0 7 19-16,0-11-9 16,0 1 13-16,0 3-1 15,4-7 3-15,-1 0 7 31,5 7-4-31,-1-3 6 0,1-1-6 16,-1 1 11-16,4 6-9 16,4-3 16-16,0 0-15 15,0-3 7-15,0 6-8 16,4-3-2-16,4-7 0 16,3 10 13-16,4-3-11 15,0-6 7-15,8 9-7 0,3-3 4 16,1 3-6-16,3-3 11 15,0-7-9-15,0 1 4 16,0 2-5-16,-3-6 5 16,-1 3-6-16,-3 4 6 15,3 3-6-15,-3 0 6 0,-4 3-6 32,3 4 3-32,-3-1-3 0,-4 1-1 15,-4 0 1-15,-3-1 1 16,-1 4-1-16,-7 10 5 15,0 1-7 1,-3 9 1-16,-1 0-9 16,0 0 7-16,4 0 4 15,0 3-2-15,0-2 3 0,8-1-2 16,-1-4-3-16,5 1 1 16,-1-7 4-16,0 7-3 15,1-4 9-15,-1-3-7 16,0-3-1-16,0-4 0 15,1 1 4-15,-1-1-4 16,-3-3 6-16,-1-3-6 0,1-1-3 16,-5-2 2-16,1-4 3 15,-4 6-3-15,-4-9-2 16,1 3 1-16,-1-4 1 16,-4 1 0-16,5-4-3 15,-1 4 2-15,0-7 1 0,4 0 0 31,4 3 2-31,0 7-1 0,3-7-3 16,1 4 1-16,3-1 1 16,4 1 0-16,8 10 0 15,-4 6 0-15,3 10-3 16,5-9 2-16,-9 9 4 16,1 0-3-16,-4-6 0 15,0 7 1-15,-3-4 7 0,-1 0-6 16,-3 0-1-16,-1 0 0 15,-3 0 1-15,-4-3-1 16,0-4 5-16,0 7-5 16,0-7 11-16,0-3-9 15,0 0 4-15,0 0-5 16,0 0 10 0,0-6-9-16,0-1 4 15,4-3-5-15,-1-7 2 16,1 0-3-16,4-6-9 15,-1-1 6-15,1 8-16 16,-1-1 14-16,1 7-29 16,-1 0 25-16,5 0-55 0,-1 0 48 15,0 10-94-15,1-4 83 0,-5 4-176 16,1 0 155-16</inkml:trace>
  <inkml:trace contextRef="#ctx0" brushRef="#br1" timeOffset="260678.6165">8502 2979 332 0,'0'-3'151'0,"4"-21"-119"0,-1 34-41 0,-3-10 21 16,12-7 3-1,-1-3-12-15,0 7 33 0,4-10-28 16,0 3 17-16,0 0-19 0,1 0 6 15,2-1-9-15,-3 1-2 16,1 0 0-16,2-3-1 16,1 6 0-16,-4-6 2 15,-3-1-1-15,-5-2 5 32,1 6-5-32,-4-4 0 0,-1 1 0 15,-10-1-7-15,-1 1 5 16,1 3-3-16,-5 0 3 15,1 3 4-15,0 0-3 16,-1 4-2-16,1-4 1 16,-4 7-5-16,4 0 5 15,-4 7 0-15,3 0 1 0,1 3 0 16,0 0 0-16,3 3 0 16,1 4 0-16,-1 0 0 15,4 0 0-15,1-1 2 16,-1 8-1-16,4 6 2 15,0-3-2-15,4-7 8 0,3 3-7 32,1-3 5-32,3-3-6 0,0-3 6 15,4-4-6-15,0 3 6 16,0-3-6-16,4 0 9 16,4-3-8-16,7-7-1 15,-3 7 0-15,-5-4 4 16,5-3-4-16,-5-3 0 15,5-4 0-15,-1 0 4 0,-3 1-4 16,7-1 3-16,-4-3-3 16,4-7 2-16,-3-10-2 15,-5 10 2-15,-3-3-2 16,-4 4 2-16,-3-1-2 0,-1-3 5 16,-4 3-5-16,1 0 9 15,-4 7-8-15,-1-3-4 16,1-1 2-16,-4 4 0 0,0 0 0 15,-4 0 0-15,1 3 0 16,-9 4-9 0,1 0 7-16,-4 3 1 15,0 6-5-15,0 1 5 32,0 3-3-32,3 4 3 0,1-4 1 15,0 13 0-15,3-3 0 16,1-3 0-16,-1 6 5 15,4-6-4-15,4 0 0 16,0-4 0-16,0-3-4 16,4 4 2-16,-4-4 1 15,4-3 0-15,0-4 0 0,3-3 0 16,5 0 2-16,-1-7-1 16,-4-3-3-16,1 0 1 15,0-7 1-15,3 1 0 16,0-1 2-16,-3 3-1 0,-1-2-1 15,1 9 1-15,-4-3-4 32,-1 7 2-32,1-1-2 0,0 4 2 15,0 0 4-15,-1 4-3 16,5 9-5-16,-1 0 4 16,1-3 0-16,3 11 1 15,1-5 2-15,3-2-1 16,0-1-3-16,0-3 1 15,4-3 6-15,0 0-4 0,-4-4 0 16,7-3 0-16,5 0-1 16,-5-10 0-16,-3 0 5 15,0 3-4-15,0-10 6 16,-4 4-6-16,-4-4 0 16,1 0 0-16,-1 1 1 15,-4-1-1-15,1 0 8 0,-1 0-7 16,-3 1 5-16,0 2-6 15,0 1-5-15,-4 3 3 16,4 0-3-16,-4 0 3 0,0 6 4 16,0 1-3-16,0 0-2 15,0 3 1-15,-4 3-2 32,0 4 2-32,0 3 1 0,0 3 0 15,1 4 0-15,-1 0 0 16,4 6 2-16,0-3-1 15,4-3-6-15,3 10 7 16,5-7-3 0,-1 3 4-16,0-6-2 15,0 0-1-15,5-7 1 0,-5-3 1 16,8-1-1-16,0-6 2 16,3 0-2-16,-3-3 5 15,0-10-5-15,-4-8 9 16,0 1-8-16,-4-3 5 15,1-1-6-15,-5-2 3 16,1-5-3 0,-4 1 2-16,-1-7-2 15,1 1-1-15,-4-1 1 16,0 3-4-16,0 4 2 16,0 3 4-16,0 7-3 0,0 3-2 15,0 4 1-15,0 3-8 16,0 3 7-16,0 7-4 15,0 7 4-15,0 10 1 16,0 6-11-16,0 1 10 16,0-1 12-16,4 4-9 15,-4 0-2-15,4-1 1 16,-1-2 5-16,1 3-4 16,0-4-5-16,0-6 3 15,-1 0 6 1,1-4-5-16,-4-3 1 15,4-3 0-15,0-4 4 16,0-3-4-16,3-3 0 16,1-4 0-16,-1-3 4 15,4-3-4-15,1-1-3 16,-1-2 2-16,0 2 0 16,1 1 0-16,-1 3 2 0,0 3-1 15,1 4-9-15,7 6 6 16,-8 4-2-16,0 3 3 15,4 3 1-15,-3 4 0 16,3 0 0-16,-4 6 0 0,-4 1 2 16,1 2-1-16,0-5-17 15,-1-1 12-15,-3-4-65 16,0-6 53-16,-1 4-131 0,-3-4 113 16,0-10-294-1,0-10 253-15,4-20 31 16</inkml:trace>
  <inkml:trace contextRef="#ctx0" brushRef="#br1" timeOffset="262060.2855">10172 2771 332 0,'0'7'151'0,"23"-4"-119"0,-27 4-41 0,15-4 19 16,0 1-10-16,1-1 0 16,-1 0 0-16,4 1 30 15,0-4-23-15,0 6 39 0,0-2-34 0,0-1 2 16,1-3-9-16,-1 0-4 16,0 0 0-16,0-3-1 31,0-1 0-31,-4-2 2 0,1 2-1 15,-5-2 5-15,1-1-5 16,-5-3 0-16,1 0 0 16,-4 0-1-16,-4 0 0 15,1 0-6-15,-5 0 5 16,-3-4 0-16,-1 11 1 16,1-4 0-16,-4 0 0 0,0 7-6 15,0 0 5-15,0 0-3 16,0 10 3-16,3-3-2 15,1 10 2-15,0 0 1 16,3 3 0-16,1 0 0 16,3 7 0-16,0-4 5 15,8 11 2-15,3-4-5 16,1-3 8-16,0-11-8 16,3 1 5-16,0 0-6 15,4-4 11-15,0-3-9 16,0-3 2-16,1-4-4 0,-1-3 2 15,0-3-2-15,4 0 5 32,-1-7-5-32,5 0 0 15,-4-14 0-15,0 4 10 16,0 0-9-16,-1 3-6 0,1 0 4 16,-4 1-4-16,0 9 3 15,1-3 1-15,-5 10 0 16,4 0 0-16,-4 0 0 15,1 10 0-15,-1 3 0 0,-4 8 0 16,1-1 0-16,-1-4 2 16,1 1-1-16,-4-7 2 15,0 7-2-15,-1-4 2 16,1-3-2-16,-4-3-1 16,4 0 1-16,-4-7 1 15,4 0-4 1,11-4 2-1,4 1 3-15,-4-14-3 16,0-13 3-16,0 10-2 16,-4-3-3-16,0-1 1 15,1 1 4-15,3 6-3 16,0 0-5-16,-4 0 4 0,1 14-6 16,-1 0 6-16,0 3-3 15,0 3 3-15,1 0 1 16,-1 11 0-16,4-4 0 15,0 7 0-15,0 9 0 0,0-5 0 16,0-5 0-16,8 1 0 16,-8-4 5-16,4-6-4 15,0 7-5-15,-4-11 3 0,0 4 6 16,0-4-5-16,0-3 1 16,0-3 0-16,-3-7-4 15,-1-4 2-15,-4-6 6 16,1 0-4-16,0-3 9 15,-5-4-8-15,1 3 5 16,-4-3-6 0,0 1 6-16,0-5-6 15,0-5 0-15,-4 2 0 16,1 4-1-16,-1 3 0 16,0 4 0-16,0-1 0 15,0 7 0-15,1 1 0 0,-1 6 0 16,0 0 0-16,0 3 0 15,1 4 0-15,-1-1 0 16,4 4 0-16,0 7-3 0,0 0 2 16,0 3-2-16,0 10 2 15,0 3 4-15,4 1-3 16,-1 2-2-16,5 1 1 16,-4 0 4-16,3 0-3 15,-3 0 0 1,4 0 1-16,-1 3-1 15,1 3 0-15,-1-3 2 16,1-3-1-16,-1-3-6 16,1-4 4-16,11 0-11 15,-8-7-22 1,0 1 26-16,-3-8-39 16,-1-2 36-16,1-4-60 0,-12 0 54 15,-3-4-81-15,-5-9 74 16,1-11-154-1,0-2 136-15,-8 6-82 16</inkml:trace>
  <inkml:trace contextRef="#ctx0" brushRef="#br1" timeOffset="262983.8515">10990 2721 244 0,'-11'-7'108'0,"7"7"-85"0,0 0-29 0,4 0 57 15,0 0-41-15,0 0 38 16,0-3-35-16,4-1 21 15,0 1-25-15,3-4 20 0,8 7-22 32,4-3 5-32,0 0-8 0,0-1 11 15,4 4-11-15,3-6 6 16,-3 6-7-16,-1 0 6 16,1 0-6-16,7 10 1 15,8-4-3-15,-4 4 2 16,-4 4-2-16,-8-4 2 15,1 7-2-15,0 3 5 0,-4-3-5 16,-4-1 6-16,0 1-6 16,-4 3 0-1,0 4 8-15,-3-1-7 16,-1-3-1-16,1-3 5 16,-4-4-5-16,0-3 3 31,-1-13 0-16,1 0-3-15,0-11 5 0,3 1-5 16,1 0-5-16,-1-4 3 16,1-3 6-16,0-4-5 15,-1 7 1-15,4-3 0 16,1 0 1-16,-1 3-1 16,4 1-3-16,-4-1 1 0,1 10 1 15,-5-3 0-15,8 10-9 16,-3 0 7-16,-1 7-2 15,0 3 3-15,1 3 1 16,-1 4 0-16,0 0 2 16,1 0-1-16,-1-1-1 15,0-6 1-15,0 7-1 0,1 0 0 16,-1-4 5-16,0-9-4 16,1-4 0-16,-1 0 0 15,0 0 1-15,8 0-1 0,4-7 2 16,-8-3-2-16,4 3 8 15,-4-6-7-15,0-1 7 32,-4-2-6-32,1-1-5 0,-1 0 2 15,0 4 3-15,0-1-3 16,1 1-8-16,-5 6 6 16,5 4 7-16,-1-4-5 15,0 14-7-15,1 0 5 16,-5 6 1-16,1 4 1 15,-1 3 0-15,1 0 0 0,-1 20-3 16,1-6 2-16,-4-4-2 16,-1-3 2-16,-3 6 4 15,0-3-3-15,-3-3-8 16,-1-3 6-16,-4 2 1 16,-3 5 1-16,0-1-6 15,-1-7 5 1,-3-3-17-16,-7-3 14 15,-9-4-23-15,1-6 20 16,0 7-27-16,0-11 25 16,-4-3-68-16,-4-3 59 15,-18-4-323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4:05.9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13252 1598 88 0,'0'-3'42'0,"0"3"-33"0,4-4-11 0,-4 4 41 0,0 0-31 15,0 0 36-15,3 0-33 16,1 0 34-16,0 0-34 15,0-3 23-15,-4 3-25 16,0 0 11-16,3 0-14 0,1 0 5 16,-4 0-8-16,0 0 6 0,0 0-6 15,4 0 9-15,0 0-9 0,3 0 10 16,-3 0-10-16,4 0 4 16,-1 3-5-16,1 1 5 15,-1-1-6-15,5-3 6 16,-1 0-6-16,-4 4 0 15,5-4 0-15,7 0-1 32,3 0 0-32,1 0 5 0,-4 0-4 15,-1 0-3-15,1 3 2 16,4-3 3-16,3 0-3 16,-3 0 3-16,0 0-2 15,-1 0-6-15,1 0 4 16,3 0 6-16,1 4-5 15,3-4-2-15,-4 0 2 0,-3 0 3 16,-1 0-3-16,-3 0 0 16,0 0 1-16,0-4-4 15,0 4 2-15,-4 0 4 16,4 0-3-16,-8-3 3 16,0 3-2-16,1 0-6 15,-1 0 4 1,4 0 6-16,0-4-5 0,0 4 1 15,4 0 0-15,-4-3-4 16,0 3 2-16,-3 0 1 16,-1 0 0-16,0 0 2 15,0 0-1-15,1 0-3 16,-1 0 1-16,0 0 1 16,1 0 0-16,-1-4 0 0,0 4 0 15,1 0 2-15,-1 0-1 16,0 0-1-16,1 0 1 15,-5 0-1-15,4 4 0 16,-3-4-3-16,0 0 2 16,-1 0 1-16,1 3 0 15,-1-3 0-15,1 0 0 0,-1 0 5 16,1 0-4-16,-1 0-8 16,1 0 5-16,-4 0 10 15,-4 0-7-15,7 4 3 16,1-4 0-1,-1 0-3-15,-3 3 2 16,-4-3-2 0,4 0-1-16,0 0 1 0,-1 4-1 15,9-4 0 1,-5 0 0-16,4 3 0 16,-3-6 0-16,0-1 2 15,-8 4-1-15,3 4-3 16,1-4 1-16,0 0 6 15,-4 0-4-15,0 0-3 16,0 0-3-16,0 0 3 16,0 0-27-16,4 7 23 15,-4-7-94-15,0 7 78 16</inkml:trace>
  <inkml:trace contextRef="#ctx0" brushRef="#br0" timeOffset="11290.3658">15103 1611 52 0,'0'-3'26'0,"4"6"-21"0,0-10-6 16,-4 7 39-16,3-3-30 0,1 0 36 15,0-1-33-15,0 4 34 16,-1-3-34-16,-3 0 28 16,4-1-29-16,-4 1 32 15,0 3-32-15,0 0 26 0,0 0-27 16,0 0 23-16,0 0-23 16,0 0 6-1,0 0-11-15,0 0 3 16,0 0-5-16,0 0 13 15,0 0 11-15,0 0-19 16,0 0 17-16,0 0-19 16,0 0 9-16,0 0-10 15,0 0 6-15,0 0-7 16,0-3 9 0,0 3-9-16,0 0 2 15,0 0-4-15,0 6 5 16,8-2 1-16,-1-4-5 15,1 0 5-15,3 0-6 16,0 0 6-16,1 0-6 16,-1 0-3-16,4 0 2 15,0 0 5-15,4 0-4 0,0 0 0 16,4 0 0-16,-1 0-1 16,5 0 0-16,3 0-3 15,4 3 2-15,0-3 4 16,-4 0-3-16,0 0 3 15,4 0-2-15,-4 0-3 16,0 0 1-16,-3 0 4 0,3 0-3 16,4 0 3-16,-4 0-2 15,-4 0-1-15,1 0 1 0,-1 0-1 16,-3 0 0-16,-1-3 2 16,1 3-1-16,-1 0-3 15,-3-4 1-15,0 1 9 31,-4 3-6-31,0 0 7 0,0 0-6 16,-3 0 4-16,-1 0-6 16,-3 0-3-16,-1 0 2 15,-3 0-3-15,-4 0 2 16,7-3 1-16,-7 3 0 16,0 0-70-16,4 3 55 15,0 4-135-15,-4-1 115 0,-4 1-229 16</inkml:trace>
  <inkml:trace contextRef="#ctx0" brushRef="#br0" timeOffset="1727.43">14793 1325 100 0,'-4'-7'46'0,"4"7"-37"0,-4-3-11 16,4 3 16-16,-4 0-12 31,1-4 5-31,-1 1-5 0,0 0 30 16,-3-1-25-16,-1 1 31 15,1 0-29-15,-1 3 21 16,0-4-22-16,1 4 15 0,-1-3-17 16,1 3 0-16,-4 0-4 15,3-3 4-15,1 3-5 16,-8 0 6-16,-1 0-3 15,-2 0 0 1,-1 0-2-16,4 0 4 16,4 3-5-16,-1-3 6 15,1 3-6-15,3 1 3 16,-3-1-3-16,0 0-1 16,0 1 1-1,3-1 4-15,1 0-4 16,-1 1 3-16,1-1-3 0,-1 0 5 15,1 4-5-15,-1 0 0 16,0-1 0-16,1 1 7 16,-1 3-6-16,5 0-1 15,-5 7 11 1,1 3-4-16,-1-3-5 16,1-1 1-16,-1-2-3 15,1-1 5-15,-1 0-5 16,-3 1 6-16,3-4-6 15,1 0 3-15,-1 3-3 16,4-3 5-16,1 0-5 16,-1 0 0-16,0 0 0 0,0 0 4 15,-3 0-4-15,7 7 0 16,-8-4 0-16,8-3 1 16,-3 4-1-16,3 2 5 15,-4-2-5-15,8-1 0 16,-4-3 0-16,3 0 4 15,1 0-4 1,-4 0 3-16,4 0-3 0,0 0 2 16,3 0-2-16,4 0 5 15,-3 0-5-15,3 0 0 16,-3 0 0-16,-1 0-1 16,5 0 0-16,-1 0 2 15,0-3-1-15,0 3 2 16,1-3-2-16,3-1 11 0,-4 1-10 15,4 0-3-15,-4-1 1 16,8-2 3-16,4-1-3 16,-1 1 9-16,1-4-7 15,-4 3 2-15,-1-3-3 16,1 0 2-16,4 0-2 16,-1 0 2-1,1 0-2-15,-1-3 2 16,1-1-2-16,-4 1 5 15,0-1-5-15,-1 1 3 16,5 0-3-16,-4-1 8 16,3 1-7-16,-3-4 2 0,0 1-3 15,-4 2 2-15,0-6-2 16,0 4 2-16,-4-1-2 0,1 0 2 16,-1 1-2-16,0-1 2 15,-3 0-2-15,-1 1 2 16,1-4-2-16,-1 0 2 15,1 3-2-15,-4-3-1 16,3 3 1-16,1-3 4 16,-5 0-4-1,5 0-3-15,-4-3 2 16,-1-1 0-16,1 1 0 16,0 0 0-16,0 3 0 15,0 0 0-15,-1 0 0 16,1-4 2-16,-4 4-1 15,0-3 5 1,-4-4-5-16,4 0 0 16,-3 4 0-16,3-4-1 15,-4 4 0-15,0 0 0 16,-4-14 2 0,1 10-1-16,-1-3-1 15,1 4 1-15,-4-1-1 0,-1 3 0 16,5 1 0-16,-4 3 0 0,-1 0-3 15,-3 0 2-15,0 0 4 16,-4 0-3-16,4 3 0 16,0 1 1-16,0-1-4 15,-4 4 2-15,4-1 1 16,-3 1 0-16,-1 0-3 31,4 3 2-31,0 0-8 0,0 0 7 16,-4 0-24-16,4 0 20 15,0 0-31-15,0 3 28 16,0 4-69-16,-4-1 60 16,0 1-160-16,-7 10 137 15,3-7-115 1</inkml:trace>
  <inkml:trace contextRef="#ctx0" brushRef="#br0" timeOffset="3244.5065">14511 1768 116 0,'-4'0'55'0,"1"0"-43"0,3-3-15 0,0 3 37 15,0 0-27-15,0 0 23 16,3 0-23-16,1-4 25 15,0 1-24-15,3 3 24 0,-3-3-24 16,4-1 15-16,-1 1-17 16,-3 3 8-16,7 0-10 0,1 0 9 15,-5 0-10-15,1-3 13 16,7 3-1 0,-4 0-11-16,0 0 4 0,1 0-6 15,-1 0 2-15,0-4-3 16,1 1 5-16,-1 3-5 15,0-3 9-15,1 3-8 0,-1-4 7 16,0 1-6-16,1 3 9 16,-1 0-9-16,4 0-1 15,-4-3-1-15,1-4 7 16,-1 7-6-16,0-7 10 16,-3 7-9-16,-1 0 2 31,1 0-4-31,-4 0 2 15,-1-3-2-15,-3 3-1 16,0 0-5-16,4 3 4 16,-4-3-22-16,4 7 17 15,-4 0-92-15,0-1 76 16,-4 4-241 0</inkml:trace>
  <inkml:trace contextRef="#ctx0" brushRef="#br0" timeOffset="2727.6728">14583 1611 100 0,'19'-14'46'0,"-38"18"-37"0,26-8-11 0,-7 4 7 16,-4 4 2 0,12-4 19-16,-8 0-19 15,0 0 42-15,0 0-38 16,4-4 40-16,0 1-38 15,-4 0 19-15,0 3-24 0,0 0 10 32,0 0-13-32,3-4 5 0,1 4-7 15,7 0 9 1,1-3-3-16,-1 0-6 0,0-1 9 16,1 1-9-16,-1-1-1 15,0 1-1-15,4 0 1 16,0-1-1-16,-3 1-1 15,3 0 1-15,-4-1-1 0,0 4 0 16,1-3 0-16,-1 3 0 16,0 0-3-16,-3 0 2 15,-1 0 1-15,1 0 0 16,-4 0 2-16,0 0-1 16,-4 0-3-16,0 0 1 15,0 0-2 1,0 0 2-16,0 7-50 15,0-4 40-15,-4 4-74 16,-4-1 64-16,1 1-149 16,-5 0 130-1,1 3 3-15</inkml:trace>
  <inkml:trace contextRef="#ctx0" brushRef="#br0" timeOffset="17591.9198">16490 1289 136 0,'0'-3'62'0,"4"3"-49"0,-4-4-16 15,0 4 43-15,0 0-32 16,0 0 36-16,0 0-33 16,0 0 40-16,4 0-39 15,-4 0 28-15,0 0-30 0,0 0 20 0,0-3-22 16,0 3 29-16,0 0-28 15,0 0 7-15,0 0-11 16,0 0 2-16,0 0-5 0,4 3 5 16,0 4-6-16,-4 0 3 15,3 3-3-15,-3 3 5 16,0 7-5-16,0 10 6 16,0-3-6-16,0 3-8 15,0 1 5-15,0-5 4 16,0 4-2-16,0 4 0 0,0 0 1 15,0-4-1-15,4 0 0 16,-4-3 0-16,0-1 0 16,0-2 0-16,4-1 0 15,-4-3 8-15,4 1-6 16,-4-5 2-16,7 1-3 31,-7-3 8-31,4-1-7 0,-4-3 19 0,0-3-17 16,4-1 10-16,-4-6-10 15,0 0 9-15,4 0-10 16,-1-3-1-16,1-4-1 16,-4 1 4-16,8-8-4 15,-8 1 3-15,0-1-3 16,0 1-3-16,0-4 1 0,0 4 6 16,3-21-6-1,1 4 1-15,-4 0-3 16,4 0 2-16,0 3 6 15,-1-3-4-15,-3-4 0 16,0-6 0-16,4 7-1 31,-4-1 0-31,0 4 0 0,0 3 0 16,0 0-3-16,0 4 2 16,0 3 4-16,0 0-3 15,0 3-5-15,0 3 4 0,-4 1 0 16,4 3 1-16,0 3-3 15,-3 1 2-15,3-1 1 16,-4 4 0-16,0-1-3 16,0 1 2-16,1 3 4 0,-5 0-3 15,8 0-2-15,-4 7 1 16,-3-1 1-16,-1 4 0 16,-3 4-3-16,0 2 2 15,-1-2 1-15,1-1 0 31,0 4 0-31,-4 3 0 0,11-3 0 16,-8 0 0 0,5 6 0-16,-1-6 2 15,1 0-1-15,-1-4-3 16,5-3 1-16,-1-3 4 16,0 3-3-16,-4-7 0 15,8 4 1-15,-3 0 4 0,3-4-4 16,0-3-3-16,0 0 2 15,0 0 3-15,0-13-3 16,0-8-2-16,3 5 1 16,-3-1 6-16,8 4-4 0,0-1 0 15,-1-3 0-15,1 1-4 16,-1-1 2-16,1 0 1 16,-1 0 0-16,1 1 5 15,-4 2-4-15,7-3-3 0,-4 4 2 16,1 3 0-16,-1 0 0 15,1 3 2-15,0 0-1 16,-5 1 2-16,1 2-2 31,0 1-6-31,0 0 4 0,-4 3 3 16,7 0-2-16,-3 3-5 16,0 4 4-16,0 3 0 15,-1 3 1-15,1-3-3 16,-4 7 2-16,8 7 4 15,-5 2-3-15,1-2-2 16,0 13 1-16,0-4 1 0,-4 1 0 16,0-7 2-16,0 6-1 15,0-6-1-15,0 6 1 16,0-6-4-16,3 7 5 16,-3-4-2-16,4-3 3 15,-4-4-2-15,0-3-1 31,0-3 1-31,0-4-1 16,0 1 0-16,0-4 5 0,0 0-4 16,0-3-3-16,0-1 2 15,0-2 0-15,-4-1 0 16,1 0 2-16,-1 1-1 16,0-1 2-16,0-3-2 15,-7 0-1-15,7 3 1 0,-3-3-1 16,-1 4 0-16,-7-1 0 15,4 0 0-15,-1 1-3 16,1-1 2-16,0 1 1 16,0-1 0-16,3 7 2 15,-3-3-1-15,3-1-6 16,1-2 4 0,-1-1 3-16,1 0-2 15,-1 1 0-15,0-1 1 16,5 0 1-16,-1-3-4 15,-7 4 2-15,3-4 5 16,1 0-4-16,-1 0 0 16,4 0 0-16,0 0 10 15,1 0-9-15,-1 0 5 16,4 0-5-16,0 0 2 0,0 0-3 16,0 0 8-16,0 0-7 15,7 0 2-15,-3 0-3 16,0 0-6-16,4 0 4 15,-1 0 3-15,1 0-2 16,3 0 0-16,-4 0 1 0,12 0-1 16,-4 0 0-16,4 0 0 15,0 0 0-15,4 0 0 16,-1 0 0-16,1 0 2 16,0 0-1-16,-1 0 2 15,1 0-2-15,-1 0-1 16,-3 0 1-1,0 0 4-15,-4 0-4 16,0 0 3-16,-3 0-3 16,-1 0 5-16,-4 0-5 15,1 0-3-15,-4 0 2 16,-4 0 3-16,4 0-3 0,-1 0 3 16,-3 0-2-16,0 0-1 15,0 3 1-15,0-3-13 0,0 0 10 16,0 0-81-16,0 7 65 15,0 0-150-15,0 6 128 16,0-3-254 0</inkml:trace>
  <inkml:trace contextRef="#ctx0" brushRef="#br0" timeOffset="32056.3347">17426 1118 4 0,'7'-7'3'15,"-7"4"-3"-15,23-17 0 0,-16 16 34 0,-3 1-27 16,0 0 68-16,-4-1-57 15,7 1 50-15,-7 0-50 16,4 3 32-16,-4-4-36 16,0 1 20-16,0 0-25 15,0-1 17-15,0 4-19 0,0 0 18 0,0-3-18 16,0 3 16-16,0-3-18 16,0 3 15-16,0 0-15 15,0 0 17-15,0 0-17 16,0 0 12-16,0 0-12 15,0-4 8-15,0 4-10 16,0 0 16 0,0 0-15-16,0 0 1 15,0 0-3-15,0 0 12 0,0 0-10 16,0 4-2-16,0-4-1 16,0 6 1-16,0-2-1 15,0-1 2-15,-4 7-2 16,-3 0 2-16,-1 0-2 15,1 4 5-15,-5-1-5 0,12 0 3 16,-7 1-3-16,-1-1-1 16,5 1 1-16,-5 2 4 15,8 1-4-15,-4 0-3 16,-3 0 2-16,7 6 0 16,-4-3 0-16,0 7 2 15,0 3-1 1,1 0-6-16,-1 1 4 15,4-8 3-15,0 4-2 16,0 0-2-16,0-1 1 16,0-2 4-16,0-1-3 15,0 4 0-15,0 3 1 16,0-3-1-16,4-3 0 0,-1-1 0 16,-3-3 0-16,4 0-3 15,0 0 2-15,0-3 4 16,-4 3-3-16,11-3-2 0,0 0 1 15,1 0 6-15,3 3-4 16,0-7 3-16,-4 0-3 16,4 8-1-16,-4-1 1 15,5 6-1-15,-5-5 0 0,0-1 11 16,0-4-9-16,1-2 0 16,-1-1-1-16,0 1 4 15,-3-4-4-15,3 0 3 16,-3-4-3-16,-1 1 5 15,1-3-5-15,-4-1-5 32,-4-3 3-32,0 0 6 0,0 0-5 15,0 3-4-15,0-3 3 16,0 0-28-16,0 0 23 16,0 0-68-16,-4-3 57 15,0 0-94-15,0-1 84 0,-3-3-178 16,-1-9 157-1</inkml:trace>
  <inkml:trace contextRef="#ctx0" brushRef="#br0" timeOffset="32855.386">17878 1312 144 0,'4'-6'65'0,"-4"6"-51"0,11-7-17 0,-11 7 51 0,0-3-38 15,8-1 24-15,-5 1-24 16,1 0 24-16,0-1-25 15,-4 1 40-15,4 0-37 0,-1-1 25 16,-3 1-27-16,0-1 20 16,0 1-23-1,0-4 14-15,0 4-16 16,8 0 6-16,-8 3-8 0,0 0 4 16,0 0-6-16,0 0 14 15,0 0-11-15,0 0 12 16,0 0-12-16,0 0 3 15,0 0-5-15,0 0 5 16,0 0-6-16,0 0-3 16,0 0 2-16,0 6 0 15,0 8 0-15,0-4 0 16,4 3 0-16,-4 1 0 16,0 6 0-16,0 7 2 15,0-4-1-15,0 1-1 0,0 2 1 16,0-2-4-16,0-1 2 15,0 4 4-15,0-3-3 0,0-1 0 16,0 4 1-16,0 0-1 16,0-4 0-16,0 1 0 15,-4-4 0-15,-4-4 2 16,8 1-1-16,0-3-1 16,-3-1 1-1,3-3 1-15,-4 0-1 16,4-3-15-16,-4-1 12 15,4-2-42-15,-4-4 34 16,4 0-66-16,0 0 58 16,0-4-90-16,0 1 82 15,0 0-198 1</inkml:trace>
  <inkml:trace contextRef="#ctx0" brushRef="#br0" timeOffset="33740.1446">18108 1296 184 0,'-4'0'82'0,"8"0"-65"0,-4 0-21 15,0 0 48-15,0 0-36 16,0 0 31-16,0 0-29 16,0 0 34-16,0 0-33 15,0 0 23-15,0 0-25 0,0 0 17 16,0 0-19-1,0-4 7-15,0 4-10 16,0 0 6-16,0 0-7 16,0 0 1-16,0 0-3 15,0 0 2-15,0 0-2 16,0 0-3-16,0 0 1 16,0 4 1-16,0-4 0 0,0 3 2 15,0-3-1-15,0 0 13 16,0 0-10-16,0 0 0 0,0 3-2 15,0-3-2-15,0 0 1 16,0 0 4-16,0 0-4 16,0 0 0-16,0 0 0 15,0 0-1-15,4 0 0 16,-4-3 2-16,7 0-1 0,-3-1-3 16,0 1 1-16,0 0 4 15,-1-1-3-15,-3 1 3 16,4 0-2-16,-4-1 5 15,8 1-5-15,-8 3 6 16,3 0-6-16,-3 0 6 31,0 0-6-31,0 0 3 0,0 3-3 16,0 4-1-16,0 0 1 16,0 3 4-16,0 0-4 15,0 0 6-15,0 10-6 16,0 7-3-16,0-1 2 15,-3-2 8-15,3-1-6 0,-8 1-4 16,8 3 2-16,0-4 3 16,0 1-3-16,-4-4-5 15,1 13 7 1,-1-3-3-16,0-6 1 0,4-4 1 16,0-3-1-16,0-1 0 15,0-2 0-15,0-4 0 31,0-3-34-31,0-1 27 0,0 1-46 16,0-4 41-16,0-3-79 16,0 0 70-16,0 0-171 15,0 0 148 1</inkml:trace>
  <inkml:trace contextRef="#ctx0" brushRef="#br0" timeOffset="34272.0629">17968 1611 144 0,'-11'0'65'0,"11"0"-51"0,0 3-17 16,0-3 54-16,0 0-41 15,0 0 31-15,0 0-31 16,0 0 29-16,0 0-30 15,0 0 19-15,0 0-21 0,0 0 21 16,0 0-21-16,0 0 22 0,0 0-22 16,0 0 16-16,8 0-17 15,-5 0 6-15,1 0-9 16,0 0 9-16,0 0-9 16,0 0 4-16,7-3-5 0,-11 3 2 15,11 0-3-15,0-4-1 31,1 4 1-31,3 0-1 16,0-3 0-16,0 3 0 16,-4 0 0-16,1-3-3 15,-1 3 2-15,0 0 4 0,-3 0-3 16,-1 0-42-16,-3 0 34 16,4-4-105-16,-5 4 87 15,-3 0-230-15</inkml:trace>
  <inkml:trace contextRef="#ctx0" brushRef="#br0" timeOffset="35057.6663">18432 1292 184 0,'0'-6'85'0,"0"6"-67"0,8-4-23 15,-8 4 36-15,0-3-26 16,0 3 38-1,0-3-33-15,4-1 38 16,-4 1-36-16,0-1 33 0,0 1-34 16,0-4 23-16,0 4-25 15,0 0 11-15,0 3-14 16,0-4 8-16,0 4-11 0,0 0 4 16,0 0-5-16,0 0 2 15,0 0-3-15,0 0 2 16,0 0-2-16,0 0 8 15,0 0-7-15,0 7 2 0,0 3-3 16,0-3-1-16,0 3 1 16,0 0-1-16,0 3 0 15,0 1 0-15,-4 6 0 16,-4 3 0-16,8 4 0 0,0 3 2 16,-4 0-1-16,-3 1-1 15,7-5 1-15,-4 1-4 16,0 3 2-16,-3-3 4 15,3 0-3-15,-3-4 0 16,3-2 1-16,0-5 1 31,0 1-1-31,0-3-3 0,1-1 1 16,-5-3 1-16,8 0 0 16,0-3-28-16,0-1 22 15,0-2-71-15,0-4 59 16,0 0-118-16,0-4 104 0,11 1-185 15</inkml:trace>
  <inkml:trace contextRef="#ctx0" brushRef="#br0" timeOffset="36206.3625">18677 1249 124 0,'-3'0'59'0,"-13"0"-47"0,5 0-15 15,11 0 49-15,-4 0-37 0,1 0 39 16,3 0-36-16,0 3 36 16,0-3-36-16,0 0 27 0,0 0-29 15,0 0 29-15,0 0-30 16,11 0 16-1,0 0 1-15,1 0-19 16,-1 0 11-16,0 0-13 0,4-3 16 16,0-1-16-16,0 1 7 15,-3 0-9-15,7-1-5 16,-4 1 2-16,0 3 3 16,-4 0-3-16,0 0 3 15,-3 0-2-15,-1 0-3 16,-3 0 1-1,-4 0-69-15,0 0 55 16,0 0-110-16,0 0 95 16,-7 0-210-16</inkml:trace>
  <inkml:trace contextRef="#ctx0" brushRef="#br0" timeOffset="35705.8493">18790 1272 184 0,'0'-3'82'0,"0"3"-65"0,0-4-21 32,0 4 53-32,0-3-39 0,0-4 30 15,0 4-30-15,8 0 37 16,-8 3-35-16,0 0 33 0,0 0-34 15,0 0 12-15,0 0-17 16,0 0 2-16,0 0-6 16,0 3-1-16,0 7 0 15,-8 0-1-15,8 0 0 0,0 4 0 16,0-1 0-16,0 7 5 16,-3 10-4-16,-5 0-3 15,8 1 2-15,-4-5 0 16,1-2 0-16,-1-1 2 15,0 1-1-15,0-1-1 16,-3-3 1-16,7 4-4 0,-4-4 2 16,-4-3 6-16,8 3-9 15,0-3 3 1,-3-4 7-16,3-3-6 0,0 0-10 16,0-3 8-16,-4-11-39 15,4 4 32-15,0-3-61 31,0 3 53-31,-8 0-121 0,8-13-37 32</inkml:trace>
  <inkml:trace contextRef="#ctx0" brushRef="#br0" timeOffset="36876.1902">18881 790 184 0,'0'-4'85'0,"0"1"-67"0,0 3-23 0,0 0 47 16,0 0-34-16,0 0 14 0,0 0-16 15,0 0 22-15,0 0-22 16,0 0 17-16,0 0-17 0,0 0 17 15,0 0-18-15,7 7 7 16,-3 6-4-16,0 10-5 16,0-2 9-16,3-5-9 15,1 1 2-15,-4 0-4 16,7 3 2-16,0-3-2 16,1-1 5-16,-5 5-5 15,1-1-3-15,-5 6 2 31,9 5-3-31,-5-1 2 0,1 7 4 16,-8 3-3-16,7 3 0 16,-7 11 1-16,4 3-1 15,-4-7 0-15,0 1 0 16,0-4 0-16,-4-1 0 16,-3 1 0-16,-1-3 5 15,-3-1-4-15,-8-2-3 0,0-1 2 16,-3 0 3-16,6-3-3 15,-6 3-11-15,-5 7 9 16,9-3-25-16,-5-7 21 0,0-4-48 16,8-3 41-16,0 0-142 15,4-6 119-15</inkml:trace>
  <inkml:trace contextRef="#ctx0" brushRef="#br0" timeOffset="-7872.8891">14858 2262 136 0,'-4'-20'62'0,"4"20"-49"0,0-3-16 15,0-7 9-15,0 3 1 16,0 0-6-16,0 1-3 16,0-1 2-16,0 0 25 0,0 0-20 15,-4 4 27-15,1 0-24 16,-1-1 12-16,0-2-14 16,-3 2 5-16,-1 1-8 0,0 0-2 15,1-1 0-15,-1 1 1 16,1 3-1-16,-1-3 2 15,1-1-2-15,-5 4 2 0,1 0-2 16,4 0 5-16,-5 0-5 16,1 0-3-16,3 0 2 31,1 0 5-31,-1 4-4 0,1-1 6 16,-8 0-6-16,3-3 3 15,1 7-3-15,0-4 5 16,-4 1-5-16,0-1 3 15,0 0-3-15,3 1 2 16,1-1-2-16,0 4 2 16,-1 6-5-16,1-3 2 15,0 4 3-15,-4-1-3 16,7-3 3-16,1 0-2 16,-1 0 11-16,0 0-10 15,1 0-3-15,-1 0 1 16,1 4 0-16,-1-1 0 0,1 1-3 15,-1-1 2-15,4 0 12 16,1 1-9-16,-1-1 3 16,0 1-4-16,0 2 5 0,1-2-5 15,3 6 6-15,-4 7-6 16,4-4 3-16,0-3-3 16,4 0 2-16,-4 1-2 31,3-1-1-31,1-4 1 0,0 4 1 15,0-3-1-15,-1 0 5 16,1 0-5-16,4 0-3 16,-1-4 2-16,1 0 3 15,-1-3-3-15,1 7 6 16,-1-3-5-16,1-1 0 16,3 0 0-16,-3-3 4 0,-1 0-4 15,12 1 0-15,-4-1 0 16,0-4 4-16,8 1-4 15,-4 0 0 1,0-1 2-16,0 1-2 16,-4-4 8-16,4 1-7 0,-4-4 10 31,0 0-9-31,4 0 2 16,-4 0-4-16,0 0-1 0,0 0 1 15,0-4 1-15,0 4-1 16,0-3 5-16,-4 0-5 15,4-7 6 1,0 3-3-16,4 0-2 16,-4-6 1-16,1 10-2 0,-5-8 2 15,0 1-2-15,0 0-1 16,1-3 1 0,-1 3-1-16,-3-4 0 15,3 4 0-15,-4 0 2 16,1-3-1-16,0 3-1 15,-1-3 1-15,1-1-1 16,-1 1 2-16,1-1-1 16,-5 1 8-16,1-7-7 15,0 3-1-15,0 0 0 16,0-6-4-16,-4 3 2 16,0 0 4-16,3 3-3 0,-3 0 6 31,0 0-5-31,0 1 0 15,0-1 0-15,-3 0-1 16,-1 0 0-16,0 4 0 0,0-1 0 16,-3 1 2-16,-1 0-1 15,1 3-1-15,-1 0 1 16,1 0-1-16,-1-1 0 16,0-2 0-16,-7 3 0 0,4 0-6 15,-8 3 5-15,4 1 0 16,0-1 1-16,0 0-12 15,4 4 10-15,-1-7-30 16,1 3 24-16,0 7-41 16,-1 0 37-16,1 10-92 31,0 0 80-31,-1 0-203 16</inkml:trace>
  <inkml:trace contextRef="#ctx0" brushRef="#br0" timeOffset="-6171.4846">14522 2674 84 0,'0'0'39'0,"0"4"-31"0,0-4-10 0,0 0 13 0,0 0-9 15,4 0-4-15,-4 0 2 16,11 3 0-16,-11-3 0 16,4 3 0-16,-4-3 0 15,0 0 16-15,4 4-12 16,-4-4 38-16,0 0-33 15,4 3 11 1,-4-3-14-16,0 0 10 16,0 0-12-16,4 4 12 0,-4-4-12 15,0 0 17-15,0 0-16 16,11 3 26-16,-11-3-23 16,7 3 26-16,-7-3-25 0,8 4 21 15,-4-4-23-15,-8 0 22 16,0-4-8-1,12 4-14-15,-5 0 13 0,1 0-15 16,0 0 11-16,-4 0-11 16,4 0 8-16,0 0-10 15,-4 0-1-15,3 0-1 16,1 0 4-16,7 0 5 16,-3 0-8-16,0-3 8 15,-1 0-7-15,1-1-2 16,-1 4 0-16,4 0-1 15,1 0 0-15,-1-3 0 16,0 3 0-16,1-4 0 16,-1 4 0-16,0 0-14 31,1 0 11-31,-1 0 15 0,0 0-10 16,1 0 5-16,-1-3-5 15,-4 3-4-15,1 0 2 16,-1 0 0-16,1 0 0 15,0 0 0-15,-5 0 0 16,1 3 2-16,0-3-1 16,0 0 5-16,-1 0-5 0,1-3 0 15,-4 3 0-15,0 0-1 16,0 0 0-16,0 0 2 0,4 0-1 16,-4 0-1-16,0 0 1 15,0 0-4-15,0 0 2 16,0 7-75-16,-4 0 60 15,-3 3-219 1,-8-4 182-16,-1-6-91 16</inkml:trace>
  <inkml:trace contextRef="#ctx0" brushRef="#br0" timeOffset="-6941.0068">14609 2463 92 0,'-4'0'42'0,"4"0"-33"0,0 0-11 15,0 0 63-15,0 0-48 16,0 0 51-16,0 0-47 16,0 0 24-16,0 0-30 0,0 0 28 0,0 0-30 15,0 0 16-15,0 0-19 16,8-3 6 0,-1 3 2-16,1-3-10 15,0-1 3-15,-1 4-5 16,1 0 2-16,-1 0-3 15,1 0 2 1,-1 0-2-16,5 0-1 16,-1 0 1-16,0 0-4 15,0-3 2-15,1 0 4 16,-1 3-3-16,0 0-2 16,1 0 1-16,-5 0 1 0,1-4 0 15,-1 4 2-15,1-3-1 16,-1 3-1-16,1 0 1 0,-1 0-4 15,-3 0 2-15,-4 0 1 16,0 0 0-16,0 0-3 16,0 0 2-16,0 0-52 15,0 0 41-15,-4 3-91 16,1 4 79-16,-5 0-166 16</inkml:trace>
  <inkml:trace contextRef="#ctx0" brushRef="#br0" timeOffset="12422.423">15088 2593 80 0,'-4'-4'36'0,"4"8"-29"0,0-4-9 0,0 0 49 16,0 0-37-16,0 0 44 0,0 0-41 16,0 0 28-16,0 0-31 15,0 0 29-15,0 0-30 16,0 0 21-16,0 0-22 0,4 0 27 15,-4 0-27-15,0 0 13 16,0 0-15-16,4 0 19 16,-1 0-19-16,5 3 11 0,-8-3-12 15,8 0 2-15,-5 3-5 16,9-3 8-16,-1 0-8 16,0 4 5-16,4-1-6 15,0 0 0-15,1 1 0 16,-1-4 1-16,0 3-1 31,4 0-3-31,-1 1 1 0,5-4 6 16,0 0-4-16,-1 3-3 15,5-3 2-15,3 0 5 16,4 0-4-16,-4 0 3 16,0 0-3-16,0 0 2 15,4 0-2-15,-7 0-6 16,-1 0 4-16,0 0 3 0,4 0-2 15,1 0 6-15,-5 0-5 16,-3 0 0-16,-4 3 0 0,-1-3 7 16,-3 0-6-16,1 0-1 15,-5 0 0-15,0 4-7 16,-3-4 5-16,-1 3-8 31,-7-3 6-31,4 7-90 16,-4-4 72-16</inkml:trace>
  <inkml:trace contextRef="#ctx0" brushRef="#br0" timeOffset="18756.2082">16457 2519 212 0,'7'-27'95'0,"-3"24"-75"0,0-1-25 0,-1 1 30 16,1 0-21-16,0-1 19 15,0-2-18-15,-1-1 32 16,-3 0-29-16,0 1 31 0,0-1-30 16,0 0 24-16,-3 0-24 0,-1 1 17 15,0-4-19-15,-3 3 13 16,-1 0-15-16,1 1 6 15,-1-1-8-15,0 3 6 16,1 1-6-16,-1 0 1 0,1-1-3 16,-1 4-3-16,1 0 1 31,-8 0 6-31,3 4-4 0,-6-1-3 16,2 0 2-16,1 4 3 15,4 0-3-15,0 0 0 16,3 3 1-16,-3 3-4 15,3-3 2-15,1 0 4 16,-1 7-3-16,1 0 0 16,3 6 1-16,0-3 1 0,0 0-1 15,1 0-3-15,-1 1 1 16,4-1 4-16,0 0-3 16,0-3 3-16,0-1-2 15,0 1-1-15,4 0 1 0,-1 0 1 16,1-4-1-16,0 4-1 31,0-4 1-31,3 4 4 16,5-4-4-16,-1 1 0 0,0-4 0 15,8 0 4 1,0-3 5-16,-4-1-8 16,0-2 11-16,4-1-10 15,-4-6 4-15,0 3-5 16,4-4 5-16,-4 1-6 0,4-7 6 15,-4 6-6-15,0-6 6 16,0 0-6-16,4 4 6 16,-4-8-6-16,-4 4 9 15,1 0-8-15,3-3 5 16,-4-1-6-16,0 1 17 16,-7 0-14-1,7-1-7-15,-3 1 3 16,-4-1-4-16,0-6 3 15,-4 0 1-15,0-3 0 0,-4 3-3 16,0-1 2-16,-4 5-8 16,-3 2 7-16,7 1-52 15,-3 3 42-15,-8 0-113 16,11 0 96-16,-4 3-318 16</inkml:trace>
  <inkml:trace contextRef="#ctx0" brushRef="#br0" timeOffset="167535.0876">17565 2172 96 0,'0'-7'42'0,"0"10"-33"0,0-3-11 15,0 0 55-15,0 0-42 0,0-3 52 16,0 3-47-16,0 0 31 16,0 0-35-16,0-3 33 0,0 3-34 15,0 0 28-15,-4 0-29 0,4-4 29 16,-4 4-30-16,1 0 24 15,-5 0-24-15,8 0 9 32,0 4-13-32,0 2-1 0,-4 1-2 15,-3-4 1-15,-1 14 1 16,1 3-3 0,-5 0 2-16,-3-3-2 15,0 3-1-15,0 4 1 16,-4-1-1-16,8 4 0 15,-4 0 2-15,0 6-1 0,4 11 2 16,-4-4-2-16,-1 0-3 16,5-3 1-16,0-3-2 15,3-1 2-15,1-3 4 16,-1 1-3-16,4-1 0 16,1-4 1-16,3-2-4 15,0-1 2-15,3 1 4 0,1-4-3 16,4 0 0-16,-1 0 1 0,1 0-1 15,-4-3 0-15,7 0 2 16,-4 0-1-16,1-4-1 16,0 0 1-16,-5 1-13 15,-3-1 10-15,0-3-75 32,0-3 60-32,-3 0-145 0,-1-7-50 31</inkml:trace>
  <inkml:trace contextRef="#ctx0" brushRef="#br0" timeOffset="168604.6206">17546 2594 204 0,'0'-3'92'0,"-4"-24"-73"0,4 13-24 16,0 1 67 0,0 3-17-16,0 0-30 15,0 3 8-15,0 0-17 16,4 4 7-16,-4 23-4 15,0 0-6-15,0 0-2 0,0 1 0 16,0 2-1-16,0-3 0 16,0 0 2-16,0 0-1 15,0 0-3-15,0-3 1 16,0-3 6-16,0-4-4 16,0 0 3-16,0-4-3 15,0 1 5-15,0-7-5 0,8-3-3 16,-5-1 2-16,5-2 0 15,0-1 0-15,-1-6 5 16,1-1-4-16,-1-3 3 16,5-9-3-16,-1-8 2 15,0 4-2-15,-3 0-3 16,11 3 1 0,-4 4 1-16,0 2 0 15,-4 8 5-15,0 3-4 16,1 7 3-16,-5 3-3 0,12 3-1 15,-11 4 1-15,3 16-4 16,-4 1 2-16,-3-1 12 16,0 1-9-16,0-1 5 15,-1-3-5-15,-3 0 2 0,0 0-3 16,-3-3-3-16,-1-4 1 16,0-2 6-16,0-1-4 15,-3-4 6-15,7-2-6 16,11-4-5-16,-7-4 3 15,0-2 20-15,-1-1-16 16,1-3 3 0,8-4-4-16,-1-9 1 15,0-1-2-15,0-6-3 16,1 4 1-16,3-1 1 16,-4 3 0-16,4 4 0 15,-3 3 0-15,-1 4 0 16,-4 3 0-16,5 3 0 15,-5 4 0-15,1 3 0 0,-1 3 0 16,-3 4 0-16,7 0 0 16,-3 6 5-16,0 10-4 15,-8 1 6-15,7-4-6 0,-3 4 6 16,-4-1-6-16,0-3-5 16,0 4 3-16,0-1 8 15,0-3-5-15,0 7-7 0,0-4 5 16,0 1-1-16,-4-4 1 15,-3-3 5-15,7-4-4 16,-4-3-3-16,4 0 2 16,-4-3-14-16,0-4 11 15,4-6-64 17,0 0-32-32,0-7 72 0,0-1-132 15,4 1 122-15,0-3-104 16</inkml:trace>
  <inkml:trace contextRef="#ctx0" brushRef="#br0" timeOffset="168935.8671">18266 2430 196 0,'0'-7'88'0,"0"7"-69"0,0-3-24 16,0 3 69-16,0 0-51 15,0-7 35-15,0 4-36 32,0-1 30-32,-3 4-31 0,-1 0 16 0,0 0-19 15,4 0 6-15,-4 0-10 16,4 4 3-16,-4 6-5 16,4 0 5-16,0 0-6 15,-7 10 6-15,7 0-6 16,0 7 3-16,0 0-3 15,-4-1 2-15,4 1-2 0,-4-3-1 16,1-1 1-16,-1-3 1 16,0 0-1-16,-3 1-1 15,7 2 1-15,-4-6-1 16,-4-4 0-16,8 1 0 16,0-4 0-16,0 0-40 15,0-4 32-15,0-6-62 0,0-6-78 16,8-1 110-16,-4-3-153 15</inkml:trace>
  <inkml:trace contextRef="#ctx0" brushRef="#br0" timeOffset="169621.4124">18598 2436 264 0,'23'-3'121'0,"-20"3"-95"0,-3 0-33 0,0 0 37 15,-11 0-11-15,7 0-13 16,-7 0 14-16,7 0-15 16,-3 0 3-16,-1 3-6 0,1-3 2 15,-5 4-3-15,9-1-1 16,-5 1 1-16,1-1-1 15,-1 4 0-15,-3-1 2 16,7 1-1 0,-7 0-3-16,-1 6 1 15,9-3 4-15,-5 7-3 0,4 0 0 16,0-4 1-16,-3-3-4 16,7 0 2-16,0 0 1 15,0 0 0-15,0-3 0 16,0-4 0-16,7 4 2 15,-3-4-1-15,0 1 5 0,7-1-5 16,-3-3 3-16,-1 3-3 16,5 1 5-1,-1-4 1-15,0 3-5 16,1-3-1-16,-9 3 0 16,16 1-1-16,-11-1 0 15,3 4 0 1,0 0 0-16,-7-1 0 15,4 1 0-15,-8 0 2 16,-8 6 5 0,1-3-6-16,-1 4 3 15,-3-4-3-15,-1 0-1 16,-3 0 1-16,4-4 1 16,4 8-1-16,-5-4-6 0,1-7 4 15,-4 4 6-15,7 0-5 0,-3-1 1 16,3-9-6-1,1 3 4-15,-4-3-36 16,11-1 28-16,0 4-60 16,7-6 52-16,-3-1-95 15,7 4 85-15,1-8-162 16</inkml:trace>
  <inkml:trace contextRef="#ctx0" brushRef="#br0" timeOffset="170271.2913">18990 2426 252 0,'-7'-3'111'0,"7"3"-87"0,-15 0-30 16,7 0 38-16,8 0-27 15,-15 0 16-15,4 0 1 0,7-3-16 16,-7 3 14-16,7 0-15 0,-8 0 11 16,1 3-11-16,0 0-1 15,0 1-2-15,3-1 4 16,0 4-5-16,-3 0 3 16,7-1-3-16,-3 1 2 15,-1 0-2 1,1-1-3-16,-5 11-2 15,9-4 3 1,-1 8-2 0,-4-1 11-16,8-4-7 15,0 1-3-15,8-3 2 16,-4-1-6-16,-1-3 5 16,5-3 8-16,-4 3-5 0,7-3 5 15,-3 3-6-15,-1-4 3 16,1 1-3-16,-5 0 2 15,9-1-2-15,-8-2 2 16,-4 2-2-16,0 1 11 0,0 0-10 16,0 0 0-16,0-1-1 15,-4 1 1-15,0 0-1 0,-4-4 2 16,-3 4-2-16,4-1-1 16,-5 8 1-16,-7-4-4 15,4 0 2-15,4-3 1 16,-4 6 0-16,0-3-3 15,4 0 2-15,-1 0 6 32,1-3-4-32,0 0-36 15,7-4-45 1,4-10-81 0,4-6-36-1</inkml:trace>
  <inkml:trace contextRef="#ctx0" brushRef="#br0" timeOffset="170707.1925">19009 2103 228 0,'-4'-6'105'0,"4"6"-83"0,0 3-28 0,0-3 32 15,0 0-22-15,0 0 19 16,4 7-18-16,-4 3 15 15,11 0-15-15,-7 3 11 0,4 7-11 16,-5 4 8-16,-3 3-10 16,8 3 10-16,-4 7-10 15,-4-1-1-15,0 11-1 0,-4 14 1 16,-4-4-1-16,8 0-1 16,-11-4 1-16,-4 4-1 15,-11-3 0-15,-1-4-37 16,-3 0 29-16,-4 1-145 15,-4 2 118-15,-3 8-143 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39:01.36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79 18 136 0,'-4'-7'62'0,"-15"7"-49"0,12-3-16 15,7 3 21-15,0 0-15 16,0-3 21-16,0-1 7 16,0 4-22-16,-4 0 21 0,4 0-23 15,0 0 14-15,-4 0-16 16,-4 0 0-16,1 4-3 16,-1-1-2-16,5 0 1 0,-1 1-1 15,0-1 0-15,0 4 0 16,4-1 0-16,-3 1 0 15,3 0 0-15,0 0 11 16,0-1-9-16,7 1 5 16,1-4 7-1,-1 1-11 1,4-1 13-16,1-3-12 16,-1-3 6-16,0-1-7 15,-3 1-2-15,-1-4 0 16,1 1 1-16,0-1-1 0,-1 0-1 15,-3 0 1-15,0 1-1 16,-4 2 0-16,0 1-34 16,0 3 27-16,-4 0-74 15,0 7 63-15,0-1-189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39:02.05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26 491 144 0,'-4'-17'65'16,"8"30"-51"-16,0-19-17 0,-4 2 29 0,0 1-21 16,3-4 23-1,9 7-4-15,-5-7-17 16,1 7 14-16,-4-6-16 0,-1 2 11 0,1 1-11 16,0 10 2-1,-4-7 1-15,0 10 0 16,0 0-6-1,4 0 2-15,-4 0-3 16,3 0 11-16,1-3-10 16,0-1 14-16,0 1-12 0,0-3 14 15,3-1-13-15,1-3 14 16,-1 0-14-16,1-3 9 16,-1-1-11-16,1-3 4 15,-1 4-5-15,-3-4 5 16,0 1-6-16,0-1 0 15,-4-6 0 1,0 3-1 0,0-1 2-16,-4 5-1 0,0-1-3 15,0 4 1-15,1-1-5 16,-1 1 5-16,0 3-11 16,0 0 9-16,0 7-63 15,1-1 51-15,-1 8-181 16,-4-1 151-16,5-9-63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3:00.081"/>
    </inkml:context>
    <inkml:brush xml:id="br0">
      <inkml:brushProperty name="width" value="0.46667" units="cm"/>
      <inkml:brushProperty name="height" value="0.9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43 52 0,'4'-6'26'0,"-1"3"-21"0,-3 0-6 0,0 3 53 15,0 0-41 1,4 0 41-16,-1 0-39 0,1 0 41 15,-1 0-41-15,1 0 25 0,-4 0-28 16,3 0 31-16,-3-3-31 0,0 3 23 16,0 0-24-16,4 0 11 15,-1 0-14-15,-3 0 13 16,7 0-14-16,0 0 9 16,3 0-11-16,1 0 7 15,2 0-7 1,1 0 1-16,4 0-3 15,-1 0-1-15,0 0 1 0,1 0-1 16,2 0 0-16,1 0 5 16,0 0-4-16,0 0 0 15,-1 0 0-15,1 0 1 16,0 0-1-16,3 0 5 16,4 0-5-16,0 0 6 15,-4 0-6-15,-3 0 6 0,0 0-6 16,-1 3 6-16,1-3-6 15,0 0 3-15,0 0-3 16,3 0-1-16,0 0 1 16,4 0 1-16,-4 3-1 15,-3-3 8 1,0 0-7-16,-1 0 5 16,5 0-6-16,-1 0-11 15,0 0 8-15,0 0 9 16,1 0-6-16,2 0 3 15,1 0-3-15,3 0-1 16,-3 0 1-16,0 3 1 16,-1-3-1-16,1 0-1 0,-4 0 1 15,1 0 1-15,2 0-1 0,4 0-1 16,-3 0 1-16,0 0-1 16,-4 0 0-16,0 0 2 15,4 0-1-15,0 0 2 16,-4 0-2-16,4 0-1 15,-4 0 1-15,4 0-4 0,3 0 2 16,-3 0 9-16,3 0-6 16,-4 0-4-16,1 0 2 15,0 0 5-15,-4 0-4 16,-3 0 0-16,17 0 0 16,-3 0-1 15,-4 0-3-31,0 0 2 0,0 0 4 15,-3 0-3-15,0 0-2 16,-1 0 1-16,1 0 4 16,0 0-3-16,3 0 0 15,-3 0 1-15,-4 0 1 0,4 0-1 16,-4 0-3-16,0 0 1 16,0 0 4-16,1-3-3 0,-5 0 6 15,8 3-5-15,7 0 3 16,-4-3-3-16,-3 3-1 15,-1-3 1-15,1-1-4 16,0 4 2-16,-4-3 1 16,4 3 0-16,-4 0 2 31,-3 0-1-31,-1 0-3 0,5 0 1 16,-5-3 4-16,5 0-3 15,-5 0-2-15,-2 3 1 16,-4 0 4-16,0 0-3 15,-1 0 3-15,-2 0-2 16,-1 0-1-16,1 0 1 16,-1 0-1-16,0 0 0 0,-3 0 2 15,4 0-1-15,-4 0-1 16,3 0 1-16,-3-3-1 16,0 3 0-16,3 0 0 15,-3-3 0-15,0 0 0 16,3 3 0-16,4 0-6 0,-3 0 5 31,-4 0 3-31,0 0-2 0,-1 0 3 16,-2 0-2-16,6 0 2 15,-3 0-2-15,-7 0-3 16,0 0 1-16,0 0 4 16,0 0-3-16,7 0-2 15,-7 0 1-15,0 0 1 16,7 3-23-16,-3 3 18 15,-1 0-124-15,-3 4 101 16,-7-1-279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39:02.943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184 930 160 0,'0'-4'72'0,"4"1"-57"0,-4 0-19 15,0 3 23-15,0 0-16 0,0 0 4 16,0 0-5-16,0 0 13 15,0 0-11-15,0 3 23 0,0 4-21 0,-4-4 23 16,1 0-22-16,-1 4 8 16,0-4-11-16,0 4 15 15,0-4-15-15,4 1 7 16,-3-4-8-16,3 3 12 31,0-3-11-31,0 0 14 0,0 0-13 16,0-3 17-16,0 3-17 15,0-4 7-15,0 1-9 16,0-4-2-16,3 1 0 16,-3 2 4-16,0 1-4 15,0 0-3-15,0-1 2 16,0 4 0-16,0-3 0 0,0 3 0 16,-3 0 0-16,3 0 0 15,0 0 0-15,0 0-3 16,0 0 2-16,0 0 4 15,0 0-3-15,3-3 0 16,-3 3 1-16,0-4 10 0,4 4-9 16,0-3 5-16,0 0-5 0,0-1 2 15,-4 1-3-15,0 0 5 16,0-1-5-16,0 4-3 16,0 0 2-16,0 0-42 15,0 0 33-15,0 4-177 16,-8-1-9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1:01.116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57 168 124 0,'-4'-10'59'0,"23"10"-47"0,-26-7-15 16,7 4 49-16,0-1-37 15,0 1 27 1,0 0-26-16,7-1 20 16,1 1-23-16,-1-1 19 0,-3 1-19 15,0-10 18 1,-4-1-4-16,0 4-15 15,-4 0 9 1,0-7 2-16,0 4-12 16,1 0 0-16,-1 3-3 0,0 0 4 15,0 3-5-15,-7 3 3 16,0 1-3-16,3 0-3 16,-3 13 1-16,3-3 1 15,1-1 0-15,3 1 0 16,0-4-3-16,1 1 2 15,3 9 4-15,-4-13 3 16,4 10-5-16,4-13 9 16,-4 9-8-16,0 1 5 15,0-10 3 1,3-4-10 0,-3-3 1-16,12 7 4 31,-5-7-4-31,4 0-3 0,-7 3 2 15,0 0-3-15,-4 0 2 16,4 14-47 0,-12-10-49-16,12 10 72 15,-8-1-190 1,0 14 166-16,-3-3 4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1:01.664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-3 483 196 0,'4'-10'88'0,"-1"6"-69"0,16-2-24 0,-8 2 13 15,-7 1-7-15,0 0 11 16,0-1-10-16,7 1 14 16,-11-1-12-16,0 1 6 0,0 0-7 15,0 3 6-15,0 0-6 16,0 0 9-16,-7 3-9 0,-1 0 2 15,0 4-4-15,-3 0 11 16,4 0-10-16,3-4 14 16,0 0-12-16,0 1 9 15,1-1-10-15,3-3 18 0,0 0-16 16,0 0 12-16,0 0-12 16,11-3 8 15,-4-1 4-31,1 1-12 0,3 0 3 15,-7-4-6-15,0 4 2 16,0-1-3-16,-4 1-1 16,0-1 1-16,0 1-4 15,0 0 2-15,0 3-5 16,0 0 5-16,-8 0-50 16,12 3 39-16,-12 4-104 0,4 3 89 15,-3 3-193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1:02.433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59 902 176 0,'0'-20'78'0,"0"23"-61"0,0-3-21 15,0 0 23-15,0 0-16 16,0 0 10-16,0 0 4 16,0 10 5-16,-7-3-16 15,-1-1 3-15,0 4-7 16,-3 0 10-16,7-3-9 16,1 0 16-16,-1 0-15 15,0-1 12 1,0-2-11-16,4-1 11 15,0-3-12-15,0 0 17 16,0-3-16-16,0-1 9 16,12 1-10-16,-5 0 6 15,4-1-7-15,-3-6-2 0,-4 7 0 16,0-1 1-16,-4 4-1 16,0 0-1-16,0 0 1 0,0 7-7 15,0 0 5-15,0 0 0 16,-8-1 1-16,12 1 2 15,-4 3-1-15,4-3 2 16,-1-1-2-16,1 1 8 16,-4-7-7-16,0 0 10 15,11 0 8 1,-3-3-15 0,-1-1 4-16,1 1-7 15,-4-4 5-15,0 1-6 16,-1-1 6-16,1 0-6 15,-4 4-5-15,0 0 3 16,0-1 3-16,0 4-2 0,-11 7-2 16,3 3-4-1,1 0 4-15,-1 3 4 16,4 1-2-16,1-4-11 0,3 0 9 16,0 0-81-16,0-3 65 15,0-4-282 1,-15-10 221-1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38:59.28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183 2029 48 0,'-7'-3'23'0,"10"6"-19"15,-6-3-5-15,3 0 28 0,0 0-22 16,0 0 38-16,0 0-33 15,0 4 27-15,0-4-28 16,0 0 15-16,0 0-18 16,0 0 17-16,-4 0-18 0,0 0 21 0,0 3-20 15,1-6 14-15,3 3-15 16,0 0 14-16,0 0-14 16,0 0 9-16,0 0-11 15,0 0 7-15,0 0-7 16,0 0 4-16,0 0-6 31,0 0 6-31,3 0-6 0,5 0 14 16,-1 3-11-16,1-3 3 15,3 0-5-15,4 0-1 16,0 0 0-16,1 0 4 16,2 0-4-16,1-3 0 15,4 3 0-15,-1-4-1 16,5 4 0-16,3-3 0 0,4 3 0 0,4 0 0 15,3 0 0-15,1 0 2 16,-1 0-1-16,1-4-1 16,7 4 1-16,0-3-1 15,0 0 0-15,0-1 5 16,3 4-4-16,1-3 0 31,7 3 0-31,-3-3 1 0,3 3-1 16,4-4-1-16,1 1 1 15,-1 0-1-15,0-1 0 16,7-2 2-16,1 6-1 16,0-4-1-16,-4 1 1 15,7 0 1-15,-3 3-1 16,-1 0-1-16,5-4 1 0,-1 1-4 16,0-4 2-16,1 4 1 15,-5-1 0-15,9 1 2 16,-5 0-1-16,0 3-1 15,1-4 1-15,3-9-1 16,0 10 0-16,-7-1 2 0,3 4-1 16,1-10-1-16,-1 4 1 31,0-1-4-31,-3 3 2 0,7-2 9 16,-3 2-6-16,-5 1-7 15,9 3 5-15,-5-3 5 16,0 3-5-16,1-10 1 15,-1 10 0-15,4 0 1 16,-3 0-1-16,-5 0-6 0,5 0 4 16,-5-10 3-16,5 3-2 15,-5 0-2-15,12 4 1 16,-3 0 6-16,-5 6-4 16,0-6 0-16,1-1 0 15,3 1 1-15,-4-1-1 16,5 1 2-16,-1 0-2 0,-4-1 2 15,-3 4-2-15,7-3-3 16,0 3 1-16,0-3 1 16,-3-1 0-16,7 4 2 15,-4 0-1-15,0 0 2 16,4-3-2-16,-4 3 2 16,15-3-2-1,-7-1 2-15,4 1-2 0,-8 3 8 16,-8-3-7-16,-7 3 2 15,11-4-3-15,-7 1 2 16,-1 0-2-16,-3-1-3 16,8 4 1-16,-5 0 6 15,-3-3-4-15,-4 3-3 16,4-7 2-16,0 4 3 0,0-1-3 16,0 1 3-16,-4 0-2 15,7-1 5-15,-3 1-5 16,-4 3 0-16,-7 0 0 15,14-3-1-15,-6-1 0 16,2 1 0-16,-2 3 0 16,-5 0 2-1,8 0-1-15,-8 0-1 16,0 0 1-16,1-3 1 16,-1-1-1-16,4 1-1 15,-4 0 1-15,1-1 1 16,-1 4-1-16,0 0 2 15,1 0-2-15,-5 0-1 0,1 0 1 16,-1-3-4-16,1 0 2 0,0 3 1 16,-5-4 0-16,1 1 2 15,-4 3-1-15,0 0-1 16,-4 0 1-16,1 0-1 16,3 0 0-16,-4 0 0 15,-4 0 0-15,-3 0 2 16,-4 0-1-16,0 0-3 0,4 0 1 15,-1 0 4-15,-3 0-3 16,0-4 0-16,0 4 1 16,-4-3 1-16,0 3-1 15,1 0-1-15,-1 0 1 16,-4 0-1-16,1 0 0 16,3-3 0-1,0-1 0-15,0 4 5 16,-7 0-4-16,-1 0-3 15,1 0 2-15,-4 0 3 16,-4 0-3-16,0 0-2 16,0 0 1-16,-4 0 4 15,1 0-3-15,-1 0 0 16,0 0 1-16,-3 0-1 0,-1 0 0 0,1 0 5 16,-8 0-4-16,4 0 3 15,-4 0-3-15,11 0-6 16,4 0 4-16,-4 0 6 15,1 0-5-15,6 0 1 16,1-3 0-16,-4 3-4 16,0-3 2-1,1-1 4-15,-1 4-3 16,-4 0-5-16,0 0 4 16,-3 0-22-16,-8 0 17 15,0 7-120-15,-8 6 98 16,-26-2-236-1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1:44.110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-116-1586 44 0,'-23'-4'23'0,"23"8"-19"0,-4-4-5 15,4 0 28-15,0 0-22 16,0 0 27-16,0 0 4 16,-7 0 10-1,-1 0-32-15,1 0 13 16,3 0-21-16,0 10 22 16,0 0 4-16,1-4-23 0,-1 1 22 15,0-3-24-15,0-1 22 16,4 0-22-16,0 1 22 15,0-1-22-15,0-3 14 16,0 0-16 0,0 0 11-16,0 0-11 15,0 0 5-15,0 0-7 16,0 0 1-16,12 13 8 16,-1-3-9-1,8 0 10 1,0-3-10-16,0-4-1 15,-1 1 7-15,1-1-7 0,8 1-1 16,-5-1 0-16,1-3 1 16,7 3-1-16,4 1 5 15,-4-4-5-15,4 0 6 16,0 0-6-16,4-10-5 16,-1 10 3-16,5 0 3 0,3 0-2 15,-3-4 3-15,-1 4-2 0,1 0 5 16,-1 0-5-16,4 0 3 15,4-7-3-15,0 11-3 16,0-1 1-16,0 1 6 16,-3-1-4-16,3 0-3 15,3-3 2-15,-3 4 5 32,4-1-4-32,-4-3 3 0,4 3-3 15,4 1 2-15,-1-4-2 16,4 0-3-16,-3 0 1 15,3 0 4-15,4 0-3 16,0 0 3-16,-3 0-2 16,3 0-1-16,4 0 1 15,0 0 1-15,-1 0-1 0,1 0 2 16,8 0-2-16,-8-4 2 16,-1 4-2-16,5 0-1 15,4 0 1-15,-1 0 1 16,0 0-1-16,12 0 2 15,-8-3-2-15,-3 3 2 0,3 0-2 32,4 0 2-32,-4 0-2 0,4 3-1 15,4-6 1-15,-4 3-1 16,-4 0 0-16,0 0 5 16,4 0-4-16,0 0-3 15,-4 0 2-15,4 0 3 16,-4 0-3-16,-4 0 0 15,5 0 1-15,6 0-1 0,-3 0 0 16,-3 3 2-16,-1-3-1 16,4 0-1-16,-4 0 1 15,-8 0 4-15,12 4-4 16,-7-4 6-16,-1 0-6 16,1 0 0-16,22 0 0 15,-8-4 4-15,-7 4-4 0,-11 0 0 16,7 4 0-16,-4-4 1 15,1 3-1-15,-5 0 2 16,9-6-2-16,-9 0-1 16,-3 3 1-16,-4 0-4 15,12 0 2-15,-9 0 6 0,1 0-4 32,4 0 0-32,-4-4 0 0,0 1 1 15,-4 3-1-15,-4 0-1 16,-3 0 1-16,14 0-1 15,-3 0 0-15,0 0 2 16,-4 0-1-16,0-3 2 16,4-1-2-16,-8 1-3 15,1 0 1-15,7 3 4 0,-1-11-3 16,-6 15 0-16,-1-1 1 0,0-10-1 16,-3 11 0-16,11-4 0 15,-8 0 0-15,-3 0 2 16,-5-7-1-16,1 7-1 15,8-7 1-15,-5 1 1 32,-3 16-1-32,0-14-1 15,-4 11 1-15,3-4 1 16,1-3-1-16,-4 4-1 16,4-1 1-16,-8-3-1 15,1 0 0-15,3 0 2 16,3 4-1-16,-3-4 2 0,0 0-2 15,-3-11-6-15,-1 15 4 0,0-1 8 16,4-3-5-16,-4 0-4 16,1 0 2-16,-5-3 0 15,-3 3 0-15,-1 0 2 16,5-10-1-16,3 0-1 16,-7 6 1-16,-4 1-4 15,0 0 2 1,0-1 4-16,-4 4-3 15,0-3 0-15,0 3 1 0,-3-3-1 16,-5 3 0-16,8 0 2 16,-7 0-1-16,7 0 5 15,0 0-7 1,-3 0 1-16,-5 0-3 16,-3 0 2-16,0 0-2 15,0 0 2-15,0 0 4 16,-4 0-3-16,0 0 3 15,0 0-2-15,0 0-1 16,0 10 1-16,4-14 1 16,-4 4-1-16,-4 0-3 0,1 0 1 15,7 10 4-15,-4-13-6 16,-4 3 3-16,0-3 5 16,-3 3-4-16,-1 0 0 15,1 0 0-15,-4 0-1 16,3 0 0-16,-7 0 0 15,8 0 0-15,-4-4 2 32,-4 4-1-32,7 0-1 0,-7 0 1 15,8 0-4-15,-1 10 2 0,1 4 1 16,-1-8 0-16,1-2 0 16,-1-11 0-16,1 14-3 15,-1-4 2-15,1 1 4 16,-1-4-3-16,1 3 0 15,0 0 1-15,-1-3-1 0,1 0 0 16,-1 0-3-16,1 0 2 16,-1 0 4-16,5 0-3 15,-1 0 0-15,4 0 1 16,-4 0-1-16,8-3 0 16,-4 0 0-16,0 3 0 15,-3-4 0 1,-1 4 0-16,0 0 0 15,1 0 0-15,-1 0 0 16,-4 0 0-16,-7 0 0 0,8 0 0 16,-1 0 0-16,1 0 0 15,0 0 0-15,-1 0 0 16,1 0 0-16,-1 0 0 16,1 4 0-16,-1-1 0 0,1-3 0 15,-1 0 0-15,-7 0 0 16,8 0 0-16,-8 0 0 15,0 0 0-15,7 0 0 16,-7 0 0-16,8 0 2 16,-8 0-1-16,0 0-3 15,7 0 1 1,-7 0 4-16,0 0-3 16,0 0 0-16,8 0 1 15,-8 0-1-15,0 0 0 16,8 0 0-16,-8 0 0 15,0 0-3-15,0 0 2 16,0 0 4-16,0 0-3 0,0 0 0 16,0 0 1-16,0 0-1 15,0 0 0-15,0 0 2 0,3 7-1 16,1-1-6-16,7 4 4 16,-11-3 0-16,8 3 1 15,3 0 2-15,-3 4-1 16,-4 2-3-16,-1-2 1 15,1-1 1 1,0 4 0-16,-4 6-3 16,0 4 2-16,4 0 4 15,7-4-3-15,-4 1 0 16,1-1 1-16,0 4-1 16,-5 0 0-16,1 0-3 15,0-4 2-15,0 11 1 16,-1-4 0-16,1 7-3 0,0-4 2 15,-4-3 4-15,0 1-3 16,4-8-2-16,-4 1 1 16,4-4 1-16,-4 0 0 15,0-3 0-15,3-1 0 0,1 8 2 16,-4-4-1-16,0-7-1 16,4 11-2-1,-4-8 1-15,0-2 1 16,0-4 0-16,4 0 0 0,-4-3 0 15,0-7-23-15,0 0 18 16,0 3-79-16,-4 0 65 16,-45-26-273 15,4-11 106-31</inkml:trace>
  <inkml:trace contextRef="#ctx0" brushRef="#br0" timeOffset="8100.7872">6859-1432 124 0,'0'0'55'0,"4"-4"-43"0,-4 8-15 0,0-4 63 0,0 0-48 16,0 0 40-16,7 0-38 15,-7 0 26-15,4-4-30 16,0 4 29-16,-1-3-30 0,-3 3 21 15,4-3-22-15,0 3 29 16,0-4-28-16,0 4 16 16,-4 0-19-16,0-3 17 0,3 3-18 15,-3 0 9-15,4 0-10 32,-4 0 1-32,0 0-4 15,0 0 2-15,4 3-2 0,-4-3 11 0,7 4-10 16,-7-4 3-16,8 6-4 0,-4 1-3 31,-1 3 1-31,1 0 9 16,0 0-6-16,0 0-1 15,0 4 0-15,-1-1 1 16,1 1-1-16,-4 6 2 0,0 3-2 16,4-3-1-16,0 0 1 15,-4 0-1-15,0 1 0 16,3-1 0-16,-3 3 0 0,4 1-3 15,0-1 2-15,0 1 4 16,-1 6-3-16,1 3 3 16,-4-3-2-16,0 1-3 15,0-5 1-15,4-2 4 16,-4 3-3-16,0-4 0 16,0 1 1-1,0-1 1-15,0 0-1 16,4 1-1-16,-4-4 1 15,0 3-1-15,0 1 0 16,0-4 8-16,0 0-6 16,11 0-7-16,-11 0 5 15,0 0-1-15,0 1 1 0,0-1 2 16,0 0-1-16,0 0-1 16,0-3 1-16,8-4 4 0,-12 7-4 15,4-3 0-15,0 6 0 16,-4-2 7-16,4-5-6 15,0 1-7-15,8 0 5 16,-1 0-1-16,-11-7 1 16,1 3 5-1,-1-3-4-15,0 0 0 16,4 0 0-16,0 0 1 16,0-3-1-16,-4 0 5 15,4-1-5-15,0 1 0 16,0-4 0-16,0 4 1 15,0-7-1-15,0 0 2 16,0 7-2-16,0-7-1 0,0 0 1 16,0 0 1-16,0 0-1 15,0 3 2-15,0-3-2 16,0 7-1-16,0-7 1 0,0 0 1 16,0 0-1-16,0 0-1 15,0 0 1-15,0 3 4 16,8 1-4-16,-8-1 0 15,0-3 0-15,0 3 1 0,0-3-1 16,-4 0 2-16,4 0-2 16,-4 0 2-16,4 0-2 15,0 0-3-15,0 0 1 16,0 0-2 15,0 0 2-31,0 0 1 0,0 0-37 16,0 0 29-16,-3-3-103 15,3 3 85-15,-8-3-288 16,0-1 242 0,1-3-24-16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2:08.7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 12 72 0,'0'-3'32'0,"0"6"-25"0,0-3-8 16,0 0 36-16,0 0-28 16,0 0 26-16,0 0-24 0,0 0 23 15,0 0-24-15,0 0 24 16,0 0-24-16,0 0 12 16,0 0-14-16,0 4 10 0,0-4-11 15,0 0 16-15,0 0-16 16,0 0 21-16,0 3-20 15,0-3 19-15,0 0-18 0,4 7 7 16,-4-7-10-16,3 3 6 16,-3-3-7-16,4 7 12 15,-4-7-11-15,4 3 6 16,0 0-7-16,-1 1 6 0,1-1-6 16,0 0 4-16,0 1-6 31,0-1 11-31,-1 1-9 0,1-1 4 15,0 0-5-15,0 1 5 16,-1-1-6-16,1 0 3 16,4 1-3-16,-1-1 5 15,-3 4-5-15,7-4 3 16,1 0-3-16,-5 1 5 16,8 9-7-16,0 1 1 15,-3 6 8-15,-1-4-6 16,0-2-4-16,1-1 2 15,-1-3 3-15,0 0-3 16,4 0 0-16,0 0 1 16,0 4 7-16,1-7-6 15,-1-1-9 1,0 1 5-16,4 0 7 16,-4-1-5-16,7 1 4 15,-3 0-3-15,8-1 2 16,-5-2-2-16,1 3-6 15,-1-1 4-15,1 1 3 16,0-4-2-16,-1 1 3 0,1-1-2 16,0 0 2-16,3-3-2 0,8 4-1 15,-4-4 1-15,-4 0 1 16,1 0-1-16,-1 0-1 16,4 0 1-16,-3 0 4 15,3 0-4-15,-4 0 3 16,4 3-3-16,8-3-6 15,0 0 4-15,-4 0 3 0,-4 0-2 16,0 0 3-16,0 0-2 16,-3 0 2-16,7 0-2 15,3-3-1-15,-3-1 1 16,0 4-1-16,0-3 0 16,0 3 5-16,0-3-4 15,0-1-3 1,0 1 2-16,4 0-6 15,3 3 5-15,-3 0 3 16,-1 0-2-16,-3-4 3 16,0 1-2-16,-4 0 2 15,8 3-2-15,4-4-1 16,-5 1 1-16,-3 3 1 0,0-4-1 16,0 4-1-16,4-3 1 0,-4 0-1 15,0-1 0-15,7 4 0 16,-3-3 0-16,0 0 0 15,-1-1 0-15,-3 1 0 16,0 0 0-16,0-1 2 16,0 1-1-16,4 3-1 15,-4 0 1 1,0-3 1-16,-1-1-1 16,1 1 2-16,0 3-2 15,-3 0-1-15,-1 0 1 16,0 0-1-16,0 0 0 15,4 0 2-15,0 0-1 16,-4 0 2-16,-4 0-2 16,5 0-3-16,-1 0 1 0,-4 0 4 15,-3 3-3-15,-1 1 0 16,9-1 1-16,-1-3 1 16,0 3-1-16,-4-3-1 15,1 4 1-15,-5-4-1 16,1 3 0-16,0 0 5 0,-1 1-4 15,1-1-5-15,-4 4 3 0,-1-4 3 16,1 0-2-16,0 1 0 16,-4-1 1-16,8 4-1 15,-4 0 0-15,-4-1 5 16,7 1-4-16,-3 0-3 16,-4-1 2-16,0-2 0 31,1 2 0-31,-5 1 2 0,0 0-1 15,0-4 5-15,1 4-5 16,-5-4 3-16,1 1-3 16,-8-4-1-16,7 13 3 15,1-3-2 1,-1-3-1-16,1-1 1 16,-8-6-1-16,8 7 0 0,-5 3 0 15,1-3 0-15,-4-7 0 16,4 7 2-1,0-1-1-15,-4-9-1 16,0 3 1-16,0-3-1 16,0 3 0-16,3 6 0 0,1-9 2 31,0 0-1-31,-4-1-1 16,0 4 1-16,0-3 1 15,0 3-1-15,0-3-1 16,4-1 1-16,-4 4 1 15,0-3-1-15,3-7-1 16,-3 10 1-16,0-10-4 16,4 3 2-16,-4 0 4 0,4 1-3 15,0 2-2-15,-4 1 1 16,0 0 1-16,0-4 2 16,4 0-1-1,-1 1-3-15,1-1 1 16,0 3 4-16,0-2-3 15,7-1 0-15,0 0 1 0,-3 4-4 16,-1-4 2-16,1 4 4 16,11 0-3-1,-4-4 0-15,-4 4 1 16,0-4-1-16,5 0 0 0,-1 4 0 16,-4-1 0-16,4-2 0 31,0 2 0-31,0 1 0 0,0 0 0 15,0-1 0-15,0 1 0 16,0 0 0-16,-3-1-3 16,-1 4 2-16,0 0 4 15,8-3-3-15,-4 3-2 16,4-3 1-16,0-1-2 16,0 4 2-16,-4-3 4 0,4 3-3 15,-8 0 3-15,4-3-2 16,0 3-1-16,0 0 1 15,0 0-1-15,1 0 0 16,-5 0-3-16,4 0 2 16,0 0 4-16,8 0-3 15,-4 0-2 1,11 3 1 0,-4-3 1-16,0 3 0 15,-3 1 0-15,0-1 2 16,-1 0-1-16,1-3-3 15,0 0 1-15,-1 4 4 0,1-4-3 16,-1 3 0-16,5 0 1 16,3 1 1-16,-4-1-1 0,-3 0-3 15,0 1 1-15,-1-1 4 16,1 0-3-16,-4 4-2 16,0-4 1-16,-1 1 1 15,1-1 0-15,0 1 2 16,8-1-1-16,3 0-3 15,-4 1 1-15,-3-1 4 0,-1 4-3 16,1-7 3-16,0 3-2 16,-1 0-1-16,1 1 1 15,-1-4-4-15,1 3 2 16,3 0 1-16,-3 4 0 16,3-4 2-16,8 4-1 31,-3 0-3-31,-1-4 1 0,0 4 1 15,0-4 0-15,-4 1 0 16,1-1 0-16,-5-3 2 16,9 10-1-16,3-3-3 15,-4-1 1-15,-4 1 1 0,0-4 0 16,1-3 2-16,-1 11-1 16,1-1-1-16,3-14 1 0,-4 4-4 15,1 0 2-15,3 0 4 16,4 0-3-16,-4 0-2 15,-4 0 1-15,1 0 6 16,-1 0-4-16,0 0-3 16,1 0 2-16,-5 0 5 31,9 0-4-31,3 0-3 0,-1-3 2 16,-2 0 5-16,-1-1-4 15,-4 1 0-15,1 3 0 16,-1-14 1-16,0 8-1 15,1-1 2-15,-5 0-2 16,1 4-1-16,0 0 1 16,-1-1-1-16,5 4 0 0,-5-3 2 15,1 0-1-15,0-1-1 16,-5 1 1-16,5 0-4 16,-4-1 2-16,0 1 6 15,0-1-4-15,-1-2-3 16,9-1 2-16,7-3 0 0,-4 3 0 15,-4 1 2-15,1-1-1 0,-5 4-3 16,1-4 1-16,0 0 4 16,-1 0-3-16,1 1 0 15,-1-1 1-15,-3 0-1 16,0 1 0-16,4-1 2 16,-4 0-1-16,7 1-1 31,-3-8-2-31,-1-3 1 15,-3 4 6-15,0 3-4 16,-4-7 3-16,0 0-3 16,0 4 2-16,-4 3-2 15,1 0-1-15,-1 0 1 16,4 0-1-16,-4 3 0 16,-3 0 0-16,3 1 0 0,-3-1 0 15,-1 0 0-15,1 1 0 16,-1-1 0-16,9 0 0 15,-5 0 0-15,-4 1 0 16,1-1 0-16,0 0 2 0,7 1-4 16,-4 2 2 15,-4 1 0-31,1 0 0 0,-4-1 5 16,-4 4-4-16,4-3-3 15,-4 3 2-15,0 0 0 16,0 0 0-16,0 0 2 15,0 0-1-15,0 0-3 16,0 0 1-16,0 0 9 16,0 0-6-16,0 0-9 0,0 0 5 15,0 0-2-15,0 0 3 16,3 7-27-16,-3-1 22 16,-7 4-63-16,-1 0 53 15,-11 0-186-15,-7 0 156 16,0-6-206-1</inkml:trace>
  <inkml:trace contextRef="#ctx0" brushRef="#br1" timeOffset="-21596.5838">-154-645 80 0,'0'-3'36'0,"-15"6"-29"0,23-6-9 0,-5 3 33 0,-3 0-25 16,4 0 42-16,0 0-36 15,0-3 31 1,-1-4-4 0,-3 7 0-16,0-7-1 15,0 7-2 1,0 0-25 0,0 0 20-16,0 0-24 15,0 0 11-15,0 0-13 0,0 0 13 16,0 0-13-16,0 7 9 15,0 0-11-15,0-1-1 16,0 1-1-16,0 0 4 16,0-1-4-16,0 5 6 15,0-1-6-15,0 3 0 0,0 0 0 16,0 1 1-16,0 3-1 16,0-1-1-16,0 1 1 15,0-4 1-15,0 8-1 16,0-5 2-16,0 4-2 15,0 1 11-15,0-5-10 16,12-2 3 0,-5-1 4-1,1 1-6-15,-1-4 4 16,5-4-6-16,-1 4 9 16,0-3-8-16,1 0 2 15,3-4-3-15,-4 0 5 16,0-3-5-16,1 0 3 15,3 0-3-15,0 4-1 0,4-4 1 16,3 0 1-16,5 0-1 16,-1 0 2-16,4 0-2 15,0 0-3-15,4 0 1 0,0 3 9 16,8-3-6-16,-1 0-4 16,4 0 2-16,1 4 3 15,-1-1-3-15,8 0 0 0,-1 1 1 16,5-4 4-16,0 3-4 15,3 0-3-15,0-3 2 16,4 0-3-16,0 4 2 16,4-1 6-16,8 0-4 15,-5 1 0-15,5-4 0 32,-5 3-1-32,8-3 0 0,1 0 0 15,-5 0 0-15,8 0-3 16,0 0 2-16,-4 3 4 15,0-3-3-15,4 4 3 16,4-4-2-16,-23 0-1 16,27 0 1-16,-5 0 4 15,1 3-4-15,3 0 6 0,1-3-6 16,-8 4-5-16,4-4 3 16,-1 3 0-16,1-3 1 0,4 3 0 15,3-3 0-15,-7 4 2 16,-5-1-1-16,1 1 5 15,4-4-5-15,0 0-3 32,-4 3 2-32,7 0 5 0,-7 1-4 15,-4-1 0-15,12-3 0 16,-1 0-4-16,-3 0 2 16,0 0 6-16,0 0-4 15,-4 0 3-15,-8 0-3 16,12 0 2-16,-4 0-2 15,-4 0 2-15,4 0-2 0,3 0 2 16,-6 0-2-16,-1 0-1 16,4 0 1-16,0 0 1 15,0 0-1-15,-8 0-1 16,12 0 1-16,-8 0 1 16,-4 0-1-16,12 0-1 15,-8 0 1-15,0 0 1 0,-3 0-1 31,7 0 2-31,11 0-2 16,-11 0-3-16,4-3 1 16,-4-1 4-16,-4 4-3 0,0 0 6 15,-7-3-5-15,7 0 0 16,-8 3 0-16,-3 0-1 16,-4-4 0-16,12 1 2 0,-1 3-1 15,-3 0-1-15,-4-4 1 16,0 4-1-16,3 0 0 15,-7-3 0-15,-3 3 0 16,3-3 0-16,0 3 0 16,-4 0 2-16,-3-4-1 15,-5 4-3-15,1 0 1 0,0 0 1 16,0 0 0-16,-4 0 5 16,0-3-4-16,-4 3-3 15,0 0 2-15,4 0 0 16,0-3 0-16,-3 3 0 15,-1-4 0-15,-4 1 2 16,1 3-1 0,-5 0-1-16,-3-3 1 15,4 3-1-15,7-4 0 16,-7 1 0-16,0 3 0 16,-4-3 0-16,0 3 0 0,0 0-3 15,7-4 2-15,1 4 4 16,-5 0-3-16,1 0-2 15,-4-3 1-15,0 3 4 0,0 0-3 16,3-3 0-16,-6-1 1 16,3 4-1-16,7-3 0 15,-7 0 0-15,-4 3 0 16,4-4 0-16,-4 1 0 16,0 3 0-16,-3-4 0 15,-5 1 0-15,9 0 0 0,-5-1 0 16,4 4 0-16,0-3 0 15,-3 3 0-15,-1-3 2 16,0-1-1-16,-3 4-3 16,0-3 1-16,-1-4 4 31,1 7-3-31,-4 0-2 16,0-10 1-16,-1 0 1 0,5 3 0 15,3 11 0-15,-3-11 0 16,0 4 0-16,-4-1 0 15,-1 1 5-15,1 0-4 0,0-1-3 16,-4 1 2-16,0 0 0 16,0 3 0-16,-3-4 0 15,-1 4 0-15,0-3 2 0,-3-4-1 16,-1 4-1-16,1 3 1 16,-1 0-1-16,-3-7 0 15,0 4-3-15,11 0 5 16,-4-1-2-1,4 1 0-15,-7-1 1 32,0 4 1-32,7-3-1 15,-4 0-1-15,-4-1-2 16,1 4 1-16,0-3 1 16,-1 3 0-16,1 0 0 15,-1 0 0-15,1-3 0 16,-1 3 0-16,-3 0 5 15,0 0-4-15,3 0-3 0,-3 0 2 16,4-4-3-16,-5 4 2 16,1 0 1-16,4 0 0 15,-1-3 5-15,-3 3-4 0,4 0-3 16,-1 0 2-16,1-3-6 16,-5 3 5-16,1 0 3 15,0-4-2-15,0 1 6 31,-4 3-5-31,4 0 11 0,-1-3-9 16,1-1 2-16,-4 4-4 16,0-3 5-16,0 0-5 15,0-4 3-15,-4 0-3 16,1-3-1-16,-1-3 1 16,0-1-13-16,-4-6 10 0,1 0-36 15,-4-10 29-15,-1-10-71 16,-3-1 61-16,-26-2-210 15,-1-4 176-15,1-30-179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5:53.2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-2-7 436 0,'-4'0'194'0,"8"0"-153"0,-4 0-52 0,0 0-73 16,0 0 64-16,0 0-142 15,0 10 123 1,4 0-206-16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3:28.84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15043 4512 128 0,'-4'-20'59'0,"0"20"-47"0,8-21-15 0,-4 18 43 16,0 0-32-16,0-1 8 15,0 1-11-15,0 0 25 16,0-1-23-16,-4 1 33 0,0 0-30 15,1-1 23-15,-1 1-24 0,0 0 14 16,-3-1-17-16,-1 1 6 16,-3-1-9-16,-4 1-2 15,0 0 0-15,-4-1 4 16,0 1-4-16,4 0 3 0,0 3-3 16,-4-4-1-16,0 4 1 15,0 0 1-15,0 0-1 0,4 4-1 16,-4-1 1-16,0 0-1 15,4 1 0-15,0 2 5 16,0-2-4-16,-4 3-3 16,1-4 2-16,-5 7 0 15,4 0 0-15,0-3 2 32,4-1-1-32,0 1-1 0,0 3 1 15,4 0 1-15,-1 0-1 0,1-3 2 16,0 0-2-16,-4-1 2 15,7 1-2-15,1 0 2 16,-1-1-2-16,0 1 5 16,1 0-5-16,-1 0 3 15,1-1-3-15,-1 1 2 16,1-4-2-16,3 4 2 16,0 0-2-16,-3-1-1 15,3 1 1-15,0 0-1 16,0 0 0-16,1-1 0 0,-1 1 0 15,0 0 2-15,0 3-1 32,1-4 5-32,-1 1-5 0,0 3-3 15,0-3 2-15,0 0 5 16,4-1-4-16,0 1 3 16,0 0-3-16,0-1-1 15,0 8 1-15,0 3 4 16,0-7-4-16,4 0 0 15,-4 3 0-15,4 0 4 0,-4 1-4 16,0-4 3-16,4 0-3 16,0 0 2-16,-1 0-2 15,1-3 5-15,0 0-5 16,3-1 3-16,1 1-3 16,-1 3 2-16,1-3-2 15,0-1-1 1,-1 1 1-16,4 0 4 15,-3-1-4-15,3 1 6 0,1 0-6 16,-1 0 0-16,0-1 0 16,8-2-1-16,-4-1 0 15,4 0 0-15,0 1 0 16,0-1 5-16,-4 0-4 16,0 1 3-16,0-1-3 0,4 0 2 15,0 1-2-15,-1-4-1 0,-2 3 1 16,2-3 4-16,1 4-4 15,0-4-3-15,-4 3 2 16,8 0 5-16,-4-3-4 16,7 4-3 15,-3-4 5-31,-4 0-3 0,-1 0 3 16,1 0-2-16,0-4 2 15,0 4-2-15,0 0 2 16,-4 0-2-16,0-3-1 15,0 0 1-15,-4-1-1 16,1 1 0-16,-1-1 5 16,0-2-4-16,-3-1 0 0,7 4 0 15,-4-4 4-15,0 0-4 0,1-3 0 16,-5 4 0-16,1-5 1 16,3 5-1-16,1-1 2 15,-5 0-2-15,1-3 5 16,-5 4-5-16,1-11 0 31,0 3 2-31,0-9-2 16,-1 6-1-16,1-3 1 15,-4 3 1-15,0 1-1 16,0-1-1-16,0 0 1 16,0 0-7-16,0 4 5 15,0 0 3-15,0-1-2 16,0 1 3-16,0-1-2 0,-4 1-3 15,-3 0 1-15,-1-1 1 16,1 4 0-16,-8-3 0 16,0 3 0-1,0-4 0-15,-1 1-3 16,1 3 2-16,-3 0-2 16,-1-4 2-16,0 4 1 0,0 0 0 0,0 3-9 15,-3 1 7-15,-5-1-30 16,1 0 25-16,-1 4-76 15,1 0 64-15,-4 9-177 16,0-9 151-16,3-4-127 16</inkml:trace>
  <inkml:trace contextRef="#ctx0" brushRef="#br0" timeOffset="1581.3137">14515 4817 128 0,'4'-24'59'0,"-1"24"-47"0,9 0-15 16,-5 0 7-16,-7 0-4 0,15 0 0 15,4 0 28 1,-4 0 17-16,0 3-33 16,-3-3 13-16,-1 0-19 15,-3 11 10-15,-1-1 5 16,-3-14-15-16,0 4 23 31,-1 10-23-31,1-13 20 0,0 10-19 16,-4-11 13-16,4 11-15 15,-4-10 14-15,0 9-14 16,0 1 14-16,0-7-14 16,0 0 11-16,3 3 5 15,1-9-15 1,-4 6 9-16,4-4-12 0,4 1 10 15,-5 0-10-15,5-1-1 16,-1 1-1-16,1 0 4 16,-1-1-4-16,1 4 9 15,0 0-8-15,3 0-1 16,0 0 0-16,0-3 4 0,1 3-4 31,-1 0 0-31,0 0 0 0,1-3 1 16,-1 3-1-16,0 0-3 15,1 0 1-15,-1 0 4 16,0 0-3-16,1 0 0 16,-1 6 1-16,0-6-1 15,1 7 0-15,-1-4-3 16,-4 1 2-16,1 2-24 0,-1-2 19 16,-3 2-54-16,-4-6 47 15,8 10-124 1,-4-3-108-1</inkml:trace>
  <inkml:trace contextRef="#ctx0" brushRef="#br0" timeOffset="900.7029">14666 4689 128 0,'0'-3'59'0,"0"0"-47"0,0-1-15 16,0 4 29-16,0 0-21 0,0-3 37 16,0-1-32-16,0 1 41 15,0 0-39-15,0-1 31 0,0 1-32 16,0 0 19-16,0-1-22 0,0 1 15 15,0 0-17-15,0-1 17 16,0 1-18-16,0 0 9 16,0-1-10-16,0 4 12 0,0 0-12 15,3 0 6-15,-3 0-7 16,0 0 4-16,0 0-6 16,0 0 6-16,0 0-6 15,4 0 3-15,0 0-3 16,4 0-3-16,-1 0 1 15,1 0 12 1,3 0-9-16,0 0 0 16,1 0-1-16,3 0 4 15,0 0-4-15,0 4 3 16,0-4-3-16,0 0-1 16,0 0 1-16,4 0-1 15,-4 0 0-15,0 0-3 16,4 0 2-16,-4 0 4 0,-4 0-3 15,1 0-2-15,-5 0 1 0,1 0-22 16,-8 0 18-16,0 0-71 16,-8 6-44-1,-7 1 87-15,0 0-194 16</inkml:trace>
  <inkml:trace contextRef="#ctx0" brushRef="#br0" timeOffset="50691.2864">15250 4669 120 0,'0'-3'55'0,"4"3"-43"0,-4-4-15 0,0 4 40 16,0-3-30-16,4 0 35 0,-4 3-32 31,0-4 31-31,0 4-30 16,0-3 25-16,0 3-27 0,0 0 23 15,0 0-23-15,0 0 23 16,0 0-24-16,0 0 18 15,0 0-19-15,0 0 13 16,0 0-15-16,0 0 3 0,0 0-6 16,3 3 2-16,5 1-3 0,-1-1 11 15,1-3-10-15,0 0 5 16,-1 3-5-16,4 1 8 16,1-1-8-16,3-3-4 15,0 3 2-15,0-3 3 16,4 0-3-16,0 0 3 0,15 4-2 15,-8-4 2-15,4 0-2 16,4 0-1-16,-4 0 1 16,-3 0 7-16,7 0-6 15,-4 0-4-15,4 0 2 16,0-4 0-16,0 4 0 16,-1 0 0-1,-2 0 0-15,-1 0 0 16,-4 0 0-16,1 0 2 15,-5 0-1-15,1 0-1 16,-4 0 1-16,3 0-1 16,-3 0 0-16,-4 0 0 0,-3 4 0 15,3-1 0 1,-4-3 0-16,0 4 0 0,1-1-56 16,-5 0 44-16,1 1-92 15,-8-4 80-15,-4 3-247 16</inkml:trace>
  <inkml:trace contextRef="#ctx0" brushRef="#br0" timeOffset="57672.1972">16581 4559 200 0,'0'-7'92'0,"0"3"-73"0,0 1-24 0,4-7 39 16,-4-10-3-1,0 3 1-15,0 4-22 16,0-1 17-16,0 4-20 0,-4 0 18 0,0 4-18 16,0-4 16-16,-3 3-18 15,-1 0 15-15,-3 0-15 16,4 1 0-16,-5 2-3 15,-3 1 7-15,4 0-7 16,-4 3 2-16,3 0-3 16,1 0-3-1,0 3 1-15,-1 0 4 16,1 1-3-16,0 2 0 16,-4 1 1-16,0 10-4 15,3 3 2-15,1-3 4 0,-4 0-3 16,7-1 0-16,-7 1 1 15,12 3-4-15,-5 0 2 16,8 0 4-16,-4 0-3 0,8 1 0 16,0-1 1-16,0 0-4 15,-1 7 2-15,9 6 4 16,-1-3-3-16,0-3 0 16,1-7 1-16,-1-3-1 15,-4 0 0-15,12-4 2 0,-4 1-1 31,0-4 2-31,1 0-2 0,2-4 11 16,1-2-10 0,-4-1-3-16,4 0 1 0,-4-3 5 15,4 0-4-15,4-3 3 16,-1 0-3-16,-3-1 2 16,0-2-2-16,-4-1 13 15,0 0-10-15,0-6-2 0,0-1-1 16,-7 1 10-16,7-4-9 15,-4 0 3-15,1 1-4 16,-5-1 11-16,1-3-10 16,-1 3 5-16,-3 0-5 15,-4 1 8-15,0-1-8 16,0 0 5-16,0 0-6 0,0 1 3 16,-4-1-3-16,-3 3-1 15,-5-6 1-15,5 4-1 16,-4 2 0-16,-1-3-3 15,-7 1 2-15,4-1-10 16,-4 3 8-16,-3 4-27 0,11 0 24 31,-5 4-43-31,1-1 37 0,-7 0-73 16,10 4 65-16,-6 0-181 16,-1-1 154-16,-4 1-97 15</inkml:trace>
  <inkml:trace contextRef="#ctx0" brushRef="#br0" timeOffset="209049.4943">17407 4116 260 0,'-8'0'118'0,"4"0"-93"0,1 4-32 0,3-4 34 16,0 0-23-16,-4 3 10 15,-4 0-10 1,8 1 12-16,0-1-12 16,-3 0 12-16,-1 4-12 0,0 0 3 15,-4 6-5-15,1 11 5 16,-4-4-6-16,7 3 3 15,-4 1-3-15,1 2-1 16,-1 1 1-16,-3 3-1 0,3 4 0 16,1-1 0-16,-5 1 0 0,5-1-3 15,3 1 2-15,-3 3 4 16,7 0-3-16,0-4 3 16,0 1-2-16,0 6-3 15,3-3 1-15,1-4 1 16,4-3 0-16,-5-3 0 31,9-3 0-31,-5-4-3 0,1 0 2 16,-1 0 4-16,-3-7-3 15,11 1-47-15,-7-1 37 16,3-3-75-16,-7 0 64 16,7 0-186-1,-3-3 160-15,-1-7-12 16</inkml:trace>
  <inkml:trace contextRef="#ctx0" brushRef="#br0" timeOffset="210081.8621">17546 4411 200 0,'-4'-7'92'0,"4"4"-73"0,0 0-24 0,0 3 47 16,0 0-34-16,0 0 31 15,0 0-30-15,0 0 24 16,0 0-24-16,4 6 11 0,-4 1-14 15,0 10-1-15,0 6-3 16,0-3 1-16,0 4-2 16,0-1 2-16,0-3-2 0,0 1 2 15,-4-1-2-15,4 0-1 16,-7-3 1-16,7-1-1 16,0-2 0-16,0-1 0 15,0-3 0-15,0-3 5 0,0-4-4 16,0-3 0-16,0-3 0 31,0-4-4-31,0-3 2 0,0-3 1 16,7-4 0-16,-3 0 0 15,4-16 0-15,-1-1 2 16,5 4-1-16,-1 0-9 16,4 0 6-16,-4 6 4 15,8 1-2-15,-4 6 0 16,0 4 1-16,0 3-4 0,0 6 2 15,-3 4 1-15,-1 7 0 16,4 0 0-16,-4 6 0 16,5 7 0-16,-16 7 0 15,0-4 5-15,0 1-4 16,0-4 6-16,-4 0-6 16,0 0 3-16,-4-3-3 0,8 0-1 31,-3-4 1-31,-5 0-1 0,8-2 0 0,-4-5 11 31,4-2-9-31,0-4 5 16,0-4-5-16,0-2 2 0,0-5-3 0,4 1-1 0,-4-3 1 31,8-7 1-31,3-4-1 0,-3 1-1 16,3 0 1-16,11 6-4 15,-6 0 2-15,-1 0 1 16,3 4 0-16,-6-1 5 15,3 4-4-15,-4 4 0 16,-3 2 0-16,3 1-1 16,4 3 0-16,-7 3 2 0,-5 4-1 15,9 0 2-15,-5 3-2 16,-3 7 8-16,0 3-7 16,-4 0 5-16,0 0-6 15,0 0 3-15,0 3-3 16,0 1 5-16,-4-1-5 15,0 1 0 1,-3-1 0-16,7 1-4 16,-4-4 2-16,-4 7 1 15,1-1 0-15,3 1 2 16,0-7-1-16,1-3-3 16,-5-3 1-16,8-4-41 15,-4-4 33-15,4-6-67 0,0-3 58 16,0-4-144-16,4-10 125 0,-4-3-125 15</inkml:trace>
  <inkml:trace contextRef="#ctx0" brushRef="#br0" timeOffset="210439.3083">18149 4347 268 0,'-3'-3'121'0,"3"3"-95"0,0 0-33 0,0 0 43 15,0 0-30-15,0 0 14 16,0 0-14-16,0 3 24 0,0 4-22 16,0 0 10-16,-8 3-13 0,8 0-1 15,-4 3-2-15,1 7 7 16,3 7-7-16,-4-3-1 15,0-1 0-15,4 1-1 0,0-1 0 16,0 1 2-16,-4-4-1 16,4 0-1-16,-7-3 1 15,7-1-18-15,0-2 13 0,0-4-68 16,0 0 56-16,0-4-174 16,0-6 147-16,7-3-106 15</inkml:trace>
  <inkml:trace contextRef="#ctx0" brushRef="#br0" timeOffset="211102.7737">18542 4300 228 0,'3'-3'101'0,"9"0"-79"0,-9-1-28 0,-3 4 60 15,0 0-44-15,0 0 20 16,0 0-22-16,0 0 12 16,0 0-15-16,-3 4 14 0,-5-1-14 15,8 0 9-15,-4 1-11 16,1-1 4-16,-5 1-5 31,4 2 2-31,-3 1-3 0,-5 0-6 16,5-1 4-16,-1 1 6 15,-3 3-5-15,3 0 4 16,1 4-3-16,-4-4-1 16,3 3 1-16,1 0-4 15,-5 4 2-15,8-3 4 16,-3-1-3-16,7 0-2 16,-4 1 1-16,0-4 1 0,4 0-3 15,0-3 2-15,0-1 9 16,4-2-6-16,0-1 7 15,3 0-6-15,5-3-2 16,-1 0 0-16,-3 4-1 31,3-4 0-31,0 0 2 0,-7 3-1 16,7 0-3-16,-3 1 1 16,-1-1 1-16,1 4 0 15,-4 0 2-15,-4-1-1 16,0 1-3-16,0 0 1 15,-4 3 12-15,-4 0-9 16,5 0-3-16,-9 0 1 0,1 0-3 16,3 3 2-16,-3 1 4 15,0-1-3-15,-12-3-2 16,12 0 1-16,-4-3 4 16,0 0-3-16,0-4 0 15,3 0 1-15,5-3-46 16,-1 0 35-16,12-3-66 15,7-4-102-15,1-3 134 0,3-3-99 16</inkml:trace>
  <inkml:trace contextRef="#ctx0" brushRef="#br0" timeOffset="211788.0654">18881 4307 260 0,'0'-3'115'0,"0"6"-91"0,0-6-30 0,0 3 49 0,0 0-35 16,0-4 11-16,0 4-13 15,-4 0 12-15,-3 0-13 16,7 0 14-16,-8 4-14 0,0-1 6 15,-3 4-8-15,4 0 1 16,-1-1-3-16,-3 1 2 16,-1 3-2-1,5 0-1-15,-1 0 1 16,-3 0-1-16,7 0 0 16,1-3 2-16,-1 0-1 0,0-1-1 15,4 1 1-15,0-4 1 16,0 4-1-16,4 0-1 15,0 3 1-15,-1-10-10 16,1 10 7-16,7 0 7 0,-3-3-5 16,-1-1 1-16,1 8 0 15,-4-4-1-15,3 0 0 16,-3 0-3-16,0-3 2 16,0-1 1-16,-4 4 0 15,0 0 8-15,0 1-6 16,0-1 5-16,-4 0-6 0,0 0 14 15,-7 0-11-15,7 0 6 16,-4 0-7-16,-7 0 4 16,4 3-6-16,4-3 6 15,-5 0-6-15,1 0 0 16,0 1 0-16,-1-5-4 31,1 1 2-31,-4 0 1 0,4-4 0 16,7 0-3-16,-7 1 2 0,-1-4-47 15,12-4 38-15,0-2-84 16,12-1 72-16,-9-3-144 16,9-4 127-16,-1 1-112 15</inkml:trace>
  <inkml:trace contextRef="#ctx0" brushRef="#br0" timeOffset="212188.6452">19073 3942 240 0,'-11'-3'108'0,"11"3"-85"0,0 0-29 0,0 0 46 0,0 0-33 16,0 0 37-16,0 0-33 15,0 6 28-15,7 1-29 16,-3 3 18-16,-4 0-21 0,11 3 13 16,-7 8-15-16,8 2 14 15,-5 7-14-15,-3 7 9 16,7 3-11-1,-7 7 4-15,-4 0-5 16,0 0 5-16,0 7-6 16,-8-1-3-16,-3 1 2 15,-8 3 5-15,4 0-4 16,-11 7-14-16,-12-4 11 16,12-7-73-16,-4 1 58 15,-4-10-206-15,3-7 172 0,5-7-125 16</inkml:trace>
  <inkml:trace contextRef="#ctx0" brushRef="#br0" timeOffset="-17598.5021">15099 5236 116 0,'0'-14'55'15,"0"11"-43"-15,4-4-15 0,-4 4 54 0,4-1-41 16,0-2 45-16,-4-1-42 16,0 0 31-1,0 1-33-15,0-1 16 0,0 0-19 16,-4 0 9-16,0 4-12 16,0-4 8-16,0 4-10 15,-3 0 7-15,-1-4-7 16,1 4 6-16,-1-4-6 15,-3-3 6-15,0 7-6 16,-1-8-2-16,-3 5 0 0,-4-1 1 16,1 0-1-16,-5 4 2 0,4 6-2 15,0-6 2-15,0 6-2 16,1-6-1-16,-1 6 1 16,-4 1-1-16,4-1 0 15,0 0 2-15,1 1-1 16,-1-1 2-1,0 4-2-15,4 0-1 16,0-4 1-16,0 4 4 16,-4-4-4-16,4 4 0 15,-8-1 0-15,4 1 1 16,4 0-1-16,0-1 2 16,0 1-2-16,4 0 2 15,-1 3-2-15,1 0-3 0,0 0 1 16,-4 0 9-16,3 0-6 0,1 0-4 15,0 0 2-15,-1 4 0 16,1 2 0-16,4 1 2 16,-1 7-1-16,0-1 5 15,1-3-5-15,-1-3 6 16,1 0-6-16,3 3 3 0,0-3-3 16,1-1 2-16,-1 1-2 15,0 0 5-15,4 0-5 16,0-1 3-16,0-2-3 15,0 2 5 1,4 5 1-16,0-5-5 31,-1 4-1-31,1-3 0 0,4 0-1 16,-5 0 0-16,5-4 2 16,-1 1-1-16,1 2 5 15,0-2-5-15,-1-1 3 16,1 1-3-16,-1-1 2 15,1 0-2-15,-1 1-1 16,1-4 1-16,-1 3 4 0,1-3-4 16,-1 0 3-16,12 0-3 0,-4 0 2 15,4-3-2-15,0 10 5 16,0-10-5-16,-4 6 9 16,0-3-8-16,0 0 5 15,4 3-6-15,0-6-3 31,0 7 2-31,0-1 3 0,-1-3-3 16,1 0 3-16,0-3-2 16,-4 0-1-16,0-4 1 15,8 0 1-15,-1-3-1 16,-3 4 5-16,0-4-5 16,-4 0-3-16,8 0 2 15,-4 0 5-15,0 0-4 0,-1 0 0 16,1 0 0-16,0 0 4 15,-4-4-4-15,4 1-3 16,4-7 2-16,-4 3 3 16,3 0-3-16,1 1 3 15,-4-1-2-15,0-6-1 0,-1-1 1 32,1 1 1-32,0 3-1 0,-4 0-1 15,0 0 1-15,0 0 1 16,0 3-1-16,0-3 5 15,-3 0-5-15,-1 0 6 16,0 0-6-16,1 0 3 16,-5 0-3-16,1-1 5 15,-1-2-5-15,1 3 0 0,-4 0 0 16,7-3-1-16,-7 3 0 16,-1-1 2-16,1 1-1 15,0 0-1-15,0-6 1 16,0-5 1-16,-4 5-1 15,0-1-1-15,0 0 1 16,0 0-1-16,0 1 0 0,0-1 2 16,-4 0-1-16,0 4-1 15,0-4 1-15,0 0-1 16,1 1 0-16,-5-5 2 16,1 1-1-16,-1-3-1 0,1-1 1 15,-5 4-4-15,1 4 2 31,0-1 1-31,-4-3 0 0,7 3 2 16,-3 0-1-16,-1 0-6 16,1 4 4-16,0 0 3 15,-1-1-2-15,-6 1-2 16,-5-1 1-16,0 4 6 16,1 0-4-16,-1 0 0 15,4 0 0-15,0 3-1 0,1 1 0 16,-5-1-9-16,0 0 7 15,4 1-7-15,-7-1 6 16,-4 4-17-16,0-1 15 16,0 1-54-16,-4 3 46 15,-4 3-155-15,-4 7 130 16,-14 0-237 0</inkml:trace>
  <inkml:trace contextRef="#ctx0" brushRef="#br0" timeOffset="-4353.1324">14756 5467 72 0,'0'0'36'0,"0"0"-29"0,0 0-9 0,0 0 35 0,0 0-26 15,0 0 20-15,0 0-20 16,0 0 18-16,0 0-18 0,-4 0 27 31,1 3-26-31,-1-3 24 16,0 0-23-16,0 3 11 0,1-3-14 15,-1 0 22-15,0 4-22 16,0-1 3-16,0-3-6 16,1 4 12-16,-1-1-11 15,4-3 12-15,-4 3-12 0,4-3 12 16,0 4-12-16,0-4 6 15,0 0-7-15,0 0 9 16,0 0-9-16,0 0 10 0,0 0-10 16,0 0 16-16,8 3-15 15,-1-3 1-15,1 3-3 16,-1 1 4-16,1-4-5 0,3 3 3 16,0 0-3-16,1-3-1 15,3 0 1-15,0 0-1 16,0 0 0-16,0 0 0 15,0 4 0-15,4-1 0 16,0 0 0-16,0 1 2 31,0-4-1-31,-4 0-3 0,0 0 1 16,0 3 1-16,-4-3 0 16,-3 0 0-16,-1 3 0 15,1-3 0-15,-1 0 0 16,-7 0 0-16,0 0 0 0,0 0 0 15,0 0 0-15,0 0-17 16,0 0 13-16,0 4-68 16,-3-1 56-16,-1 0-148 0,0 1 126 15,-4-1-105 1</inkml:trace>
  <inkml:trace contextRef="#ctx0" brushRef="#br0" timeOffset="-3514.1128">14692 5691 100 0,'0'0'46'0,"4"0"-37"0,-4 0-11 0,0 0 55 15,0 0-42-15,0 0 46 16,0 0-42-16,0 0 23 16,4 4-28-16,-4-4 28 0,0 0-29 15,3 0 21-15,-3 0-22 0,4 0 21 16,-4 0-22-16,0 0 16 16,4 0-17-16,-4 0 20 15,0 0-20-15,4 0 8 16,-4 0-10-16,0 0 9 15,3 3-10-15,-3-3 10 16,4 0-10-16,0 3 7 0,-4-3-7 16,4 0 9-16,0 0-9 15,-1 4 10-15,-3-4-10 16,8 0 4-16,-4 0-5 16,3 0 13-16,-3 0-11 0,3 0 6 15,1 3-7-15,0-3 1 31,-1 0-3-31,1 0 5 0,-1 0-5 16,1 0-3-16,3 0 2 16,-3 0 0-16,3 0 0 15,0 0 0-15,4 0 0 16,-3 0 0-16,6 0 0 16,1 0 0-1,0 3 2-15,-4-3-1 0,-3 0-6 16,3 4 4-16,-4-4 6 15,0 0-5-15,-3 0 1 16,-1 3 0-16,1-3-4 16,-1 3 2-16,-7-3 6 15,4 0-4-15,-4 0 0 16,4 4 0 0,-4-4-1-16,0 0 0 15,0 0 0-15,0 0 0 16,7 3 0-16,-7-3 0 15,4 0-20-15,-4 0 16 0,0 4-91 16,0 2 73-16,-4 4-260 16</inkml:trace>
  <inkml:trace contextRef="#ctx0" brushRef="#br0" timeOffset="51828.0605">15503 5544 116 0,'19'-4'55'0,"-12"4"-43"0,-7 0-15 0,0 0 65 0,0 0-49 32,0 0 40-32,0 0-39 0,4 0 34 15,0-3-35-15,-4 3 23 16,0 0-26-16,0 0 25 0,0 0-26 16,0 0 18-16,0 0-20 15,0 0 7-15,0 0-10 16,0 0 3-16,0 0-5 15,3 3 8-15,-3-3-8 0,4 4 2 16,4-1-3-16,-5 1 2 16,5-1-2-16,0 0 2 15,-1 1-2-15,4-1 5 16,4-3-5-16,1 0 3 16,-1 0-3-16,0 3-9 0,11-3 6 31,4 0 1-31,0 0 1 0,1-3-3 15,-1 3 2-15,0 0 15 16,0-3-11-16,0-1-1 16,-3 4-1-16,3 0-1 15,4 0 0-15,-4 0 0 16,-4 0 0-16,-3 0 0 16,0 0 0-16,-5 0 5 0,-3 0-4 15,-3 0-5-15,-1 0 3 16,-3 0 3-16,-1 0-2 15,1 4 0-15,-5-4 1 16,-3 0-4-16,0 0 2 16,0 0 1-16,0 0 0 15,0 0-14-15,0 0 11 0,4 3-41 16,-4-3 34-16,0 0-75 16,0 0 65-16,0 0-223 15,-4 0 187 1,-3-3-10-16</inkml:trace>
  <inkml:trace contextRef="#ctx0" brushRef="#br0" timeOffset="58957.6788">16558 5413 156 0,'0'-7'69'0,"0"-16"-55"0,4 13-18 16,-4 7 45-16,0-1-33 15,4-9 25 1,-4 3 6-16,0 0-28 0,0 0 32 0,0 3-33 16,0 0 17-16,-4 1-19 0,0 2 15 15,1 1-18-15,-5-1 15 16,8 1-15-16,-4 0 11 16,-3 3-11-16,-1 0 8 15,-3 0-10-15,3 0 4 31,1 0-5-31,-1 0-1 0,4 0 0 16,-3 3 1-16,-1 0-1 16,1 1 5-16,-4 9-5 15,7-3 6-15,0 4-6 16,-4-4 3-16,1 10 0 16,3-3-3-1,0-1-1-15,1 1 1 0,-1 0-4 16,4 0 2-16,0-1 1 15,0 1 0-15,0 0 0 16,0-4 0-16,4 1 0 16,-1 6 0-16,1-3 2 15,4 6-1-15,-1-3-1 16,1-3 1-16,3 0 1 0,0-1-1 31,1 1 2-31,-1-3-2 0,0-1-3 16,8 0 1-16,-7 1 4 15,3-4-3-15,3 0 9 16,-6 0-7-16,10 0 5 16,-3-3-6-16,0-4 0 15,-4 0 0-15,0 1 4 0,4-4-4 16,0 0 6-16,-4-4-6 16,-4 1 6-16,8 0-6 15,-4-4 3-15,0 0-3 16,-3-3 8-16,-1 0-7 15,8 0 5-15,-8 0-6 16,4 0 3-16,4-3-3 0,-11-1 5 16,7-9-5-16,-8-1 9 15,1 8-8-15,-1-5 5 16,-7 1-6-16,0 0 3 16,0 0-3-16,-3 3 5 15,-9-3-5-15,5 4 3 0,-5-8-3 31,1 4 2-31,0 0-2 0,-1-4 5 16,-3 4-5-16,0 4-5 16,-4-1 3-16,8 3 3 15,-4-2-2-15,0 2-19 16,-8 4 15-16,4 0-33 16,-7 3 29-16,0 4-53 15,-4 0 47-15,-1 3-92 0,1 0 81 16,0 3-281-1</inkml:trace>
  <inkml:trace contextRef="#ctx0" brushRef="#br0" timeOffset="213204.742">17535 5145 228 0,'-4'-3'105'0,"4"3"-83"0,0 0-28 15,0 0 46-15,0 0-33 16,0 0 23-16,0 0-22 0,0 3 24 16,-7 0-24-16,-9 4 18 0,5 0-19 15,-4 6 7-15,0 4-10 16,0 3 1-16,4 10-4 16,-1 7-3-16,1 0 1 15,-4 7-2-15,4-1 2 16,-1 7 4-1,1-3-3-15,-4 0-2 16,11 0 1-16,-3 0 1 16,3 0 0-16,4 3 2 15,0-3-1-15,0-3-6 16,4-7 4-16,7-4 0 16,0 1 1-16,1-8-17 15,-1-2 13-15,8-7-49 0,0-4 41 0,-1-3-98 16,9-3 84-16,-5-7-179 15</inkml:trace>
  <inkml:trace contextRef="#ctx0" brushRef="#br0" timeOffset="214107.0617">17656 5413 252 0,'-4'-7'111'0,"4"14"-87"0,0-7-30 15,0 0 29-15,0 0-19 16,0 7-7-16,0 3 3 0,0 7 5 0,0-1-5 16,-4 5 24-16,0-1-19 0,-3 6 4 15,7 5-7-15,-4-8 5 16,0-3-6-16,0 0 3 16,1-3-3-16,-1-4 2 15,4-3-2-15,0-3 2 31,0-3-2-31,0-4 5 0,0-4-5 16,4-6 0-16,-1-7 0 16,5-3-4-16,-4 0 2 15,7-3-2-15,0-4 2 16,1 3 1-16,-1-9 0 16,0 6 0-16,-3-6 0 15,7 6 2-15,-4 7-1 0,8 6-3 16,0 4 1-16,0 10 1 15,-4 10 0-15,-4 0 2 16,-3 4-1-16,3 2 5 0,-4 5-5 16,-3 2 6-16,0 1-6 15,-4-1 6-15,-8 4-6 16,1-7 6-16,3 3-6 0,-3-3-3 31,3-3 2-31,0-3 3 16,-3-8-3-1,7-6 0-15,0 0 6 16,0-6-5-16,7-4-3 16,1-4 2-16,3-6 5 15,0-3-4-15,-3-4 0 0,-1 3 0 16,5-6 1-16,3 3-1 16,-4 1 2-16,4 2-2 15,-4 7 2-15,1 4-2 16,-1 13-1-1,0 13 6 1,1 4-2-16,-5 3-2 0,1 4 4 16,-4-1-5-16,-4 1 3 15,0-1-3-15,0 0-1 16,0 4 1-16,0-3-1 16,0-4 0-16,0 0 0 0,0-3 0 15,0-4-26-15,-4-3 21 31,4 0-80-31,0-3 66 0,0-4-175 16,0-3 150 0</inkml:trace>
  <inkml:trace contextRef="#ctx0" brushRef="#br0" timeOffset="214446.4393">18251 5215 304 0,'0'-3'138'0,"0"3"-109"0,0 3-37 16,0-3 42-16,0 0-29 15,0 7 18-15,0 3-17 16,0 4 14-16,-4 2-15 15,-3 8 11-15,7 6-11 0,-4 3-12 0,-3-2 6 16,3-1-3-16,0-3 3 16,-3-1 6-16,3-2-4 15,-4 3-5-15,8-4 3 0,-4-3-20 16,1-3 17-16,-1-4-69 16,4-3 57-16,0-3-146 15,4-14-26 1</inkml:trace>
  <inkml:trace contextRef="#ctx0" brushRef="#br0" timeOffset="214979.2833">18523 5252 280 0,'7'-3'128'0,"-14"3"-101"0,7-3-34 0,0 3 34 16,0 0-23-16,0 0 13 16,0 0-12-16,-4 3 11 15,-7 0-12-15,-1 4 6 0,9 0-7 16,-9 3 1-16,1 6-3 16,0-2 2-16,-1 9-2 15,-3-6-1-15,4 0 1 0,3 0-4 16,1-1 2-16,-4-2 1 15,11-1 2 1,0 1-1-16,7-4-3 16,-3 0 1-16,7-4 1 15,-7 1 0-15,7-4 2 16,4 1-1 0,-3-1-3-16,-5 1 1 15,-3 2 4-15,11-2-3 16,-4-1-2-16,-3 4 1 0,-4-4 6 15,-1 4-4-15,5-1 0 16,-8 1 0-16,-8 0-1 16,5 3 0-16,-1 0 2 15,-4 0-1-15,5 3-1 0,-5-3 1 16,0 0 1-16,1 1-1 16,-4-5-1-16,7 1 1 15,-4 0-29-15,1-1 22 16,-1-2-57-16,4-4 48 15,-3-4-128-15,7-2 110 16,7-4-137 0</inkml:trace>
  <inkml:trace contextRef="#ctx0" brushRef="#br0" timeOffset="215564.0069">18843 5202 272 0,'0'-3'125'0,"0"3"-99"0,0 0-33 16,0 0 43-16,0 0-30 16,-4 3 6-16,1 0-8 15,-1 1 17-15,-4 2-17 0,1 1 19 0,-5 0-18 16,-3 3 1-16,4 0-4 15,4 0-2-15,-5 0 1 16,5 7 1-16,-5 0-1 16,9-4-3-16,-9 10 1 15,9-6 1-15,-5 0 0 32,8-4 2-32,-4 1-1 0,4-4-3 15,0-4 1-15,4 1 4 16,-4 0-3-16,11 0-2 15,-3-4 1-15,-1 0 4 16,5 1-3-16,3-1-2 16,-4 0 1-16,-3 4 1 15,-5 0 0-15,9-1 2 0,-9 1-1 16,-3 0 2-16,0 0-2 16,-3-1-1-16,-1 4 1 0,-4 0 10 15,-3 0-9-15,7 0 5 16,-7-3-5-16,0 10-4 15,-1-4 2-15,-3 1 0 32,0 3 0-32,0-4-3 0,-7-3 2 15,-1 0 1-15,12 0 0 16,-5-3-26-16,5-1 21 16,4 1-57-16,-1-3 47 15,4-4-102-15,-3 0 89 16,7-7-184-1</inkml:trace>
  <inkml:trace contextRef="#ctx0" brushRef="#br0" timeOffset="215964.7664">19054 4937 280 0,'-7'-6'128'0,"14"6"-101"0,-3-7-34 0,-4 7 54 15,0 0-39-15,0 0 34 16,4 3-31-16,7 4 25 15,-3 3-27-15,-1 7 23 0,-7 13-23 16,12 7 6-16,-12 6-11 16,0 8 17-16,0 16-16 15,-4 0 21-15,-8 6-20 0,1 1 0 16,-8-4-4-16,-11 4-2 16,-4-3 1-16,0 9-24 15,-3-3 18-15,-5-7-163 16,4-3 131-16,-14 1-292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43:56.47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13384 2412 88 0,'-4'-4'39'0,"8"4"-31"0,-4 0-10 16,0 0 49-16,0 0-37 15,0 0 38-15,0 0-35 0,0 0 23 16,0 0-26-16,0 0 17 0,0 0-20 16,0 0 10-16,0 0-12 0,0 0 13 15,0 0-13-15,0 0 11 16,0 0-11-16,0 0 8 16,0 0-10-16,0 0 10 15,0 0-10-15,4 4 4 0,-1-4-5 16,-3 0 10-16,12 0-3 15,-1 0-6 1,0 0-2-16,8 0 5 16,-4 0-5-1,0 0 0-15,0 0 0 16,0 0 1 0,4 0-1-16,4 0-1 15,-4 0 1-15,0 0 1 16,3 0-1-16,1 0 2 15,3 0-2-15,-3 0 2 16,3 0-2-16,1 0-1 16,-1 0 1-16,0 0-1 0,-3 0 0 15,0 0 0-15,-1 0 0 0,1 0 0 16,7 0 0-16,-4 0 2 16,5 0-1-16,-1 0-1 15,-4 0 1-15,-3 0-1 16,-1 0 0-16,1 0 2 15,0 0-1-15,-1-4-3 16,1 4 1 0,0 0 1-16,-1 0 0 15,-3 0 0-15,0 0 0 16,0 0 0-16,0 0 0 16,3 0 2-16,-3 0-1 15,-4 0-1-15,0 0 1 16,-4 0 4-16,1 4-4 15,-1-4-5-15,0 3 3 0,1-3 0 16,-1 0 1-16,0 7 0 16,1-7 0-16,-5 3 0 15,1-3 2-15,-1 0-1 16,1 0-3-16,-8 0 1 16,0 0 1-16,0 0 0 15,0 0 0 1,0 0 0-16,4 3-6 15,-4-3 5-15,3 4-48 16,-3-4 39-16,0 6-106 16,0-2 89-16,-3-1-171 15</inkml:trace>
  <inkml:trace contextRef="#ctx0" brushRef="#br0" timeOffset="7419.0869">13995 5354 64 0,'18'0'32'0,"-14"0"-25"0,0 0-8 16,-4 0 39-16,0 0-30 15,0 0 25-15,0 0-24 16,0 0 31-16,0 0-30 15,0 0 29-15,0 0-30 0,11 0 21 16,-11 0-22-16,0 0 13 0,0 0-16 16,0 0 14-16,0 0-14 0,0 0 6 15,0 0-8-15,0 0 6 16,0 0-6-16,0 0-8 16,0 0 5-16,0 4 30 15,0-4-24-15,0 0 4 0,0 0-7 16,-11 0 15-1,3 0-11-15,1 0-4 16,-1 0 1-16,5 0-3 16,-5 0 5-16,0-11 1 15,1 1-5 1,-1 4 2 0,1-4-3-16,3 3 5 15,-3 0-5-15,-1 1 6 16,0-1-6-16,1-3 9 15,-1 0-8-15,1 3 2 16,-1-3-3-16,1 0 2 16,-1 0-2-16,1 0 5 15,-1 0-5-15,4-4 0 0,-3 4 0 16,3-3 1-16,0-1-1 16,-3 1 5-16,3-4-5 0,0 1 3 15,0-5-3-15,-3 1 16 16,3 0-13-16,0 0-7 15,1 0 3-15,-1 0-1 16,0-4 1-16,4 1 5 0,-4 3-4 31,4-7 3-31,0-6-3 16,-4 2-1-16,4 1 1 16,0 0-1-16,0 0 0 15,0-4 2-15,-7 4-1 16,7 0 5-16,0 3-5 15,0-3 0-15,0-3 0 0,0 2-4 16,0 1 2-16,0 0 6 16,-4 0-4-16,4 0 0 15,0 0 0-15,0-11 4 16,0 5-4-16,0-1 3 16,0 0-3-16,0 0 2 15,4 0-2-15,0 4-1 0,-1 2 1 16,1 1-4-16,0-3 2 15,-4 3 6-15,4-1-4 0,0 1 0 16,-1 0 0-16,1 0 1 16,0 3-1-16,0 4-1 15,-1-24-2 17,5 7 1-32,-4-1 4 15,3 8-3-15,-3-1 3 0,4 4-2 16,-5-3-3-16,5 6 1 15,-4 0 1-15,3-3 0 16,-3-4-3-16,4 4 2 16,-1 0 6-16,1 3-4 15,-1 0-3-15,1 4 2 0,-5-4 0 16,5 4 0-16,-4-1-3 16,3-6 2-16,1-4 4 15,3 8-3-15,0-1 0 16,1 3 1-16,3 1-1 15,-4 3 0-15,0 0-3 16,1 3 2 0,-1 0 6-16,0-3-4 15,1 3-5-15,-1 4 3 16,-3 0 0-16,3-1 1 16,-4 4 2-16,5 0-1 0,-1 0-3 15,0 0 1-15,1 0 4 16,-1 3-3-16,0-6 0 15,1 3 1-15,-5 0-1 0,1 3 0 16,-1-6 2-16,1 2-1 16,-1 5-3-16,1-1 1 15,-1 0 1-15,1 1 0 16,-4 2 0-16,-1-2 0 16,1-1-3-16,0 4 2 15,0-1-2-15,0 1 2 0,-1-1 6 16,1 1-4-16,0 0 3 15,-4-1-3-15,4 4-1 16,-4 0 3 0,0-3-2-16,7 3-6 15,-7 0 4-15,8-3 3 16,-8 3-2 0,3 0 3-16,-3-4-2 15,4 4-3-15,0 0 1 16,4-3 1-16,-5 0 0 15,1-1 0-15,-4 4 0 0,4 0 2 16,0-3-1-16,3 0-6 16,1-1 4-16,-1 1 6 15,-3 0-5-15,0-1 1 0,-4 1 0 16,0 3-1-16,0-3 0 16,0 3 0-16,0-4 0 15,0 4-6-15,-8-3 8 16,4 3-3-1,1-4 4-15,-9 4-2 16,1 0-1 0,4 4 1-16,-1-4-4 15,0 0 2-15,-3 3 4 16,0-3-3-16,0 4 0 16,-1-1 1-16,1 0 1 15,0-3-1-15,-1 0-6 16,1 4 4-16,0-4 0 15,-1 3 1-15,1 0 5 0,4 1-4 16,-1-1-5-16,0-3 3 16,1 0 3-16,3 0-2 0,0 0-2 15,1 3 1-15,-1-3 1 16,0 0 0-16,4 0 2 16,0 0-1-16,0 0-1 15,0 0 1-15,8 0-4 0,-1 0 2 16,1 0 4-16,3-3-3 15,0 0 3-15,1-1-2 16,-1 1 2-16,0 0-2 16,1-1 2-16,-1 1-2 15,0 0 2-15,0-1-2 32,-3 4-3-32,0-3 1 0,3 3 1 15,-4 0 0-15,1 0 2 16,-1 0-1-16,1-4 5 15,-8 4-5-15,0 0 0 16,0 0 0-16,0 0-7 16,4 7 10-1,-4-7-3-15,4 4 8 0,-4-4-7 16,0 0-9-16,0 6 5 16,3-2 4-16,-3 2-2 15,0 1-2-15,-3 3 1 0,3-3 4 16,-4 6-3-16,0 1-2 15,0 9-2 17,0 0 3-32,1 1 1 0,-1-1 0 15,0 4-73-15,0 3 57 16,-3 11-201-16,-8 9 167 16,0-17-156-1</inkml:trace>
  <inkml:trace contextRef="#ctx0" brushRef="#br0" timeOffset="15298.9237">13976 3229 148 0,'-4'-3'69'0,"4"13"-55"0,-4-13-18 0,4 3 37 16,0 0-27-16,0 0 12 15,0 0-13-15,0-4 19 16,0 4-18-1,0 0 25-15,-4 4-23 0,1-8 21 16,-1 4-22-16,0 0 14 16,4 0-16-16,-4-3 14 15,4 3-14-15,-3-7 6 16,-1 7-8-16,0-3 9 16,0 3-9-16,-3-3 4 15,3 3-5-15,-4-4 13 0,5 1-11 16,-5-4 9-16,1 4-10 15,-1-4 10-15,0 0-10 16,1 1 13-16,-1-1-12 16,1-6 3-16,-1-1-5 15,5-6 5-15,-5 0-6 0,0 3 0 16,5-3 0-16,-1 3 1 16,-4-3-1-16,5 0 5 15,-5 0-5-15,0 0 3 0,1 3-3 16,3-3 5-16,0 3-5 15,1 1 3-15,-1-15-3 16,0 5-1 15,0-1 1-31,4 3-1 0,0 1 2 16,0-1-1-16,4 1 5 16,0 0-5-16,0-1 3 15,3-3-3-15,1-6 2 16,-5 3-2-16,1 3-1 15,0 0 1-15,4 0 1 16,-1 0-1-16,1 4 5 0,-1-1-5 16,1-2-3-16,3 5 2 0,-3 5 0 15,3-8 0-15,-4 4 2 16,5-3-1-16,-5 3-3 16,5-1 1-16,-5 5 1 15,4-4 0 16,8 0 0-31,-4 6 0 0,4-3 0 16,0 1 0 0,-4-1 0-16,0 0 0 15,0 0 0-15,0 4 0 16,0 3-3-16,-3-10 2 16,-1 3 4-16,4-6-3 15,-3 2 0-15,-1 5 1 0,0 2 1 16,0 4-1-16,1 0-3 15,-1 0 1-15,0 3 1 16,1 1 0-16,-1-1 0 16,0 0 0-16,1 1 0 15,-1-1 0-15,0 4 0 16,-3-1 0 0,3-3 0-16,0 4 0 15,1-4 0-15,-1 4 0 16,0-4-3-16,4 1 2 15,-3-1 1-15,-1 4 2 16,-3-1-1-16,-1 1 2 16,1-4-2-16,-1 4-3 15,-3 0 1-15,0-1 1 0,-4 1 0 16,0-1-3-16,0 4 2 16,4 0 6-16,-4-3-4 15,0 3-3-15,0 0 2 16,0 0 3-16,0 0-3 15,0 0-2-15,-4 0 1 16,0 0 4-16,0 0-3 0,0 0-2 16,-7 0-2-1,-4 0 6 1,0 3-2-16,0-3-5 16,4 0 4-16,-1 0 3 15,1 0-2-15,0 0 0 16,-1 0 1-1,1 0 1-15,0 0-1 16,-1 0-3-16,1 0 1 0,0 0 4 16,3 0-3-16,1 0 0 15,-1 0 1-15,1 0-4 16,3 0 2-16,0 0 4 16,0 0-3-16,1 0-2 15,-1 0 1-15,4 0 1 0,0 0 0 16,-4 0 2-16,4 0-1 15,0 0-1-15,0 0 1 16,0 0-1-16,0 0 0 16,0 0 0-16,0 0 0 15,0 0 0-15,0 0 0 16,0 0 0 0,0 0 0-16,0 0 2 15,0 0-1-15,4-3 2 16,3 3-2-16,1 0 2 15,-1-3-2-15,5-1 2 16,-1 1-2-16,0 0 2 16,1 3-2-16,-1-4-3 15,0 4 1-15,1 0 6 0,3 0-4 16,3-3-3-16,-2 3 2 0,-1 0-3 16,-4 0 8-1,0 0-4-15,1 0 2 16,-5 0-2-16,1 0 2 15,-1 0-2-15,1 0-6 16,-4 0 4-16,-4 0 6 0,0 0-5 16,0 0 1-16,0 0 0 15,3 3 1-15,-3-3-1 16,0 0 2-16,4 7-2 16,-4 0-1-16,0-1 1 15,0 5 1-15,0 5-1 31,-4 1-3-31,1 6 1 0,-1 8 1 16,0-1 0-16,0 0 0 16,0 0 0-16,1 0 0 15,-5 0 0-15,1 1-87 16,-1 9 68-16,0 0-265 16,1-6 220-1</inkml:trace>
  <inkml:trace contextRef="#ctx0" brushRef="#br0" timeOffset="-4298.0904">15250 7784 80 0,'0'0'36'0,"0"0"-29"0,0 0-9 0,0 0 47 0,0 0-36 15,0 0 22-15,0 0-23 16,0 0 21-16,0 0-22 16,0 0 16-16,0 0-17 15,0 0 14-15,0 0-15 0,0 0 23 0,0 0-22 16,0 0 23-16,0 0-22 16,0 0 11-16,0 0-13 15,0 0 19-15,0 0-18 16,0 0 11-16,0 0-12 0,0 0 11 15,0 0-12-15,0 0 0 16,0 0-2-16,0 0 4 16,0 0-5-16,0 0 6 15,0 0-6-15,0 0 6 16,0 0-6-16,-4 0 6 31,4 0-6-31,-3 0 3 0,-9-3 3 16,5-1-6-1,-1 1 9-15,-7 0-8 16,4-1 2-16,-1-3-3 16,1 1 2-16,0-1-2 0,-1 0 8 15,1 1-7-15,0-1 5 16,0 0-6-16,-1 1 0 16,1-1 0-16,-4-3-1 0,4 3 0 15,-5-6 11-15,5-1-9 16,-4-2 0-16,0-1-1 15,-4 3 4-15,4 1-4 16,-8 0 0-16,5-1 0 31,-1 1 1-31,4 3-1 0,0 0 2 16,-1 0-2-16,1 0 2 16,0-1-2-16,0 1 2 15,0 0-2-15,0 0 2 16,0-3-2-16,0 3 5 15,0 0-5-15,0 0 3 16,3 0-3-16,1 0-1 0,-8-4 1 16,4-3 1-16,0 1-1 15,-4-4 2-15,0 3-2 16,4-3 2-16,0 3-2 0,0 0 2 16,0 0-2-16,4 1-1 15,-1-1 1-15,-3 4 1 16,4-4-1-16,0 3-3 0,-1-2 1 15,1-1 4-15,0-7-3 16,0-2 0-16,-1 2 1 16,5 1-1-16,-5 3 0 15,5-1 0-15,-1 1 0 16,-7 0 2-16,4 0-1 31,0 0-1-31,-5 3 1 0,1 1 4 16,4-1-4-16,0 0 0 15,-1-6 0-15,1 2-1 16,0-2 0-16,0 0 0 16,-1 2 0-16,1 1 2 15,3-3-1-15,-3 3-1 16,4 0 1-16,-5 3-1 0,5-3 0 16,-5 3 0-16,5-10 0 15,-1-3 2-15,1 3-1 16,-1 0-6-16,1 1 4 0,-1 2 3 15,1 1-2-15,-1-1 3 16,1 4-2-16,3 3-3 31,-4-3 1-31,4 0 4 16,1 0-3-16,-1-7 0 16,0 7 1-16,0-10-1 15,-7 3 2-15,0 4-1 16,3-1-1-16,1 1 1 15,-8 3 1-15,11 0-1 16,-11-1-1-16,7 5 1 0,-3-4-4 16,3-7 2-16,1-3 6 15,3 3-4-15,0 0 0 16,0 3 0-16,1-2-4 16,-1 2 2-16,0 4 6 15,0 0-4-15,1 0 0 16,3 0 0-16,-4 0-1 0,4 3 0 15,-4-3 0-15,4 0 0 16,0 0 0-16,0-1 0 16,0 1-3-16,0 4 2 15,0-4 4-15,4 3-3 0,0 0 0 16,-1 0 1-16,-3 0 1 31,4 1-1-31,-4-1-1 16,4 0 1-16,7 4-1 0,-3-7 0 15,-1 0-3-15,1 3 2 16,-4-7 4-16,-1 4-3 16,1 4 0-16,7-5 3 15,1 1-2 1,-5 7-3-16,1-1 1 0,-1 1 4 16,1 0-3-16,-1-1-5 15,1 4 4-15,0 0 3 16,-1 0-2-16,1 0 0 15,-1 0 1-15,1 0-1 16,-1 0 0-16,1 0 0 16,-1 0 0-1,1 0 2-15,-1 3-1 16,1 0-1-16,0 1 1 16,-1-1-1-16,1 0 0 15,-1-3 2-15,1 0-1 16,-1 3-3-16,1 1 1 15,-1-1 1-15,1 0 0 0,-1-6 2 16,1 3-1-16,-4 3-6 16,3-3 4-16,1 3 3 15,-4 1-2-15,-1-1 0 0,5 4 1 16,-4-1-1-16,7 1-3 16,-4 0 2-1,1-1 6-15,3 1-4 16,1 0-5-1,-5-1 3-15,4 1 0 16,-3-1 1-16,0 4 2 16,-5-3-1-16,1 0-1 15,0-1 1-15,-4 4-1 16,4 0 0-16,-1 0 0 16,-3-3 0-16,0 3 2 15,0 0-1-15,4-3-1 0,-4-1 1 16,0 1-4-16,0 3 2 15,0 0 1-15,0 0 0 16,0 0 5-16,0 0-4 16,0 0-3-16,0 0 2 0,0 0 0 15,0 0 0-15,0 0 2 16,0 0-1-16,4-3-3 16,-4 3 1-16,4 0 1 0,-4 0 0 15,0-4 2-15,0 1-1 16,0 3-1-16,0-3 1 15,4-1-4-15,-4 1 2 16,0 0 4-16,0-1-3 31,3 4-2-31,-3-3 1 0,4 3 4 16,-4-4-3-16,4 4 0 16,-4-3 1-16,0 3 1 15,0-3-1-15,0-1-9 16,0 4 6-16,0 0 7 15,0 0-5-15,0 0 4 16,-4 0-3-16,4-3-3 0,0 3 1 16,-4 0 4-16,1 0-3 15,-1 3-2-15,0-3 1 16,0 4-2-16,0-4 2 16,1 3-2-16,-9 0 2 15,1 1 4-15,0-1-3 0,-1 1 0 31,1-1 1-31,0 0-1 16,-1 1 0-16,1 2 0 16,0 1 0-16,0-4 0 0,-1 1 0 15,1-1 2-15,0 0-1 16,-1 1-3-16,1 2 1 16,0-2 1-16,-1-1 0 15,5 1 5-15,-1-1-4 0,1 0-8 16,-1 1 5-16,1-4 4 15,-1 3-2-15,4-3-2 16,1 3 1 0,-1-3 1-16,0 0 2 15,0 0-1 1,4 10-1-16,0-10 3 0,0 0-2 16,0 0-3-16,4 0 1 15,0 0 1-15,0-3 0 16,3 0 2-16,1-1-1 15,-1 1-3-15,1 0 1 0,-1 3 1 16,1 0 0-16,-1-4 2 31,1 1-1-31,-1 0-1 16,1 3 1-16,0 0-1 0,-1 0 0 16,1-4 0-16,-1 4 0 15,1 0-6-15,-1 0 5 16,1 0 3-16,-1 0-2 15,1-3 0-15,-1 3 1 16,1 0-1-16,-1 0 0 0,1 0 0 16,0 0 0-16,3 0 0 15,-4 0-3 1,1 3 5 0,-1-3-2-16,-3 0 0 15,-4 0 1-15,0 0-1 16,0 0 0-1,4 7-3-15,-4-7 2 16,-4 7 4 0,0 6-3-16,1 4 0 15,-5-1 1-15,1 1-1 16,-1 0-3-16,1 0 2 16,-1 0 1-16,0 3 0 0,-3 0-17 15,0 0 13-15,0 0-88 16,-5 3 72-16,1 8-167 0,-3 5 144 15</inkml:trace>
  <inkml:trace contextRef="#ctx0" brushRef="#br0" timeOffset="-29392.0074">13516 4818 44 0,'0'-24'19'0,"0"24"-15"0,3-3-5 0,-3 3 70 15,0-10 12 1,0 3-57-16,4 1 33 16,-4 2-43-16,0 1 22 15,0 0-26-15,4-1 17 0,-4 1-20 0,4 0 24 16,-4 3-23-16,0 0 15 15,0 0-17-15,0 0 14 16,0 0-15-16,11 0 9 16,-3 0-5-1,-1 0-6-15,1 0 7 16,-1 0-8 0,5 10-1-16,-1-4 0 0,0 1-1 15,4 0 0-15,0-4 2 16,0 0-1-1,1 1 2-15,2-1-2 0,5-3-3 16,0 0 1-16,-1 3 4 16,1-3-3-16,-1 11 0 15,1-11 1-15,0 0 4 0,3 0-4 16,-3 0 0-16,14 0 0 16,-3-4 1-16,-3 4-1 15,-1 0-1-15,0 0 1 16,0 0-4-16,0 0 2 15,-3-7 4-15,-1 7-3 16,-3 0-2 0,-1 0 1-16,1 0 4 15,-4 0-3-15,0 0 6 16,-4 0-5-16,3 0 0 16,-2 0 0-16,-5 0-7 15,0 0 5-15,-3 0 0 16,-1 0 1-16,-3 11-3 15,-4-11-54-15,4 6 45 0,-4-9-106 16,0 10 91-16,4-1-199 16</inkml:trace>
  <inkml:trace contextRef="#ctx0" brushRef="#br0" timeOffset="-47095.2898">13531 5505 72 0,'-4'-7'36'0,"4"7"-29"0,-4 0-9 0,4 0 30 15,0 0-23-15,0 0 18 16,0-3-17-16,0 3 20 0,0 0-20 16,0 0 19-16,-4 0-18 15,4 0 32-15,-3 0-29 16,3 0 20-16,-4 0-22 0,4 0 7 0,0 0-11 16,0 3 17-16,0-3-16 15,0 0 21-15,0 0-20 16,0 0 14-16,0 0-15 15,7 4 9-15,1-4-11 0,3 0 4 16,1 0-5-16,3 3 5 16,0-3-6-16,4 0 0 15,0 0 0-15,-1 3 1 16,9-3-1-16,3 0 2 16,0 4-2-16,-4-4-1 31,5 3 1-31,-1-3 4 0,-4 3-4 15,4-3 3-15,4 0-3 16,4 0-1-16,-4 0 1 16,-4 0-1-16,-4 0 0 15,1 0 8-15,-5 0-6 16,1-3 5-16,-4 3-6 0,0 0 9 16,-4 0-8-16,0 0 2 15,-4 0-3-15,1 0 2 16,-1 0-2-16,-4 0-1 15,5 0 1-15,-5 0-1 16,5 0 0-16,-1 3 2 0,0 1-1 16,4-1-3-16,0-3 1 15,4 3 1 1,-4-3 0-16,0 0 2 16,-3 0-1-16,-1 0-1 15,0 0 1-15,-3 4 1 16,-1-4-1-16,1 0 2 15,-4 0-2-15,-4 0-1 16,4 0 1-16,-4 0-4 16,0 0 2-16,3 3-64 0,-3 4 51 15,0 0-132-15,-3 3 112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5:18.019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-35 150 76 0,'0'0'36'0,"-5"3"-29"0,9-6-9 16,-4 3 38-16,-2 3-29 15,2-3 29-15,0 0-27 16,0 0 23-16,2 0-23 15,-2 0 17 1,0 0-19-16,1 0 18 0,2 3-18 16,-3-3 7-16,1 3-10 0,5-3 12 15,-2 3-12-15,-1-3 9 16,1 3-10-16,0-3 7 16,0 4-7-16,0-1 1 15,-1 0-3-15,1 0 11 16,0 0-10-16,2-3 0 0,0 0-1 15,-1 0 4-15,1 3-4 16,-1-3 3-16,1 0-3 16,0 0 8-16,-1 0-7 15,1 0 5-15,4 3-6 16,-3-3 6-16,1 0-6 16,1 0-3-1,0 0 2-15,1 0 5 16,0 0-4-16,-1 0-3 15,0 0 2-15,1 0 0 16,-1 3 0-16,1-3 2 16,-1 3-1-16,1-3 2 15,-1 3-2-15,2-3 2 16,1 3-2-16,1-3-1 0,0 3 1 16,-2-3 1-16,1 3-1 0,-1-3 2 15,1 0-2-15,-1 0-1 16,0 0 1-16,1 0 4 15,1 0-4-15,2 0 0 16,-2 0 0-16,2 0 1 16,-1 0-1-16,-1 0-1 0,0-3 1 15,0 3 4-15,1 0-4 16,-1-3 3-16,0 3-3 16,2-3 2-16,2 3-2 15,-2 0 2-15,0 0-2 16,1 0 8-16,-3 0-7 15,0 0-1 1,0 0 0-16,-1 0 4 16,-1 0-4-16,4 0-3 15,0 0 2-15,0 0 5 16,-2-3-4-16,0 0-3 16,1 3 2-16,-1-3 5 15,3 3-4-15,-3 0 3 16,0-3-3-16,0 3 2 0,2-3-2 15,4 3 2-15,-2 0-2 16,-2 0 2-16,0 0-2 0,-1 0-1 16,-1 0 1-16,2 0 1 15,-4 0-1-15,4-3 2 16,2 3-2-16,-1 0-1 16,-3 0 1-1,0-3-7-15,0 3 5 16,1-3 8-16,1 3-5 15,-2 0-4-15,0 0 2 16,0 0 0-16,2 0 0 16,2-3 2-16,-1 3-1 15,-1 0 5-15,-2 0-5 16,0 0-3-16,0 0 2 0,1 0 3 16,-3 0-3-16,4 0 6 15,6 0-5-15,-2-4 0 16,-2 4 0-16,-2-3-1 15,0 3 0-15,0-3 5 16,0 3-4-16,1 0 0 16,-2 0 0-16,3-3-13 0,1 3 10 15,-1-3 12-15,0 3-9 16,-2 0 4-16,0 0-4 16,-2 0-1-16,0-3 1 0,-1 0-1 15,5 3 0-15,-3-3 0 16,4 3 0-16,-1 0 2 31,0 0-1-31,0 0-1 0,-2 0 1 16,0 0 1-16,0 0-1 15,-1 0-1-15,3 0 1 16,1 0 1-16,-3 0-1 16,1 0-3-16,-3 0 1 15,-2 0 6-15,1 3-4 16,-1-3 0-16,0 0 0 0,-2 0 1 15,7 0-1-15,-3 0-3 16,2 3 1-16,0-3 1 16,-2 0 0-16,1 0 2 15,-1 0-1-15,2 0-1 16,-1 0 1-16,-1 0-1 16,0 0 0-1,-2 0 2-15,1 0-1 16,5-3 2-16,-4 3-2 15,0 0-9-15,0 0 6 16,-2 0 1-16,1 0 1 0,1-3 5 16,-2 0-4-16,1 0 3 15,3-1-3-15,2 4-3 16,-2-3 1-16,0-1 1 0,0 1 0 16,-2 0 0-16,3 3 0 15,-1-3 0-15,-2 3 0 16,0 0 2-16,0 0-1 15,3-3-6-15,0 0 4 16,0 0 6-16,-1 3-5 16,-2 0 1-16,0 0 0 0,-1-3-1 15,-1 3 0-15,0-3 0 16,-1 0 0-16,3 3 2 16,6 0-1-16,-6 0 2 15,0 0-2-15,-1 0 8 16,-1 0-7-16,0-3-4 15,-1 3 2 1,1 0 3-16,-1 0-3 16,1 0 0-16,-2 0 1 15,3 0-1-15,-3 0 0 16,10-10 0 0,-2 4 0-16,-1 0 0 0,-2-6 2 15,0 9-1-15,-1 3-3 16,0-9 1-16,-1 9 4 15,3-11-3-15,2 2-2 0,-3 6 1 16,2 0 4-16,-1 0-3 16,-2 0 0-16,0 0 1 15,1 0-4-15,-1 3 2 16,-2-4 1-16,0 4 0 16,-1 0 2-1,-1-3-1-15,3 3 8 16,-3 0-7-16,-1 0-1 15,1 3 0-15,-1 1-1 16,-1-4 0-16,-1 0 5 16,2 0-4-16,-2 0 9 15,-3 0-8-15,1 0-1 16,-4 0 0-16,3 0 1 0,-3 0-1 16,0 0-1-16,4 0 1 15,-4 0-1-15,4 3 0 16,-4-3-3-16,4 0 2 15,0-3 4-15,-2 3-3 0,-2 0 0 16,0 0 1-16,4 0 1 16,-1 0-1-16,-3 0-3 15,0 0 1-15,4 0 6 0,0 3-4 16,-1 6-3-16,0-3 2 16,-2 0 0-1,1 0 0-15,-2-6 0 16,4 3 0-16,-4-3 0 31,4 5 0-31,-4-5 0 0,0 0 2 16,2 3-1-16,-2-3 2 15,0 0-2-15,1 3 2 16,-1-3-2-16,0 0 2 16,0 0-2-16,0 0-1 15,3 9 1 1,-2-3-1-16,-1 0 2 15,0-9 2-15,0 0-3 16,0 3-1-16,0 0 1 16,0 6-1-1,2-9 0-15,-2 9 0 0,0-9 2 16,0 3-1-16,0-3 2 31,0 6-2-31,2-6-3 16,-2 0 1-16,0 3 1 0,0 6 0 15,0-9 2 1,0 3-1-16,0-3-1 16,0 3 1-16,0 0-1 15,0-3-3-15,4 3 2 16,-4 0 1-16,0 0 2 16,0 0-1-16,0 0-3 15,2-3 1-15,-2 3 4 16,7 0-3-1,-1 0 0-15,0 0-2 16,-3 0 1-16,5 0 1 16,-6-3 0-16,4 3 0 15,-1 0 0-15,-1 0 0 16,0 0 0-16,-2 0 0 16,-2 0 2-16,2 0-1 15,-2 0-3-15,0 0 1 16,3 0 4-16,-3 0-3 0,4 0 3 31,-4 0-2-31,2 0-3 16,-2 0 1-16,0 0-2 15,2 0 2-15,-2 0 4 0,0 0-3 16,2 0 0-16,-2 0 1 16,0 0-4-16,0 0 2 15,0 0 1-15,0 0 0 16,0 0 2-16,0 0-1 0,4 0-1 15,-4 0 1-15,0 0-4 16,0 0 2-16,0 0 1 16,0 0 0-16,0 0 0 15,0 0 0-15,0 0 0 16,0 0 0-16,0 0 0 16,2 9 0-1,-1-3 0-15,-1 0 0 16,0-6 0-16,0 7 0 15,0-1 2-15,0-6-1 16,0 6-6-16,0 0 4 16,3 3 3-16,-2 0-2 15,-1 5-5-15,2-2 4 0,0 4 0 16,-2-1 1-16,2 3 0 16,0 2 0-16,-1-2 0 15,2 7 0-15,-2 9 0 16,-1-5 0-16,2-2 2 0,-2-2-1 15,2 1-3-15,-2-5 1 16,0 1 1-16,2-4 0 16,-2 11 0-16,2 2 0 0,-2-4 2 15,2-4-1-15,-2-2-1 16,0 1 1-16,0-1-1 16,0 5 0-16,2-1 0 15,-2-4 0-15,0 1 0 16,2 0 0-16,-2 6-6 31,0 10 5-31,2-4 0 0,-2-6 1 16,0-3 8-16,0 0-6 15,2-4-4-15,-2 1 2 16,0-3 0-16,0 0 0 16,0 6-3-16,0 2 2 15,0-1-2-15,0-5 2 16,0 1 4-16,0 0-3 0,0 3 0 15,0-3 1-15,0-1-1 16,0 1 0-16,0 0 0 16,0 9 0-16,0 3 0 15,-2-2 0-15,2-1 0 0,-2-3 0 16,0-3-3-16,2-3 2 16,-2-1 6-1,2 2-4-15,-2-5-5 16,2 7 3-16,-2 2 0 15,0-1 1-15,2-1 2 16,-2-4-1-16,2 2-1 16,-2-2 1-16,1 1-1 15,-2-1 0-15,2 2-3 16,1-1 2-16,0-1 4 0,-2 7-3 16,0 4 0-16,0-2 1 15,2 1-1-15,0-5 0 16,0-2 2-16,-2-2-1 15,2 1-3-15,0-2 1 16,0 7-2-16,0-7 2 16,0 8 1-16,0-7 0 0,0-1 2 15,0 1-1-15,0 0 5 16,0 0-5-16,0-1-3 16,0 1 2-16,0 0-3 0,0-3 2 15,0 9 1-15,0 7 0 16,0-8 0-16,0-2 0 31,2 4 2-31,0-5-1 0,-2 1-1 16,2-4 1-16,-2-1-4 15,2-2 2-15,-2 10 4 16,1 4-3-16,-1-8 3 16,0-2-2-16,0 0-1 15,3 0 1-15,-3 0 4 16,0-4-4-16,0 1 3 0,0 3-3 15,1-3 5-15,-1-1-5 16,0 1 3-16,0 6-3 16,0-3 5-16,0 5-5 15,0-2 3-15,2-2-3 16,-2-2-1-16,0 1 1 16,2-1-1-1,-2-1 0-15,0-5 0 16,2 1 0-16,0-1 2 15,0-3-1-15,-2 8 8 16,2 4-7-16,-2-2 2 0,2-4-3 16,-2-2-1-16,2 0 1 15,0 0 1-15,-2-1-1 16,0 3 2-16,1 1-2 0,-1 0-3 16,0 0 1-16,2-1 6 15,0 1-4-15,-2 6-3 16,2-3 2-16,0 3 3 15,0-1-3-15,-2-1 0 16,2-2 1-16,-1 1-4 16,2-4 2-16,-2 2 9 0,1-2-6 15,0 1 2-15,0-4-3 16,0 11 2-16,-2-8-2 16,2 7 5-1,0-4-5-15,-1-1 0 16,2-2 5-16,-2 1-5 15,1-4 0 1,-2 1 0-16,2 0 1 16,-2-1-1-16,2 1-1 15,-2-4 1-15,2 1-1 16,-2-1 0-16,2 0 5 0,-2 1-4 16,0 0 0-16,2 5 0 15,-2 1 4-15,2 9-6 16,-1-3 1-16,2-6 3 15,-3-1-3-15,0 0 3 16,0-1-2-16,0-5 2 16,0 0-2-16,1 1-1 15,-1-1 1-15,0 0-1 16,0-2 0-16,2 0 0 16,-2 8 0-1,0 1 0-15,0-7 0 16,0 10 2-1,0-3-1-15,0 0-1 16,6-4 1-16,-6-3-1 16,-2 1 0-16,2-1 0 15,0 1 0-15,0 0 0 16,0-1 2-16,-2 0-1 0,2-2-3 16,0 2 1-16,-2-3 4 15,2 1-3-15,0-4 3 16,-2 4-2-16,2-1-3 15,0 0 1-15,0 0 1 16,0 10 0-16,0 2 0 0,0-1 0 16,0-8 2-16,0 7-1 0,0-7-3 15,2 6 4 1,-2-1-2-16,6 1-2 16,-2-2 1-16,-3-4 4 15,2 0-3-15,-2-2 0 16,1 0 1-16,0-4-1 31,-2 3 0-31,0-3 0 0,0 4 0 16,0 5 0-16,0 0 0 15,2-5 2-15,-2 9-4 16,0-3 2 0,0-4 0-16,0 0 0 15,0-3 0-15,0 1 0 16,2-1 0-16,-2 0 0 0,0 1 2 15,0 0-1-15,0-4-3 16,0 3 1-16,0 0 1 16,0 0 0-16,0 1 2 15,0-1-1-15,0-3-3 16,0 4 1-16,0 0 4 16,0-4-3-16,0 0-2 0,0 3 1 0,0-3 1 31,0 0 0-31,0 1 2 15,0 8-1-15,0-3-3 16,0-1 1-16,0-5-2 16,0 0 2-16,0-3-50 15,0-3 40-15,-2 3-105 16,-9-18-261 0,-1-8 286-16,1 1-36 15</inkml:trace>
  <inkml:trace contextRef="#ctx0" brushRef="#br0" timeOffset="-6734.6731">-88 112 96 0,'0'-3'42'0,"3"3"-33"0,-3 0-11 0,0 0 35 16,0 0-26-16,0 0 25 15,0 0-23-15,0 0 20 16,0 0-22-16,0 0 25 15,0 0-24 1,0 0 12-16,0 0-14 0,0 0 13 16,0 0-14-16,0 0 6 15,1 3-8-15,1 0 6 16,-2-3-6-16,2 6 9 16,0 0-9-16,0 1 4 15,0 0-5-15,-2-1 8 16,2 0-8-16,-2 3 2 0,0 1-3 15,2-1-1-15,-2 3 1 16,0 0 7-16,0 1-6 0,0 0 5 16,2 2-6-16,-2 16 6 15,1 1 0 1,-1-7-5-16,2-4 2 16,-2 1-3-16,2 0 2 0,-2-3-2 15,0-1 5-15,0-2-5 16,0-1 3-16,0 1-3 15,0 3 5-15,0-1-5 16,0 4 9-16,2 1-8 16,0-5 7-16,-2 0-6 15,0 1 1 1,0-1-3-16,2-1 2 16,-2 1-2-16,0 1 5 15,0-1-5-15,0-2 9 16,0 0-8-16,0 9 2 15,0-4-3-15,0 10 2 16,0 1-5 0,0-5 2-16,0-5 0 0,0 1 0 15,0-2 2-15,0-2-1 0,0-1-1 16,0 2 1-16,0 1-1 16,0 1 0-16,0 2 5 15,0-1-4-15,0-5 0 16,0 1 0-16,0-1 1 15,2 2-1 1,0-2-9-16,-2 4 6 16,1-4 10-16,-1 4-7 15,3-3-3-15,-3 6 2 16,1 9 0-16,3-6 0 16,0 0 2-16,-2-6-1 15,0 0 2-15,-1 0-2 16,2-1 8-16,-3-2-7 0,1-1-4 15,-1 2 2-15,0 1 0 16,0 1 0-16,2 3-3 16,-2-3 2-16,0 0 4 15,2-4-3-15,0 1 0 16,-2 0 1-16,0 0 1 16,0-1-1-16,0 0 5 0,4 2-5 15,-1-2 0-15,-1 7 0 16,0-3 1-16,0 6-1 0,0-3-1 15,-2-4 1-15,0 4-1 16,2-2 0-16,-2-2 2 16,0 1-1-16,2-4-1 31,-2 2 1-31,0-2 1 0,0 4-1 16,0-1 5-16,0 2-5 15,0-2 0-15,0-2 0 16,0-1 4-16,0 2-4 15,0-2-5-15,2 4 3 16,-2-1 0-16,2 1 1 16,-2-3 8-16,0 0-6 0,0 2-1 15,0 8 0-15,0-4 1 16,0-4-1-16,0 4 5 16,0 1-5-16,0-5-5 15,0 1 3-15,0-1 6 16,0 2-5-16,0-5-4 15,0 4 3 1,0-1 6-16,0 5-5 16,0-4 1-16,0-1 0 15,0 1-4-15,0 0 2 16,0 0 4-16,0-1-3 0,0 1 0 16,0 0 1-16,0 6-1 15,0-3 0-15,0 3 5 16,0-3-4-16,0 0-3 0,0-4 2 15,0 2 5-15,0 5-4 16,-2-7 0-16,2 2 0 16,0-2 1-16,0-2-1 15,0 2 2-15,0-1-2 16,0 1-1-16,0-2 1 16,0-1 1-16,0 1-1 0,2 0 2 15,-2 0-2-15,0-4 5 16,0 3-5-16,0 1-3 15,0-3 2-15,2 3 5 16,-2-4-4-16,0 1 3 16,0-1-3-16,1 4 2 15,-1 3-2 1,0 0-1-16,-1-4 1 16,2 5 1-16,-1-8-1 15,0 3-1-15,0 4 1 16,0-4 1-16,0-1-1 0,0 1 2 15,0-2-2-15,0 2-1 16,0 8 1-16,0-5 4 16,0-2-4-16,0-1 0 15,0 1 0-15,3-3 1 0,-3 0-1 16,1 2 2-16,-1-3-2 16,0 4 2-16,0-3-2 15,2 0 2-15,-2-1-2 16,2 1-3-16,-2-1 1 15,2 1 4 1,0 6-3-16,0-4 0 16,-2-2 1-16,2 5 1 15,-2 2-1-15,1-5 2 16,-1-2-2-16,3 2-1 16,-3 2 1-16,0-5 4 15,0-3-4-15,0 1-5 16,0-1 3-16,0 0 3 0,0 1-2 15,0 0-2-15,0-1 1 16,0 7 4-16,0-4-3 16,0 4 0-16,0 0 1 0,0-4-4 15,0-2 2-15,0 2 6 16,0-3-4-16,0 1 3 16,0 0-3-16,0-1-1 0,0 1 1 15,0-1-4-15,0 0 2 16,1 1 6-16,-1-1-4 15,0-3 0-15,0 5 0 16,0-5-4-16,0 0 2 16,2 6 4-16,-2-2-3 31,0-1 0-31,0-3 1 0,0 5 4 16,0-2-4-16,0-3 6 15,0 0-6-15,2-2 3 16,-2-1-3-16,0-6-3 15,0 6 1-15,0 0 1 16,0 0 0-16,0-6 5 16,0 0-4-16,0 0 0 0,0 6 0 15,0-6 1-15,0 0-1 16,0 0-1-16,0 6 1 16,0-6-4-16,0 0 2 0,0 8 1 15,0-8 0-15,0 0 0 16,0 0 0-16,0 0 0 31,0 0 0-31,0 0-6 16,0 0 5-16,0 0-6 0,0 0 6 15,0 0-22-15,0 0 17 16,0 0-36-16,0 0 32 16,0 0-82-16,0-4 70 15,-2 0-144-15,2-2 127 16,0-9-196-16</inkml:trace>
  <inkml:trace contextRef="#ctx0" brushRef="#br0" timeOffset="4847.0876">34 4495 80 0,'0'-12'39'0,"0"24"-31"0,1-18-10 0,-1 6 33 0,0 0-25 15,0-3 23 1,2 9 1-16,-2-9-22 16,0 0 17-16,0 0-20 15,0 3 23-15,0 0-21 0,0-3 19 16,0 3-19-16,0 0 4 15,0 0-7-15,0 0 11 0,0 0-11 16,0 0 9-16,2 6-10 16,-2 0 16-16,0 0-15 15,0-6 7-15,0 6-8 16,2 0 9-16,-2 8-3 16,0-5-6-1,0 0 7 1,0-3-8-16,0 0 7 15,0 1-6-15,0-1 6 16,0 0-6-16,0-6 4 16,0 6-6-16,0 3 9 15,0-3-8-15,0 2 5 0,0-2-6 16,0 3 9-16,0-3-8 16,-2 3 2-16,2 1 3 15,0-1-6-15,0 0 3 16,0-3-3-16,0 4-3 15,0 0 1-15,0-1 4 16,0 0-3-16,-2 0 0 16,2 1 1-16,0 2 4 15,0 0-4-15,0-2 0 0,0 2 0 16,0 1 1-16,0-4-1 16,0 1 5-16,0-1-5 15,0 0 0-15,0 0 0 16,0 1-1-16,0-1 0 15,0 0 2-15,2 1-1 16,-2 0 2 0,0-1-2-16,0 0 2 15,0 0-2-15,0 1 2 16,0-1-2-16,2 3-3 16,-2-2 1-16,0 0 6 15,0-1-4-15,0 9-8 16,0-2 5-16,0-4 15 0,0 6-10 15,0 2 4-15,0-8-5 0,0 1 2 16,0-1-3-16,0 0 5 16,0-3-5-16,0 2 6 15,0-2-6-15,0-3 0 16,0 0 0-16,0 0 4 16,0 0-4-16,0 4 0 15,0-4 0 1,0 0-4-16,0 0 2 15,-2 0 4-15,2 1-3 16,0-4 0-16,0 3 1 16,0 1 1-16,0-1-1 15,0 0 2-15,0-3-2 16,-2 3 5-16,2-6-5 16,0 4 3-16,0-4-3 0,0 6-3 15,0-3 1-15,0 0 4 16,0 3-3-16,0-3 3 15,0 0-2-15,0 3-1 16,0 4 1-16,0-1-1 16,0-2 2-16,0-1-1 15,0 6-1-15,-2-2 3 16,2-1-2-16,0 0-6 16,0 0 4-16,0-2 3 15,0-1-2-15,0 0 3 16,0 0-2-16,0 1-6 15,0-1 4-15,0 0 6 32,0 1-5-32,0-7 7 0,0 3-6 15,2 0-3-15,-2 0 2 16,0 0 5-16,0-3-4 16,0 3 3-16,0-3-3 15,0 3-6-15,0 0 4 16,0-3 0-16,0 3 1 15,0-3 2-15,0 3-1 0,0-3-3 16,0 7 1-16,0-7 1 16,0 6 0-16,0-6 0 31,0 6 0-31,2 0 5 16,-2-3-4-16,0-3-3 31,0 6 2-31,0-6 3 0,0 7-3 15,0-4 0-15,0-3 1 0,0 0-1 16,0 7 0-16,0-4-3 16,0 0 2-16,0-3 4 15,0 6-3-15,0-6 3 16,0 0-2-16,0 0-3 16,0 0 1-16,0 0 1 0,0 0 0 15,0 0 5-15,2 3-4 16,-2-3 3-16,2 3-3 15,2 0 2-15,-2-3-2 16,-2 0 2-16,4 0-2 0,0 0-3 16,-1 0 1-16,1 0 1 31,-1 0 0-31,1 0 0 16,4 0 2-1,3 0-1-15,-1-3-6 0,-1 3 4 16,1 0 3-16,-3 0-2 15,3-3 0-15,-1 3 1 16,1 0 4-16,-1-3-4 16,3 3-3-16,-1 0 2 0,0 0-3 15,3 0 2-15,-4-3 4 16,4 3-3-16,-1 0 3 16,-1 0-2-16,1-3-3 15,-2 3 1-15,0 0 4 16,1 0-3-16,-1 0 0 15,-2-3 1-15,5 3-1 0,1-3 0 16,-2 3 0-16,2 0 0 16,-2 0 2-16,1 0-1 15,1 0-3-15,0 0 1 16,0 0 4-16,0-3-3 16,2 3 0-16,4 0 1 0,-2 0-4 31,-2 0 2-31,0-4 1 15,0 4 0-15,-2-3 2 16,0-1-1-16,2 1 2 16,2 0-2-16,-2 3-1 0,0-3 1 15,0 3-1-15,0-3 0 16,0 3-3-16,0 0 2 16,2 0 1-16,2 0 0 0,0 0 0 15,-2 0 0-15,-1 0 2 16,0 0-1-16,0-3-1 15,1 3 1-15,2 0-1 16,-2-3 0-16,0 0 2 16,0 3-1-16,0-3-3 15,0 3 1 1,0 0 6-16,1 0-4 16,1 0-3-16,0 0 2 15,-2 0 0-15,-2 0 0 16,0 0 2-16,0 0-1 15,4 0-1-15,-1 0 1 16,1 0 4-16,-2-3-4 0,6 0-3 16,-2-1 2-16,-3 4 3 15,1 0-3-15,0 0 0 16,3 0 1-16,-5 0 1 16,-2 0-1-16,2 0-1 0,-4 4 1 15,1-4-1-15,-1 0 0 16,3 0 5-16,3 0-4 15,-2 0-3-15,-2 0 2 0,0 0 0 16,2 0 0-16,-2 0 0 16,0 0 0-16,2 0 2 15,2 3-1-15,-4 0 2 16,0 0-2-16,0-3-3 16,-2 3 1-16,0 0 6 31,-2-3-4-31,6 0 0 0,2 0 0 15,-2 0-1-15,-2 0 0 16,0 0 0-16,0 0 0 16,2 0 0-16,-2 0 0 15,0 0 2-15,2 0-1 0,0 0-3 16,0 3 1-16,-2-3 4 16,-2 0-3-16,0 3 3 15,0-3-2-15,0 0-3 16,2 0 1-16,4 0 4 0,-4 0-3 15,0 0 3-15,0 0-2 16,0 0-6-16,0 0 4 16,0 0 3-16,-2 3-2 31,4 0 3-31,0-3-2 0,-2 0-6 16,-2 0 4-16,0 0 0 15,1 3 1-15,-3-3 0 16,0 0 0-16,0 0 5 15,4 0-4-15,4 0-3 16,-4 0 2-16,-2 0 0 16,0 0 0-16,0 0-3 0,1 0 2 15,-2 0 6-15,2 0-4 16,-3 0 0-16,2 4 0 16,2-4-1-16,-2 0 0 15,1 0 2-15,-3 0-1 16,0 0-1-16,0 0 1 0,0 0 1 15,-2 0-1-15,1 0-3 16,3 0 1-16,2-4-8 16,-2 4 7-16,-2-3 12 0,1 0-8 15,-1 3-11-15,0 0 7 16,0 0 0-16,-1-3 2 16,-1 3 5-16,0 0-4 31,1-3 0-31,-1 3 0 0,4 0 1 15,-2 0-1-15,-1 0-3 16,-3 0 1-16,3 0-2 16,-3 0 2-16,0 0 9 15,1 0-6-15,-1 0-4 16,1 0 2-16,-3 0 0 16,1 0 0-16,5 0 0 0,-2 0 0 15,3-3 0-15,-1 3 0 16,-2-3-9-16,-1 3 7 15,-1 0 7-15,1-3-5 16,-1 3 7-16,1 0-6 0,-3 0 3 16,3 0-3-16,-3-3-1 31,1 3 1-31,-1 0-15 16,1 0 11-16,-1 0 15 15,-1 0-10-15,3 0-6 16,-1 0 4-16,0 0-1 0,1 0 1 15,-1-3 2-15,-1 3-1 16,-1 0 2-16,0-3-2 16,-3 3-1-16,1 0 1 0,0 0-4 15,0 0 2-15,-1-4-2 16,1 4 2-16,-2 0 6 16,2-3-4-16,-4 3 0 15,2 0 0-15,2 0-1 16,-4 0 0-16,1 0 2 15,-1 0-1-15,0 0 2 0,0 0-2 16,2-3-1-16,-2 3 1 16,0 0-1-16,0 0 0 15,0 0 2-15,0 0-1 16,2-3 2-16,-2 3-2 16,0 0-3-16,0-3 1 0,2 0 6 31,0 0-4-31,-2 0-3 15,0 0 2-15,0 0 0 16,0 0 0-16,0 0 2 0,0-1-1 16,0 1-1-16,0-3 1 15,0-1-1-15,-2 1 0 16,2 3-3-16,-2-9 8 16,2 2-4-16,-2-5 2 15,0 3-2-15,2-1-3 16,-1 1 1-16,-2-1 1 15,2 3 0-15,-1 1 2 16,2 0-1-16,0 0-1 16,0-1 1-16,-2-2 1 15,2 3-1 1,0-1-1-16,-2-3 1 16,2 1-1-16,0 0 0 15,0-4 0-15,0 7 0 16,0-26 0-1,0 8-6-15,0 2 5 0,-2-1-22 16,2 2 17-16,0-1-56 16,-1-3 48-16,-2 0-117 15,0-3 100-15,-9-10-325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7:46.40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212-1 20 0,'-7'0'13'0,"11"0"-11"0,-4 3-2 0,0-3 6 15,0 0-5-15,0 0-3 16,0 0 2-16,0 0-3 31,0 0 2-31,0 0 4 16,0 0-3-16,0 0 31 0,0 3-24 15,0 0 37 1,0 0-34-16,0 0 29 0,-4 0-29 16,4 0 20-16,-3 3-22 15,3 0-1-15,0 1-5 16,0-1-4-16,0 3 1 16,0-6 4-16,0 9-3 0,0-9 0 15,0 4 1-15,0 14 4 16,0-2-4-16,0 2 0 15,0 1 5-15,0-1-5 0,3-5 3 16,-3 2-3-16,0 1 13 16,0-1-10-16,0 1 3 15,0-1-5-15,0 4 10 16,0-4-9-16,0 7 2 31,0-1-4-31,0 1 2 0,0-3-2 16,0-1 2-16,0 4-2 15,0-1 8-15,-3 1-7 16,3 9-4-16,0 3 2 16,0 0 5-16,0-3-4 15,0-4 3-15,0-2-3 0,3 3 5 16,-3-3-5-16,4 2 3 16,-1 4-3-16,1-3-1 15,-1 0 1-15,1 3 7 16,-1-4-6-16,-3 1 5 15,4 0-6-15,-1 15 3 16,-3-3-3-16,3-3-1 0,-3 0 1 16,0 0-4-16,0-3 2 15,0 6 6-15,0-3-4 0,0-3 3 16,0 3-3-16,0 0 2 16,0-3-2-16,0 7 2 31,0 5-2-31,-3 0 2 15,3-3-2-15,-3-3 2 16,-1 4-2-16,1 2-1 0,-1-3 1 16,1 0-1-16,-1 0 0 15,1 10 0-15,3-1 0 16,-4-3 5-16,1-2-4 16,3-4 6-16,-4-3-6 0,4 9 3 15,-3-5-3-15,3-1 2 16,0 0-2-16,0 0 2 15,0 6-2-15,0 1 2 16,0-1-2-16,0 0-6 16,0-2 4-16,0-1 3 15,-4 6-2-15,4-2 0 16,0-1 1-16,0-3-1 16,-3 13 0-1,3-7 2-15,0 13-1 16,0-9-1-16,0 2 1 15,0 1-1-15,0-4 0 0,3 1 0 16,1-4 0-16,-1 16 0 16,-3-9 0-16,0-4 0 15,4 1 0-15,-4-1-12 16,0 4 10-16,3-4 12 0,-3-3-9 16,4 1 1-16,-4 9-1 15,0-7-1-15,0 4 0 16,3-4 0-16,1 7 0 15,-1-7 8-15,-3 1-6 16,0-4-1-16,0 4 0 16,4 2 1-16,-4-5-1 0,3-1-1 15,-3 1 1-15,-3 8-1 16,3-2 0-16,0-4 5 16,0-2-4-16,0-1 0 15,0 7 0-15,3-10 4 31,-3 0-4-31,0-2 6 0,0 2-6 16,0 6 3-16,0-5-3 16,0-1-1-16,0-3 1 15,0 4-1-15,0 2 0 0,0-3 2 16,0-5-1-16,0-4-1 16,-3-3 1-16,-1 6 1 15,1 0-1-15,-1-3 2 16,1 0-2-16,-1 0 2 0,-3-3-2 15,4 4-3-15,-4 8 1 16,3-9 6-16,1 3-4 16,0 0 3-16,-1-6-3 15,1 4 2-15,3 5-2 16,0-6-1-16,0 0 1 0,0-3-1 31,0 0 0-31,3 12 2 16,1-5-1-16,-1-4-1 15,0 0 1-15,1 0-4 16,-4 3 2-16,0 6 4 16,0-2-3-16,0-4 0 15,0 0 1-15,3 6-4 16,-3 1 2-16,0-1 4 0,0-3-3 16,0 1 3-16,-3 2-2 15,3 3-3-15,0-2 1 0,0-1 1 16,0 0 0-16,3-2 0 15,-3 2 0-15,0 0 0 16,7-6 0-16,-3-2 0 16,-1 8 0-16,1 0-3 0,-1 1 2 15,1-1 1-15,-1-3 0 16,1-3 2-16,-1 4-1 16,1 2-1-16,-1-3 1 15,0-3-4-15,-3-2 2 31,0 5-2-31,0 3 2 16,0-3 6-16,-3 1-4 0,0-4 3 16,-1 0-3-16,1 9-3 15,3-5 1-15,-4 5 4 16,1-6-3-16,-4 4 0 16,3 2 1-16,4-6 1 15,-3 1-1-15,-1-4 2 16,1-3-2-16,3 3-1 0,0 0 1 15,0-3 4-15,0 4-4 16,0-7-3-16,0 0 2 0,-4 3 3 16,4 3-3-16,-3-3 0 15,3 0 1-15,0 0-1 16,0-3 0-16,-4-3 0 31,1 0 0-31,0 6 2 16,-1-3-1-16,1 3 5 0,-4-3-5 15,3-3-3-15,-3 9 2 16,4-5 3-16,-4-1-3 16,0-4 0-16,4 1 1 15,-4-3-1-15,3-3 0 16,1-3 2-16,-1-4-1 0,1 1-1 16,-8 3 1-16,1-1 1 15,3-2-1-15,0 3-1 16,0-7 1-16,4 1-1 15,-1-4 0-15,-6 1-3 16,3-1 2-16,0 10-2 0,0 6 2 16,4-6 6-16,-1-1-4 15,1-2-3-15,-1 0 2 16,4-1 0-16,0-2 0 16,0-1 2-1,0 1-1-15,-3-4-3 16,3 1 1-16,-4-4-2 15,4 7 2-15,0 5 1 16,0-2 0-16,0-3 2 16,-3 2-1-16,3 1-3 0,0-4 1 15,0 1 1-15,0-4 0 16,0 10 0-16,-4 3 0 16,4-3-3-16,0-4 2 15,0 1-2-15,0 0 2 16,0-4 1-16,0 1 0 0,0-1-3 15,0 1 2-15,0-1 1 16,0-2 0-16,0-1 0 16,4-2 0-16,-4 2-3 15,0 4 2-15,3-1 6 16,-3-2-4-16,4-4 0 0,-4 1 0 31,3 2-4-31,4-6 2 16,0 1-2-16,-7-1 2 15,0 0 1-15,7 1 0 16,-4-1 0-16,1 0 0 0,-1 4 0 16,1-4 0-16,-4 9-3 15,0 1 2 1,3-4 1-16,1 1 0 16,-4-4 0-16,0 1 0 0,0-4 0 15,3 0-3-15,-3 1 2 16,0-1 4-16,0-3-3 15,0 0-2-15,0 1 1 16,0-1-5-16,0 0 5 16,0 0 0-16,0-2 1 0,0-1-20 15,0 0 16-15,0 0-41 16,0-3 35-16,-3-3-106 16,-8-3 90-16,-2-6-160 31</inkml:trace>
  <inkml:trace contextRef="#ctx0" brushRef="#br0" timeOffset="3765.6655">247 42 88 0,'-4'0'42'0,"1"0"-33"0,-1-3-11 0,4 3 13 15,0 0-9-15,4-3-1 16,-4-1 0-16,0 1-1 16,0 0 0-16,0-3 11 15,0 3-9-15,0 0 19 0,3 0-16 16,1 0 12-16,-1 0-12 31,-3 0 13-31,4 0-13 16,6-1 9-16,1 4-11 15,6 0 4-15,0-3 1 16,1 0-6-16,-1 0-4 0,4 3 2 16,3-6 3-1,4 3-3-15,-1 0 3 0,4 0-2 16,8-3-1-16,-5 3 1 0,1 0-4 15,3-1 2-15,-7-2 1 16,7 3 0-16,4 0 0 16,-4-6 0-1,0 0 0-15,-3 3 0 0,3-1 2 0,-4-5-1 32,1 3 8-32,3 3-7 0,0 0-1 0,-3 2 0 15,-4 1-1-15,0 3 0 16,-3-6 2-16,0 6-1 15,-8 0 2-15,1 6-2 16,-4 1-1 0,-3-1 9-16,-3 3-7 15,-1 0 5 1,-3-3-6-16,0-6 6 16,0 6-6-16,0 1 0 15,-4-4 0-15,1 3 4 16,-1-3-4-16,1 3 0 15,-4-6 0-15,7 3 1 16,-4 3-1-16,-3 0 2 0,3 1-2 16,4 2 2-16,4 0-2 15,-4 0-1-15,3 1 1 16,1-1-1-16,-5 3 5 16,1 0-4-16,0 4 0 15,0-1 0-15,0 10-1 0,0 6 0 16,-3-1 2-16,-1 4-1 31,0-6 5-31,1 0-5 16,-4 9 0-16,0 3 0 0,0-3 4 0,0 3-4 15,0 3 3-15,0-3-3 16,0 6 5-16,0 9-5 16,0-2 0-16,0-7 0 31,-4 9-1-31,1 1 0 0,0-1 2 15,-4 1-1-15,0 2-1 0,0 13 1 16,-7-6 1 0,4-4-1-16,-1 4-1 15,1-1 1-15,3-2 1 16,-4 0-1-16,4-1-3 0,1 10 1 16,-1-3 4-16,3-4-3 0,1 1 3 31,-4 0-2-31,3-4-3 15,-3-2 1-15,4-4 6 0,-1 16-4 16,-2-9-3-16,2-1 2 16,1 1 0-16,-1 2 0 15,1 1 2-15,-1 3-1 16,1 3-3-16,-1 6 1 16,-3-4 4-16,0 4-3 15,4 0 0-15,0-3 1 16,-1 0 1-16,1 6-1 15,-1 0-1-15,4-6 1 16,-3 0-1-16,3 0 0 16,0 0 2-16,0-3-1 0,0 9 2 15,3-3-2-15,1-7-1 16,-1 1 1-16,1 3-4 0,-1-3 2 31,0 0 4-31,4 6-3 16,-3 3 3-16,-1-6-2 0,1 0-6 0,-4 3 4 15,3-4 3 1,-3 1-2-16,0 9 3 16,4 1-2-16,-1-1-1 15,1 0 1-15,-1-3-4 16,1 15 2-16,-1 1 9 16,4-4-6-16,-4-9-1 15,1 10 0-15,-1-7 1 16,4-6-1-16,-3 3-3 0,-1-3 1 15,1 0 4-15,-1-9-3 16,-3 12-5-16,4-6 4 16,-4 0 8-16,0 6-5 15,0 0-4-15,0-9 2 0,0 9-3 16,0-3 2-16,0 0 1 16,0 0 0-16,3-3 5 15,-3 6-4 1,0 1-5-16,0-4 3 15,0-3 6-15,3-3-5 0,8 9-4 16,-4-9 3-16,0-1 3 16,0 1-2-16,-4 0 3 15,1-3-2 1,-4-3-6-16,0-1 4 0,0 1 3 16,0 0-2-16,0 3-8 15,0 9 6-15,-7-3 1 0,0-3 1 16,0 0 2-16,3 3-1 15,-3-7-3-15,4 1 1 16,-4 9 1 0,0-3 0-16,0-6 0 0,0 0 0 15,0 6 0-15,0-9 0 0,4 2 2 16,-1 4-1-16,-2-9 2 31,2-4-2-31,1 1-6 16,-1 0 4-16,4 2 0 0,-3-2 1 15,3 2 2 1,0 1-1-16,0 3-3 16,-4-3 1-16,1-1 4 15,3-5-3-15,0 8 0 0,0-5 1 16,-4 6-4-16,4-4 2 16,-3 4 4-16,-1-3-3 15,-3-4 0-15,4-2 1 16,-4 2-4-16,4 1 2 0,-1 0 6 15,1 5-4-15,-4 1-3 16,3-6 2 0,1-1 0-16,-1-2 0 0,-3-4 0 15,4 1 0-15,-1-7-3 16,4 0 2-16,-3-3 4 16,3-3-3-16,-3 7-5 0,3-7 4 15,0 0 0-15,0-3 1 16,0 0 0-16,0-3 0 15,0-6 0-15,-4-4 0 16,4 1-12-16,0-3 10 16,0 5 9-16,0-5-6 0,0 3 0 31,-3-4 0-31,-1 4-4 16,4-3 2-16,0-1 1 15,-10-2 0-15,10-1 0 0,0 4 0 16,-7 3 5-16,3-4-4 15,1-5-8-15,-1-1 5 16,1-2-2-16,0-1 3 16,-8-3 1-16,4 1 0 0,0-1 0 15,0 3 0-15,4 1 2 16,-1-4-1-16,1 1-6 16,0-1 4-16,-1 0 0 15,1 0 1-15,-1-2 5 16,1-1-4-16,-1-3 0 15,1 0 0 1,-1 0-1-16,1 1 0 16,-1-4 0-16,1 0 0 0,-1 0 0 15,-3-3-3 1,1 0 2-16,-1 0 6 16,0 0-4-16,0 0-3 15,0 0 2-15,-4-3 5 16,1 3-4-16,0 0 0 15,-1-3 0-15,1 3-4 16,-1 0 2-16,1 0 4 0,0 0-3 16,-1 0 0-1,1-3 1-15,0 3 1 16,3 0-1-16,-7 3-6 16,0-3 4-16,-3 3-3 0,-1 6 3 0,4-3 1 31,1 0 0-31,-1-3 5 15,0 0-4-15,0 1-8 16,0-4 5-16,0 3 1 0,0-3 1 0,1-3 2 16,-1 3-1-16,3-4 8 31,1 1-7-31,-7-3-9 0,3 3 5 16,-7-3 1-16,4 0 1 15,3 3 0-15,3 0 0 16,1 0 2-16,0-1-1 15,-1 4-3-15,1 0 1 16,-1 0-2-16,1 0 2 0,0-3 12 16,-1 3-9-16,1-3-11 15,0 0 7-15,-4 0 3 16,0 0-1-16,0 0 6 0,0 0-5 16,0 0 3-16,0 0-3 15,4 0-3-15,-7 0 1 16,3 0 1-16,-10 3 0 31,3 0 0-31,3 0 0 16,1 3 0-16,0 0 2 15,0 0-1-15,3 3-3 0,3 0 1 16,1-3-19-16,-1 0 16 16,1 0-35-16,0 0 29 0,-1-3-126 31,1-3 105-31,-11-9-86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7:54.3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72 369 152 0,'-21'-12'69'0,"14"6"-55"0,-3-1-18 16,6 4 70-16,1 0-53 15,-1 0 21-15,-3 3-24 16,4-6 5-16,0 3-11 16,-1 0-2-16,1 0-1 0,-1 3 1 15,4 3-1-15,0 3-6 16,0 3 4-16,0 4 6 0,0 2-5 15,4 7 1-15,-1 8 0 16,1 10-7-16,-1 0 5 16,0-6 3-16,1-3-2 15,-4 0-2-15,0-10 1 0,0-2 9 16,3-4-6-16,-3 1-7 31,4-4 5-31,-4-9 5 16,0-3-5-16,3-3 1 15,1 3 0-15,-1-12 1 0,1-1-1 16,-1-11-3-16,1-7 1 16,-1 0-2-16,1 0 2 15,-1-3-5-15,4 4 5 16,0-1 6-16,0 3-5 0,0-3-4 16,3 4 3-16,-3-1 3 15,3 6-2-15,-3 1 9 16,4 6-7-16,-1 5-1 15,1 10 0-15,2 10 1 16,1-4-1-16,4 3-1 16,-1 6 1-16,0 7 1 0,-3 2-1 15,0 1-3-15,-4 3 1 16,1-7 4-16,-1-2-3 16,-3-1 3-16,0-2-2 0,0-4 2 15,0 0-2-15,0-18-3 16,0 0 1-16,-4-3 1 31,4 0 0-31,0-7 2 16,0-5-1-16,0-1-1 15,0 0 1-15,3-5 1 16,-3-4-1-16,3 3-3 0,-3 4 1 16,7 2-2-16,-3 7 2 15,-1 2 18-15,4 4-14 16,0 3-1-16,0 6 0 0,-1 12-2 15,-2-6 0-15,3 13-3 16,0 3 2-16,-1-1 4 16,1 1-3-16,0 2 3 15,0 1-2-15,3-1-6 16,1-2 4-16,-5-3-6 16,1-7 6-1,0 0 6-15,7-6-5 16,3-3 4-16,0-3-3 15,-3-6-1-15,0-3 1 16,0-6 4-16,-4-4-4 0,0-2 0 16,-3-1 0-16,0-9 1 15,-3 0-1-15,-5 1-3 16,1-1 1-16,-3 3 1 16,-4-3 0-16,0 7 0 0,-4-4 0 15,1 10 0-15,-4-4 0 16,0 7 0-16,0-1 0 15,0 16-6 1,0 6 2-16,4 4 3 16,-1 5-3-16,1 7 3 0,3 8 1 15,0 4 0-15,3 9-12 16,4-3 10-16,4 3-2 16,-1 4 2-16,4 5 2 31,0-6 0-31,0-9-3 15,6-3 2-15,5-3 4 16,-5-4-3-16,1-11 6 0,0-1-5 16,0-9 0-16,0-6 0 15,-1-12 10-15,1 3-9 16,-4-19-3-16,1 4 1 16,-4-1 8-16,-1-9-6 0,1 3 2 15,-3 0-3-15,-4-2 2 16,0-4-2-16,-1 6-3 15,1 6 1-15,0 7 6 16,0-1-4-16,0 7 3 0,4 6-3 16,6 9-3-16,0 6 1 15,-3 0 1-15,0 7 0 16,0 5 5-16,-4 4-4 16,4 3-5-1,-4 2 3-15,-3 14 0 16,0-4 1-16,0-10 0 15,-3-8 0-15,-1-1 5 16,1-2-4-16,-1-7 0 16,-3-3 0-16,4-2 1 15,-4-7-1-15,0-7 5 16,0-14-5-16,0 2 3 0,0-2-3 16,3-10-6-16,-3 3 4 15,3 4 3-15,4-7-2 16,0 3-5-16,0 4 4 0,4 8 0 15,-1 1 1-15,0 3 0 16,1 8 0-16,6 4 0 16,4 7 0-16,-4 2-3 15,1 0 2-15,-5 3 6 16,1 4-4-16,0 2-3 16,0-2 2-16,0-1 3 0,-4 0-3 31,1-2-2-31,-1 2 1 15,-3-9 1-15,0 4 0 16,0-10 5-16,0 0-4 0,0 0 6 16,-4-10-6-16,1-2 0 15,-1-3 0-15,0-4 7 16,1 1-6-16,-1-4-7 16,4-9 5-16,0 4-1 15,4 5 1-15,-1 1-3 16,0-1 2-16,1 7-2 0,3 5 2 15,0 4 1-15,3 3 0 16,0 6 0-16,0 6 0 16,1 7 0-16,-4-1 0 15,0 1-3-15,-1 2 2 16,1 1-8-16,-3-1 7 16,-1 0 1-1,0-2 1-15,1-1 0 16,-1-2 0-16,1-4 2 15,-5-3-1-15,1-3 2 16,0-3-2-16,0-3-1 0,0-3 1 16,0-10 1-16,0 4-1 15,-3-3-3-15,6-4 1 16,-3-8-2-16,0 2 2 0,0 10 4 16,0-7-3-16,3 7-2 15,0 5 1-15,1-5-5 16,-1 3 5-16,1 9 3 15,-1-4-2-15,0 7-2 16,1 7 1-16,-1-4 1 16,4 12 0-16,0 3 0 0,0-2 0 15,0-1-3-15,-1 1 2 16,1 2 1-16,0 1 0 31,7-1 0-31,0 4 0 0,3-7 0 16,0 0 0-16,-3 1 0 15,0-4 0-15,-4-3 2 16,0-2-1-16,1-4-1 16,-1-3 1-16,0-7 4 15,-3 4-4-15,-3-12-3 16,-1 3 2-16,0-4 3 0,-3 1-3 16,-3-7 9-16,-4-5-7 15,0 5 5-15,-4-9-6 16,1 4 3-16,-4 2-3 0,0 0-3 15,-3 4 1-15,-1 2 1 16,1 1 0-16,-1-4 0 16,-9 4 0-16,2 5 0 15,-6 4 0-15,3 9-6 16,4 3 5-16,0 3-6 16,3 1 6-1,0 2-3-15,0 3 3 16,4 0 1-16,3 1 0 15,0 2-6-15,3 1 5 16,4-1 0-16,0 0 1 16,4 7 5-16,-1-13-4 0,4 7-3 15,0-10 2-15,7 0 5 16,7-3-4-16,-4-3 0 16,4-6 0-16,0-3 4 15,-4-1-4-15,0-2 9 16,1-3-8-16,-1 2-1 0,0-5 0 15,1 9 4-15,-1-13-4 16,4 13 0-16,-4-7 0 16,4 1 1-16,-4 0-1 0,0 15-3 15,1 0 1-15,3 3 4 16,-1 3-3-16,-2 0 0 16,2 9 1-16,1-5-1 15,-4 11 0-15,1 1 0 31,-1 9 0-31,-3-7 0 16,7-2 0-16,-4-4 0 0,4-2 0 16,-4 2 2-16,0-9-1 15,-3 1-1-15,-3 2 1 16,-1-9 1-16,-3 0-1 16,0-6 5-16,0 0-5 0,0-9-3 15,-4-1 2-15,1-11-3 16,-4-4 8-1,0 6-4-15,3-8 2 16,1 2-2-16,3-3-6 16,0 6 4-16,-1 10-3 0,1 0 3 15,0-1 1-15,0 1 0 16,0-1 0-16,4 10 0 31,-4 16-9-31,-1 2 7 0,5-3 4 16,-1 3-2-16,1 13-2 15,-1-10 1-15,4 4 4 16,3-1-3-16,0-2 3 16,1 2-2-1,-1-2-1-15,-3-1 1 16,0-12-1-16,0-6 14 0,0 0-11 16,3-6 7-16,0 3-7 15,-3-10 4-15,0 1-6 16,-4-4 9-16,1-5-8 15,-1-7 2-15,0 6-3 16,1 4-6-16,-1-1 4 16,8 13 6-16,2 0-5 0,1 12 7 15,0 9-6-15,0 7 0 16,-1 2 0-16,-2 7-1 0,-1 3 0 16,-3 9-3-16,3 3 2 15,-6 6-5-15,-1 0 5 31,0 16 8-31,-3-7-5 16,-3-2-4-16,-4-4 2 0,-4-9 17 16,1-3-14-16,-7-3 33 15,-1-6-28-15,1-13 28 16,-11 1-27-16,0-10-7 16,-7-9-1-16,-3-6-21 15,-3-3 16-15,-1-4-105 16,0-5 84-16,-13-19-326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7:56.88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340 476 52 0,'0'0'23'0,"0"0"-19"0,0 0-5 0,0 0 45 0,0 0-35 15,0 0 27-15,4 0-26 31,3-3 25-31,0 0-26 16,0 3 15-16,3-3-18 16,4-1 11-16,3 1-12 0,0-6 2 0,4 3-5 15,0 0-6-15,14 0 3 16,-1 3 0-16,1 0 1 16,0 3 0-16,6-7 0 15,1 4-3-15,-1 3 2 16,1 0 4-16,-1 10-3 15,4-7 3-15,-3 3-2 0,6-3 5 16,4 0-5-16,-7 3-3 16,1 0 2-16,-5 3-34 15,-3 1 27-15,-3-1-90 16,-1 0 74 0,-2 0-60-16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7:57.67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0 168 0,'-4'0'78'0,"8"0"-61"0,-1 0-21 15,-3 0 45-15,4 0-33 16,3 3 3-16,3-3-8 0,0 3-5 16,4 0 2-16,3 0 0 0,4-3 0 15,0 3-3-15,14 0 2 16,-4-3 1-16,3 3 0 16,1 0 0-16,7 0 0 0,-1 0 2 15,1 1-1-15,-4 2 2 16,0 0-2-16,4 0-3 15,-1 0 1-15,1 0 1 16,10 0 0-16,-7-2 0 16,0-1 0-1,-4 0 0-15,-3-3 0 0,0 3-3 0,-6 0 2 16,2 0-47-16,1 9 38 16,-7-2-140-1,-4-1 116-15,-3-3-14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7:58.30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 19 144 0,'3'0'65'0,"4"0"-51"0,3-3-17 0,-3 3 35 0,4 0-26 16,-1 0 0-16,7 0-3 0,1 0-8 15,3-3 4-15,13 0 6 0,4-1-5 16,-3 1-2 0,3 0 2-16,4 3 3 0,-1 0-3 15,1 0-5-15,-1 3 4 16,1 0-6-16,-1 1 6 16,1-1 11-16,-4 0-8 0,4 0-6 15,3 0 4-15,-4 0-46 16,-3 0 36-16,-6 3-131 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8:02.62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-11 6548 208 0,'-20'31'92'0,"20"-19"-73"0,-4 4-24 0,4-10 13 16,0 0-7-16,4 0-3 15,-4 0 1-15,0-6-159 16,0 0 126-16,7 3-51 0</inkml:trace>
  <inkml:trace contextRef="#ctx0" brushRef="#br0" timeOffset="176.8733">83 6868 176 0,'-3'16'82'0,"-1"-7"-65"0,1-3-21 0,3-6 3 15,0 0 0-15,0 0-84 0,0 0 67 16,0-3-95-1</inkml:trace>
  <inkml:trace contextRef="#ctx0" brushRef="#br0" timeOffset="367.3888">59 7019 220 0,'-7'37'98'0,"7"-24"-77"0,-21 2-26 16,18-9 11 0,-1 0-6-16,1 0-9 0,-1 1 7 15,-3-4-125-15,7-3 100 16,-7 0-92-16</inkml:trace>
  <inkml:trace contextRef="#ctx0" brushRef="#br0" timeOffset="547.5667">59 7293 192 0,'-7'28'85'0,"7"-19"-67"0,-21 4-23 0,21-7 22 16,4 3-15-16,-1-3 0 15,4-3-1 1,0 3-83-16,-4-6 65 15,1 0-129-15</inkml:trace>
  <inkml:trace contextRef="#ctx0" brushRef="#br0" timeOffset="-2794.1253">0 49 212 0,'0'-3'98'0,"0"0"-77"0,3 6-26 15,-3-3 36-15,0 0-26 16,11 0 4-1,3-3-3-15,3 0-7 0,-3-7 1 16,0 7 3-16,-1-6-3 16,1 3-2-1,4 0 1-15,-1 9-2 0,0-6 2 16,8 0 1-16,2 0 0 0,1 3 0 16,3 0 0-16,0 0 0 15,4 0 0-15,0 0-42 16,13 6 33-16,-6-9-123 15,-1 9 102 17,-3 0-78-32</inkml:trace>
  <inkml:trace contextRef="#ctx0" brushRef="#br0" timeOffset="-2400.6983">322 720 268 0,'-7'25'121'0,"7"-25"-95"0,-3 3-33 0,3-3 68 16,0 0-50-16,0 0-3 0,0 0-4 31,3 9-18-31,-3-9 11 0,0 0-128 0,0 0 102 0</inkml:trace>
  <inkml:trace contextRef="#ctx0" brushRef="#br0" timeOffset="-2169.4362">180 1410 220 0,'-3'6'101'0,"6"-3"-79"0,0 0-28 16,-3-3 15-16,4 3-8 15,-1-3-3-15,4 0 1 16,0 0-136 0,-7 0 6-16</inkml:trace>
  <inkml:trace contextRef="#ctx0" brushRef="#br0" timeOffset="-1915.4512">436 1798 252 0,'-7'21'111'0,"7"-15"-87"0,0-3-30 0,0 1 18 15,0 2-11-15,4 0 0 31,-1 0 0-31,1 0-155 16,-4 0 121-16,-4 4-110 16</inkml:trace>
  <inkml:trace contextRef="#ctx0" brushRef="#br0" timeOffset="-1699.4349">346 2490 252 0,'-10'19'111'0,"6"-13"-87"0,1 0-30 0,3-6 15 16,0 12-11-16,0 1 2 15,3-4-65-15,1-3 51 16,3 0-199-16</inkml:trace>
  <inkml:trace contextRef="#ctx0" brushRef="#br0" timeOffset="-1483.7174">350 2955 252 0,'-14'19'111'0,"14"-7"-87"0,-4-3-30 16,4-3 46-16,0 1-33 15,0-4 1-15,0 0-5 16,0-3-81-16,0 0 61 16,0 0-221-1</inkml:trace>
  <inkml:trace contextRef="#ctx0" brushRef="#br0" timeOffset="-1167.595">204 3506 252 0,'-7'22'111'0,"7"-16"-87"0,0 0-30 0,0-3 24 15,0-3-16 1,4 3-25-16,-4-3-144 16,0 0 128-16</inkml:trace>
  <inkml:trace contextRef="#ctx0" brushRef="#br0" timeOffset="-1051.9183">301 3940 212 0,'-7'19'98'0,"7"-13"-77"0,0 3-26 15,0-2 16-15,4-1-10 16,-1 0-11-16,1 0 8 0,-1-3-198 15,1 0 156-15,3-3-9 16</inkml:trace>
  <inkml:trace contextRef="#ctx0" brushRef="#br0" timeOffset="-836.458">225 4565 228 0,'-24'28'101'0,"17"-12"-79"0,3-4-28 0,4-6 13 16,0 0-7-16,0-6-45 15,0 3-164-15</inkml:trace>
  <inkml:trace contextRef="#ctx0" brushRef="#br0" timeOffset="-614.463">156 5092 272 0,'-14'34'121'0,"10"-13"-95"0,1 7-33 16,3-16 12-16,0-2-6 15,0-1-2-15,0 0 2 0,0 0-89 16,0-2 71-16,0-1-190 16</inkml:trace>
  <inkml:trace contextRef="#ctx0" brushRef="#br0" timeOffset="-415.4104">135 5581 228 0,'-7'22'101'0,"4"-13"-79"0,-1 4-28 0,4-4 35 16,0 0-24-16,0 3-8 15,0-5 4-15,0-1-78 16,0-6 61-16,0 0-180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8:14.590"/>
    </inkml:context>
    <inkml:brush xml:id="br0">
      <inkml:brushProperty name="width" value="0.13333" units="cm"/>
      <inkml:brushProperty name="height" value="0.13333" units="cm"/>
      <inkml:brushProperty name="color" value="#808080"/>
      <inkml:brushProperty name="fitToCurve" value="1"/>
    </inkml:brush>
  </inkml:definitions>
  <inkml:trace contextRef="#ctx0" brushRef="#br0">0-1 56 0,'0'-9'26'0,"3"6"-21"0,-3 0-6 16,0 3 25-16,0 0-19 15,3 0 15-15,1-3-15 16,-4 0 28-16,0 3-25 0,3-4 22 31,-3 4-23-31,0 0 25 16,0 0-24-16,4 0-2 15,-4 0-3-15,0 0 11 0,7 0-5 16,3 0-6 0,1 4 2-16,2-4-4 0,1 3 2 15,0 0-2-15,0 0-1 16,3 0 1-16,1 3-4 15,-1 0 2-15,4 0 1 0,-1 10 0 16,1-4 5-16,4 10-4 16,2-4 0-16,4-3 0 15,-3 4-1-15,3 3 0 16,0-4 2-16,-3 4-1 16,0-1 2-16,-4 7-2 0,7 3-3 15,-3-4 1-15,0 4-2 16,-4 3 2-16,-3 3 1 31,0-3 0-31,-1 15 5 16,1 0-4-16,0 1 6 15,-4-4-6-15,1 9 6 16,2-3-6-16,-2 1 0 0,-1 2 0 16,4 7 10-16,-1 9-9 15,-2-4 3-15,6-2-4 16,-3 3-3-16,0-4 1 15,-4 7 6-15,0 9-4 0,1 0-3 16,-5 0 2-16,1 3 3 16,0-2-3-16,-3-1 0 15,-1 9 1-15,0 0-4 16,1 10 2-16,-4-7 6 0,0 0-4 16,-1 13-3-16,1-3 2 15,-3 5 0-15,-1 1 0 16,-3 6 5-16,0 3-4 31,0 3 0-31,-3 3 0 0,-1 0-1 16,1 4 0-16,-4-7-3 15,4 6 2-15,-1-6 4 16,1 12-3-16,-1-8 0 16,1-1 1-16,-1-6-4 15,4 9 2-15,0-9 4 16,4 6-3-16,-1-3 0 0,1-3 1 15,3 6 4-15,-4-3-4 16,0 1 0-16,1-1 0 16,3 0 1-16,-4-6-1 0,1 6-3 15,-1 6 1-15,-3 3 9 16,0 22-6-16,0 0 2 16,0-13-3-16,0 4 2 15,0-13-2-15,0 4 2 0,0-10-2 16,0 6 8-16,0-12-7 15,0 3 7-15,4-3-6 16,-1-9-2-16,1 6 0 31,3-9 4-31,0 2-4 16,6-5-3-16,8-10 2 0,-4 10 5 16,4-10-4-16,3-9 6 15,1 10-6-15,2-13 0 16,1 0 0-16,10-6-1 15,7 6 0-15,-3-6 2 16,-1-3-1-16,1 2 2 16,0-5-2-16,6-3 5 0,-3-4-5 15,0-5-3-15,4 2 2 16,-4 7 3-16,7-7-3 16,6-5 3-16,-2-1-2 15,-4 4 8-15,-4-4-7 0,11-3-1 16,-7-3 0-16,0-3 1 31,4-3-1-31,6-3 8 16,4 7-7-16,-4-4-1 0,0-7 0 15,1-2-1-15,3-3 0 16,-8 0 2-16,5-4-1 16,-4-2 2-16,10-1-2 15,-3 4-1-15,-7 0 1 16,-1-1-1-16,8 1 0 0,-7-4 2 15,-3-2-1-15,-1-1-1 16,-3 1 1-16,14-1 4 16,-11-2-4-16,1-1 0 15,-1 1 0-15,-10-1 4 16,10-3-4-16,-3 1 3 16,-7-1-3-16,0-3 2 0,0 0-2 15,-3-3 2-15,3 7-2 16,7-4-1-16,-7-3 1 31,-3 0 1-31,-4 1-1 0,-4-4 2 16,-2 0-2-16,2-3 2 15,1-6-2-15,-4-1 2 16,-3 1-2-16,-1 3 2 16,-2 0-2-16,-1 0 2 0,-3 0-2 15,3 0 13-15,-3-3-10 16,-4-1-8-16,0 1 4 15,1 0 5-15,2 0-5 16,1 0 4-16,3-3-3 16,-3-1 5-16,0 1-5 0,-4-3 0 15,1 0 0-15,-1-1 1 16,0 1-1-16,1 0 2 16,-1-1-2-16,0 1-6 15,1-7 4-15,-1 4 3 16,4-6-2-16,3 2 0 15,-3 1 1 1,-1 2-1-16,1 1 0 16,0 2 0-16,0-2 0 0,0 3 2 15,-4-1-1-15,0 1-3 16,1 0 1-16,-1-1 4 16,0 1-3-16,7 0-2 15,-3-7 1-15,3 4 6 16,1 3-4-16,-5 2-3 15,-2-5 2-15,-1 3 3 0,-3-1-3 16,0 4-5-16,-4 0 4 16,4 3 3-16,-4 0-2 15,1-1 3-15,-1 4-2 16,1 0 2-16,-1 0-2 16,0 0-3-1,-3 0 1-15,4 0 1 16,-4 3 0-16,7-3-3 15,-1 0 5 1,8 0-2-16,-7 0 0 16,-4 0 1-16,1 0-1 15,-4-1 0-15,0 1 0 0,-4 0 0 16,1-3 8-16,-4 0-6 16,0 3-1-16,0-3 0 15,-4 0-1-15,-6-4 2 16,-8 1-1-16,1 0-3 15,3 0 1-15,-3-1 1 16,0 1 0-16,3 0 0 16,-4 3 0-16,1-3 0 0,0-1 0 31,-1 7 5-31,1-3-4 16,3 0-3-16,-13 6 2 15,2-3 0 1,5 0-3-16,2 3 2 15,4-9 1-15,4 9 0 0,3 0-3 16,0 0 2-16,4 0-2 16,3 0 2-16,0 0 1 15,0 0 0-15,10 0 0 16,0 0 0-16,11 0-3 16,-3 0 2-16,2 3 1 15,1 0 0 1,0 0 0-16,0 0-3 0,3 0 2 15,-3-3 6-15,6 3-4 16,-2-3 0-16,2 3 0 0,1 0 4 16,-7 0-4-16,0-3 6 15,-1 3-6-15,-2 0 3 16,-4 0-3-16,-1 1 8 31,-2-4-7-31,-4 3 7 0,0 0-6 16,-7-3 12-16,3 6-11 15,-3 0 3-15,0 0-5 16,-3 0 5-16,-1 4-6 16,1-1 0-16,-1 3 0 0,1 0 1 15,-1 1-1-15,-3-1 2 16,4 0-2-16,-4 1-1 16,0 24 1-1,0-3-1-15,4-1-3 16,-1 1 2-16,4 0-44 15,0 3 35-15,7 6-147 0,4-3 121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7:59.00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-236-690 208 0,'-3'0'92'0,"3"0"-73"0,0 0-24 0,0 0 41 0,0 0-29 16,0 0 6-16,7 0-9 16,0-3 5-16,3 0-6 0,4 0-5 15,7 0 2-15,3 0 3 0,4 0-3 16,10-4-2-16,0 1 1 16,3 3 1-16,1 0 0 15,10 0 0-15,-3 3 0 16,-4-3 0-1,3 0 0-15,1 3-3 16,-1 0 2-16,11 0-2 16,-4 0 2-16,-3 3 4 15,-7 0-3-15,-3 3-78 16,-4 0 61-16,0 0-179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8:04.18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-454 7694 100 0,'0'3'46'0,"4"0"-37"0,-1-3-11 16,4 0 38-16,0 0-29 15,0 0 18-15,3 0-19 16,1 0 20-16,-1 0-20 15,4 0-3-15,0 0-1 0,7-3 0 16,3 0-1-16,-3-1-1 16,-1 1 1-16,5 0-4 0,2 0 2 15,1 0 4 1,3 0-3-16,0-3 3 16,11 0-2-16,-1 0-6 15,1-1 4-15,-4 1 6 16,4 0-5-16,-1 0-4 0,1 0 3 15,-4 3 6 1,-3 0-5-16,-1 0 1 0,1 3 0 16,-1 0-1-16,-2 0 0 0,-1 0 0 15,3 0 0-15,5 0 0 16,-8 0 0-16,0 0 0 16,-3 0 0-16,-4 0 0 15,-3 0 0 1,-1 0-12-16,-2 0 10 0,-1 0-92 15,0 0 73 1,-6 0-76-16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8:05.18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-385 8183 176 0,'-3'12'82'0,"-1"-5"-65"0,1 2-21 0,3-9 37 16,0 0-27-1,0 6 0-15,0-6-3 0,0 0-8 16,0 0 4-16,7 3 3 0,-7-3-2 16,0 0 0-16,0 0 1 15,0 0-4-15,0 0 2 0,0 0 9 16,0 0-6-16,7 0-7 16,-4 0 5-16,4 0 5 15,-3 0-5-15,3 0-2 16,0 0 2-1,0 0-3-15,-1 0 2 16,8 0 1-16,0 0 0 16,3-3 5-16,1 0-4 15,-1 0-5-15,0 0 3 16,4 0 3-16,0 0-2 0,3-1-5 16,4 1 4-16,0 0 6 15,3 0-5-15,3-3 1 0,1 0 0 16,-4 0-4-16,7 0 2 15,-6-1 1 1,-1 1 0-16,0 0 2 0,0 3-1 16,-3 0-6-16,-4 0 4 15,0 0 11 1,-3 3-8-16,0 0-6 16,-4 0 4-16,0 0-4 15,1 3 3-15,-4 0-58 16,-1 0 46-16,1 3-110 0,-3 0 94 15,-1-3-32-15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5:33.811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-3353 160 212 0,'-4'-3'95'0,"4"0"-75"0,4-1-25 16,-4 4 30-16,10 0-1 16,-3-3-17-16,3 3 31 15,-6 0-30-15,-1 0 20 0,-3 0-21 16,4 0 4-16,-4 0-7 15,0 0 3-15,0 0 3 16,0 7-8-16,-7 2 0 16,0 3 7-1,0 0-7-15,3 4-4 0,1-1 2 16,-1 1 3-16,1-1-3 16,0 7 0-16,3 2 1 15,0-2 1-15,0-4-1 16,-4-2 2-16,4-1-2 31,0-3 5-31,0-6-5 0,0 7 3 16,0-4-3-16,0-3 2 15,0 0-2-15,0-3-1 16,0-3 1-16,0 0-1 16,0 0 0-16,0 0 5 15,0 0-4-15,0 0 3 16,0 0-3-16,0 0-1 0,0-3 1 15,0 3-4-15,0-3 2 0,0 0 1 16,0 0 0-16,0 0 5 16,0-3-4-16,0 0 3 15,0-4-3-15,4 4 5 16,-4-3-5-16,6-6 0 31,1-1 2-31,4 1-2 16,-4 0 8-16,-4-1-7 15,1 4-1-15,-1-4 0 0,1 1-1 16,6 3 0-16,-3-1 2 16,0 1-1-16,0 3-3 15,0 0 1-15,0 2 4 16,-4 1-3-16,1 0 6 0,-1 0-5 16,0 3 0-16,1 0 0 15,-1 0 1-15,1 0-1 16,-1 0-1-16,1-1 1 15,3 1 4-15,-4 3-4 16,4-3 0-16,-3 0 0 31,2 3-1-31,-2 0 0 0,3-3 5 16,-4 3-4-16,4 0 9 16,-3 0-8-16,-1-3-1 15,1 3 0-15,-1 0 4 16,1 0-4-16,-1 0 3 15,0 0-3-15,4 0-1 16,-3 3 1-16,3 0 1 0,0 0-1 0,0 0-1 16,0 4 1-16,0-1 1 15,-1 0-1-15,1-3-3 16,0 3 1-16,0 0 1 16,7 0 0-16,-7 1-3 15,3-1 2-15,-3 0-86 31,0 0 68-31,-7 0-346 16</inkml:trace>
  <inkml:trace contextRef="#ctx0" brushRef="#br0" timeOffset="-1329.9669">-3263 138 120 0,'0'-3'55'0,"-18"0"-43"0,29 3-15 0,-11 0 35 0,0 0-26 32,0 0 23-32,3-6 3 0,-3 6-23 15,0 0 28-15,0 0-29 0,0 0 19 16,0 0-20-16,0 0 16 15,4 3-18-15,-4-3 15 16,3 6-15-16,-3-6 14 16,0 6-14-16,0-3 11 15,0 3-11 1,0 1 8-16,0-1-10 16,0 0 10-16,0 0-10 15,0 0 7-15,0 0-7 16,0 1 4-16,0 2-6 15,4 0 6-15,-4 0-6 16,3 1 11-16,0-1-9 16,1 3-1-16,-4-3-1 0,3 1 1 15,1 8-1-15,-1-3 5 16,1 7-5-16,-1 0 0 16,1-4 0-16,-1-3 1 0,1 1-1 15,3 2 5-15,-1-2-5 16,1-1 0-16,0 4 0 15,4-4-10-15,-1 10 7 0,0-7 1 16,1 7 1-16,-1-1 2 16,1-2-1-16,3-4 8 15,3-2-7-15,0 5-1 16,4-2 0-16,0-1 7 16,0-2-6-16,-1-1-1 31,1 0 0-31,-4-5 1 0,1 5-1 15,2-3-3-15,-2 1 1 16,-1 5 6-16,7-2-4 16,-3-7 0-16,3 15 0 15,-3-5-1 1,0-4 5-16,-4-2-4 16,1-1 0-16,-1-3 0 0,-3 0-1 15,0 1 0-15,-1-1 0 16,-2-3 0-16,-1-3-3 15,-3 3 2-15,0-3-27 0,0 0 22 16,-7-3-80-16,0 0 67 16,0 0-225-1,-7 3 188 1,0-3-52-16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58:41.995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context xml:id="ctx1">
      <inkml:inkSource xml:id="inkSrc95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6-04-25T17:00:10.076"/>
    </inkml:context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18 124 0,'4'-6'55'0,"-1"6"-43"0,-3 0-15 0,0 0 23 16,0 0-16-16,4-4 4 15,-4 1-6-15,0 3 8 0,0 0-8 16,4-3 21-16,-4 3-17 0,0-4 17 16,0 4-18-16,0 0 7 15,0 0-9-15,0 0 29 16,0 0-25-16,0 0 11 16,0 0-12-16,0 0 7 15,0 0-10-15,0 0 10 0,0 0-10 16,4 7 7-16,-4-7-7 15,0 7 4-15,0-7-6 16,0 6 3 0,0-6-3-16,3 7 2 15,-3 0-2-15,0 0 5 16,0-1-5-16,0 1 3 16,0 0-3-16,0 6-1 15,0 0 1-15,0 4 1 16,0 0-1-16,0 3 2 15,0-3-2-15,0 3-1 0,0 3 1 16,4 1-4-16,-4 3 2 16,4 0-2-16,0 6 2 15,3 7 6-15,1-6-4 16,-1-1-3-16,-3-3 2 0,7-3 3 16,-3-3-3-16,0-4-2 15,-1-3 1-15,1-1 4 16,-1-2-3-16,-3-4 3 0,3 0-2 15,-3-3 13-15,0-1-10 16,-4-6 20 0,4 0-7-16,0 0-11 15,-1-3 0-15,1-4-5 32,0 0 2-32,0-3-2 0,-1 0-1 15,1-3 1-15,0 0-1 16,0-1 0-16,-1-6 5 15,1-7-4-15,0 4-3 16,0 3 2-16,0 3-3 16,-1 0 2-16,5 4 1 15,-4-1 0-15,-1 4 0 0,1 4 0 16,-4-1-3-16,4 4 2 16,-4-1 4-16,4 4-3 15,-1 0 0-15,1 0 1 0,4 0-4 16,-4 4 2-16,-1-1 1 15,1 4 0-15,4 6 2 32,-1 0-1-32,1 11-3 15,-1-1 1-15,-3-3 1 16,0 4 0-16,7-4 0 16,0 0 0-16,-3-3 0 15,-1 0-3-15,1-4 2 16,-4 0 6-16,7-3-4 15,-3-3-3-15,-1 0 2 0,5 0 0 16,-5-4 0-16,1 0 0 16,-1 1 0-16,-3-4 0 15,3 0 0-15,1-4 5 16,0 1-4-16,-1-4 0 16,1 1 0-16,-1-1 4 15,1-3-4-15,-1 0 6 0,1-4-6 16,-1 1-5-16,1-7 3 15,-1-10 3-15,1 3-2 16,-1 0 3-16,1-3-2 0,-4 3-1 16,0 0 1-16,-1 0-1 15,1 1 0-15,-4 2-6 32,0 4 5-32,0-7 6 15,0-3-5-15,0 3 1 16,0 7 0-16,0-3 1 0,0 6-1 15,0 4-3-15,0-1 1 16,0 7-2-16,0 1 2 16,0-1 1-16,0 4 0 15,4 3-3-15,-4 0 2 0,4 3 1 16,3 20-3 0,1-2 2-16,-1 5 1 15,5-2 0-15,-5 3 2 16,1-1-1-16,-1 1-3 15,1 0 1-15,7 7 4 16,-4 6-3 0,0-3 0-16,-3-4 1 15,7-6-1-15,-4 0 0 16,1-7 0-16,-5 0 0 16,1-7-3-16,-1 4 2 15,-3-3 9-15,0-4-6 0,0 0-4 16,-1-4 2-16,-3-6 0 15,0 0 0-15,0 0 0 0,0 7 0 16,0-7 0-16,0 0 0 16,0 0 0-16,0 0 0 15,0 0 0-15,4 7 0 16,-4-7 0-16,0 0 0 16,0 0 2-16,4 3-1 15,-4-3-3-15,0 0 1 0,0 0 4 16,0 0-3-16,0 0 14 15,0 0-10-15,4-3 3 16,-1-1-5-16,-3 1 2 16,0-4-3-16,0 1-1 15,0-4 1-15,4 0 1 32,0 0-1-32,0-4-1 0,0-6 1 15,3 3-4-15,1-3 2 16,3 0 1-16,-4 3 0 15,5 4 0-15,-1 3 0 16,0 0-6-16,-3 3 5 0,-1 4 3 16,1-1-2-16,0 1 0 15,-1 3 1-15,1 0-4 16,3 10 2-16,0-3 1 16,1 0 0-16,-5-1 2 0,4 14-1 15,1-3-1 1,-5-4 1-16,1 1-1 15,-1-4-3-15,-3 3 2 16,0 1 4 0,0-1-3-16,-1-3 0 15,1 0 1-15,0 0-1 16,-4 0 0-16,4 0 2 16,0-3-1-16,-1 0-3 15,5 0 1-15,-1-1 1 16,1-2 0-16,-1-1-3 15,5 0 2-15,-1-3 6 0,0 0-4 16,4 0-22-16,1-3 16 16,-1 0 27-16,0-1-18 15,0-2 8-15,-4-1-8 16,0-3 3-16,1 0-6 16,3 0 3-16,-4 0-3 0,-7 0 2 15,3-11-2-15,1 5 2 16,-8-8-2-16,0 4-1 0,0 0 1 15,0 3 1-15,0 1-1 16,-4 2-3-16,0 4 1 16,4 0 4-16,-3 3-3 15,3 1 3-15,-4 2-2 32,4 1-9-32,0 3 6 0,0 3 4 15,0 4-2-15,-4 10-5 16,4 6 4-16,0 1-3 15,0-1 3-15,4 1 6 16,0-1-4-16,-1-3 0 16,5 0 0-16,0-3-4 15,3 0 2-15,4-4 4 0,-4 1-3 16,1-4 0-16,3 0 1 16,0 0-1-16,0-4 0 15,0-2 2-15,0-1-1 16,0-3 2-16,4-3-2 0,-4-1-1 15,0-2 1-15,-4-4 4 32,1 0-4-32,-1 0-3 15,4-1 2-15,-4-2 0 16,1 0 0-16,-5-1 0 16,1 1 0-16,-1-7 2 0,-3 3-1 15,4-6-1 1,-1 2-2-16,1 5 1 15,-5 2 1-15,1 4 0 0,0 0 0 16,0 3 0-16,0 1-3 16,-1 2 2-16,1 1 6 15,-4 3-4-15,4 10-5 16,0 0 3-16,-1 0 0 16,5 14 3-1,-1-1-1-15,1 4 2 0,0-4-2 16,-1 1-6-16,1-1 4 15,-1 4 0-15,1 3 1 16,-5 0 0-16,1-3 0 16,0 0 0-16,0 7 0 0,0-4 0 15,-4 0 0-15,0-3 0 32,0 0 0-32,0 6 0 15,0 7 0-15,-4-6 2 16,0-4-1-16,0-7-3 0,0 1 1 15,1-4 6-15,-5 0-4 16,1-3-3-16,-1-4 2 16,1 1 3-16,-1-4-3 15,-7-4 0-15,4 4 1 0,-1-3-1 16,-3 3 0-16,4 0 8 16,-4-3-6-16,0 0-4 15,0-1 2-15,-4-2-3 16,4 2 2-16,0-2 1 15,0-1 0-15,-1-3 5 16,1 3-4 0,-3-6 6-16,2 3-6 15,1 0-3-15,-3-3 2 16,2-1 8-16,-2 1-6 16,3 0 2-16,3-4-3 15,1 0 5-15,3-3-5 16,5-3-3-16,-1-1 2 0,4 1 0 15,4 0 0-15,-1-11 0 16,9-3 0-16,-1 1-17 16,4-1 13-16,0 3-65 0,0 4 53 15,0 0-134-15,4 3 116 16,0-3-227 0</inkml:trace>
  <inkml:trace contextRef="#ctx0" brushRef="#br0" timeOffset="1260.9028">2134 149 156 0,'0'-23'72'15,"4"19"-57"-15,-1 1-19 0,1-4 48 16,0-3-11-16,0 4-22 0,-1-1 29 16,1 0-31-16,4 0 21 0,-5 1-22 15,1 2 15-15,0 1-17 16,0 3 11-16,0 0-12 15,-1-3-3-15,1 6-1 16,4 0-4-16,-1 11 2 16,1 3 1-1,-1-1 0-15,5 4 2 16,-1 1-1-16,-4 2-1 16,5 0 1-16,-1 8 7 15,-3-1-6-15,-1 7-7 16,1 6 5-16,-1-3 2 15,8-6-2-15,-3-4-2 0,-1-3 1 16,8-4 18 0,-4-3 0-16,-4-3-12 0,0-3 4 15,-3-4-7-15,0 0 10 16,-1-7-9-16,1-3 13 16,-1 0-12-16,1-7 9 15,-1-3-10-15,1 0 7 16,-1-3-7-16,1-11-2 0,-4-6 0 15,3 3-1-15,1-3 0 16,-1 0 0-16,1 0 0 16,-1 0 5-16,1 3-4 15,3 0-3-15,-3 0 2 16,3 4 3-16,-3-7-3 16,-1 6 0-1,1 1 1-15,-1-1-1 16,8 8 0-16,-3-1 0 15,-5 3 0-15,1 4-6 16,-1 4 5-16,1 2-28 16,-4 1 23-16,-4 3-57 15,0 0 48-15,0 7-97 0,-8-1 86 16,0 8-207 0</inkml:trace>
  <inkml:trace contextRef="#ctx0" brushRef="#br0" timeOffset="3864.0087">2975 525 136 0,'18'-7'62'0,"-18"3"-49"0,-3-2-16 0,6 2 43 0,-3 1-32 16,0 0 17-16,0-4-19 16,0 4 20-1,-3-11 8-15,-1 4-25 0,0-10 22 16,0 3-1 15,-7 4-22-31,0 0 5 0,3 2-9 16,-3 1 5-16,3 0-6 15,-3 4 6-15,0-1-6 16,-1 0-5-16,1 4 2 16,0 0 0-16,-1 3 0 15,1 0 0-15,0 0 0 16,3 3 0-16,1 0 0 0,-5 4 2 16,5 10-1-16,-1 6-3 15,1 1 1-15,3-1 1 16,0-3 0-16,1 4 2 15,3-4-1-15,0-3-3 16,3-1 1-16,1 1 1 0,4-4 0 31,-1 1 2-31,1-4-1 16,3 0 11-16,0-3-10 0,1-1 11 16,-1-2-10-16,0-1 7 15,1-3-7-15,-5 0 6 16,1-3-6-16,3-1 9 15,0 1-9-15,-3 0 2 16,-1-1-4-16,1-2 8 0,-4-4-7 16,-1-1-1-16,-3 1 0 15,0 0-1-15,0 0 0 16,0-3 5-16,-3 6-4 16,-1 1-3-16,4-1 2 15,4 0-3-15,-4 7 2 16,3 0-2-16,-3 0 2 0,4 7-2 15,7 3 2-15,-3 0 1 16,3 7 0-16,1-1 0 16,-1-2 0-16,4-1 5 15,0 4-4-15,0 0-3 0,4-4 2 16,-4-3 0-16,4 0 0 31,0-3 0-31,3-4 0 0,5-9 2 16,-5-1-1-16,1 0 13 15,-4 1-10-15,0-5 3 16,-4-2-5-16,-4 0 5 16,0-4-6-16,-3 0 3 15,0-13-3-15,-5-7 5 16,1 4-5-16,-4-1-3 0,0 1 2 16,0-1 0-16,0 1 0 15,0 2 0-15,0 5 0 16,0-5 0-16,0 5 0 15,0-5 0 1,0 5 0-16,0 2 0 16,0 1 0-1,0 9 0-15,0 1 2 16,0 3-1-16,0 3-9 16,0 7 4-1,0 17-1 1,4 3 3-16,0 3 5 0,-4 1-3 15,3 3 0-15,1 3 1 16,0 0-1-16,0 20 0 0,3-3 0 16,5-7 0-16,-5 1 2 15,1-8-1-15,3 1-3 16,0-4 1-16,1 0 1 16,3-3 0-16,0-7 0 15,0 0 0-15,-4-7 5 16,8 1-4-16,0-4 3 0,0-3-3 15,-4-4 5-15,0-6-5 16,0-4 14-16,-4 0-11 16,1 1 3-16,-1-5-5 15,0 1-1-15,-3-3 0 16,-4-4 1-16,-1 0-1 31,1-3-1-31,-4 4 1 0,0-1-4 16,0-13 2-1,0 3 1-15,0 13 0 16,0-2 0-16,0 2 0 16,0 1 0-16,0 10 0 15,0-4 0-15,0 7-6 0,0 3 5 16,0 14 3-16,4 0-2 16,0-1 0-16,-4 5 1 15,7-1-1-15,-3 3-3 16,3-3 2-16,1-3 1 15,0 0 0-15,-1 0 0 16,4-4 0-16,1 4 0 31,-1-4 0-31,0 1 5 0,8 2-4 16,4-9-3-16,-1 0 2 16,1-4 3-16,0-3-3 15,-1 0-2-15,5 0 1 16,-1-7 12-16,0 1-9 15,-3-1 5-15,3-3-5 16,1 0 2-16,3-4-3 0,-4 1 8 16,-3 0-7-16,0-4 2 15,-8 0-3-15,0 0-1 16,0-6 1-16,-4-1 4 16,1-6-4-16,-5 3 6 0,-3 4-6 15,-4 0-3-15,-4 2 2 16,0 1 3-16,-3 0-3 0,-5 3-2 15,1 4 1-15,-4 3 6 16,0 0-4-16,0 3-5 16,0 1 3-16,0 2-6 15,-4 4 6-15,4 4 0 16,0 2 1-16,0 4 0 31,0 0 0-31,3 4 0 0,1 9 0 16,0 11-3-16,3-4 2 15,1 0 4-15,3-3-3 16,0 0 0-16,4-4 1 16,0-3-1-16,4 0 0 15,3 0 0-15,1-6 0 16,3 6 0-16,0-3 0 0,5-4 0 16,-1-3 0-16,3-3 0 15,1 0 0-15,4-4 2 16,-4-6-1-16,0-1-1 15,0-2 1-15,-1-5 1 0,-3 1-1 16,-3-3 2-16,-1 0-2 31,-3-8-1-31,-1 1 1 0,-3-10 1 16,0-7-1-16,-1 0-3 16,-3 1 1-16,0-5 1 15,0 5 0-15,0-1 0 16,0 0 0-16,0-3 2 15,0 3-1-15,0 3-3 16,0 1 1-16,0-1 4 0,4 7-3 16,0 4-5-16,0 3 4 15,0-4 3-15,-1 8-2 16,-3 2 0-16,0 4 1 16,0 0-7-16,0 3 5 15,0 1-3-15,0 2 3 16,0 4 4-1,0 7-3-15,0 0 0 16,4 6 1-16,-4 1-4 16,4 2 2-16,-4 8-2 15,4 3 2-15,-1 3 4 16,1 0-3-16,0 3 0 0,0 1 1 16,-1-1-1-16,1 1 0 15,-4 3 0-15,4 6 0 0,4-6 2 16,-5 0-1-16,1 0-3 15,4-4 1-15,-1-2 1 16,1-5 0-16,7-2-3 16,4-4 2-16,-4 0 4 15,0 4-3-15,0-4 3 16,0-4-2-16,4 1 2 0,0-3-2 16,0-1-6-16,-1-3 4 15,1-3 0-15,0-1 1 16,0 5 2-16,0-5-1 15,-4-2-48-15,0-1 37 16,-4 0-89-16,-3 1 75 16,-8-4-154-1,-4 6 136-15,-4-2-152 16</inkml:trace>
  <inkml:trace contextRef="#ctx0" brushRef="#br0" timeOffset="4289.0751">3691 240 320 0,'7'-17'144'16,"-3"10"-113"-16,4 0-39 0,-4 4 50 0,-1 0-35 15,1-1-2-15,0 1-2 32,0 0-29-32,-1 3 21 0,-3 0-102 0,0 0 83 15,-3 3-240 1</inkml:trace>
  <inkml:trace contextRef="#ctx0" brushRef="#br0" timeOffset="10794.5674">7344-136 136 0,'0'0'62'0,"0"0"-49"0,0 0-16 16,0 0 23-16,0 0-2 16,4-10 38-1,-4 4-42-15,0-1 22 0,0 0-26 16,0 4 5-1,0-4-11-15,0 4 9 16,0-1-10-16,0 1 13 16,-4 0-12-16,1-1 0 15,-1 1-2-15,-4 0 7 16,5-1-7-16,-1 1-1 0,0 0 0 16,0-1-1-16,0 4 0 15,1 0 2-15,-9 0-4 16,1 0 2-16,3-3 5 15,-7 3 2 1,0 0-5-16,4 0 2 16,0 0-3-16,-1 0 2 15,1 0-2-15,0 0-3 32,-1 3 1-32,1 1 4 0,0-1-3 15,-4 7 3 1,3 0-8-16,1 0 5 15,4-3 2-15,-1-1-2 16,4 1 3-16,1-3-2 16,-1-1-1-16,4 0 1 15,0-3 13-15,0 0-9 0,0 0-2 16,0 0 7-16,0 0-8 16,7 0 5-16,1 0-6 15,-4 0-3-15,7-10 5 16,0 3-3-1,1 1 0-15,-1-1 1 32,0 0 4-32,8 1-4 0,4-1-3 15,-1 0 2-15,-3 1 3 16,0-1-3-16,0 0-2 0,0 4 1 16,0 3-5-16,3 0 5 15,-7 3-132-15,-7 14 105 16,-1 13-207-1</inkml:trace>
  <inkml:trace contextRef="#ctx0" brushRef="#br0" timeOffset="8598.8938">7337-109 140 0,'0'-33'62'0,"4"9"-49"0,-1 7-16 0,1 14 35 0,0 0-26 16,0-4 23-16,-1 0-22 15,1 1 8-15,0-1-11 16,0 3 26-16,-4 1-23 0,4-4 16 15,-1 4-17-15,1 0 22 16,0-1-21-16,3 1 16 16,1 0-17-16,-1-1 14 0,1 4-15 15,3 0 3-15,1 0-6 16,-1 0 2-16,0 4-3 16,1-1 5-16,-1 4-5 15,0-1 0-15,0 1 0 16,5 10-1-1,-5-4 8 1,-4 11-1 0,1-4-4-16,-4 0 1 15,-8 0-3-15,0-3 5 16,0 0-5-16,-3-4 6 16,-1 0-6-16,1 1 0 15,-1-1 0-15,-3 1-1 16,0-4 0-16,-1 0 5 0,-3 0-4 0,0-3 6 15,0-1-6 1,0 1-3-16,-4 0 2 0,4-4 5 16,-8 4-4-16,5-1 0 15,-5-2 0-15,0-1 4 16,4 0-4-16,1 1-5 16,3-1 3-16,3 0 0 0,1-3 1 15,0 4 5-15,3 3-4 16,4-7 9-16,1 6-8 15,-1 1 2-15,4 0-3 16,-4-4 8-16,4 0-7 16,0 1 2-16,4 9-6 31,0-3 2-31,-1 0 3 16,9 0-3-16,-5 4 3 15,1-1-2-15,7 0 2 16,-4 4-2-16,0 0 5 15,1 0-5-15,-1-4 6 16,-3 1-6-16,-1-1 3 0,1 0-3 16,-1 1 13-16,1-4-10 0,-4 10 3 15,-1 7-5 1,5-17-1-16,-4-3 8 16,-1-1-7-16,-3 1-7 15,0 0 5-15,0 6-4 16,0 0-70 15,0-3 58-31,0 1-123 0,-3-1 106 16,-1 0-229-1</inkml:trace>
  <inkml:trace contextRef="#ctx0" brushRef="#br0" timeOffset="9122.244">7310 890 212 0,'4'0'98'0,"0"-4"-77"0,4 1-26 0,-8 3 58 15,11 0-43-15,-4-3 36 0,-3-1-34 16,4 1 13-16,-5 0-18 15,1-1 16-15,0 1-18 0,0 0 18 16,0-1-18-16,-4 1 23 31,3 3-21-31,-3 0 11 0,0 0-13 16,0 0 2-16,0 0-5 16,0 0 16-16,0 0-14 15,0 0 10-15,0 0-11 16,0 0 7-16,0 0-7 15,0 0-2-15,0 0 0 16,0 0-1-16,0 0 0 0,0 0-59 16,-3 3 46-16,-9 4-233 0,-22-4 191 15,4-6-139 1</inkml:trace>
  <inkml:trace contextRef="#ctx0" brushRef="#br0" timeOffset="6679.7193">5207 153 172 0,'0'-31'78'0,"0"11"-61"0,3 3-21 16,-3 14 56-16,0-4-42 15,0 1 22-15,0-1-23 16,4-3 9-16,-4 0-13 16,4 0 27-16,3 0-24 0,-7 3 24 15,8-3-23 1,-4 0 11-16,0 3-14 16,-1 4-1-16,1 0-3 15,-4 3 1-15,0 0-2 16,11 13 5-1,1 4-2-15,-1 6-2 0,-3 4 4 16,-1 0-5-16,4 3 0 16,-3 7 0-16,-1-4-1 15,1 4 0-15,0 3 0 0,-1 7 0 16,-3-3 2-16,0-7-1 16,-1-4-3-16,1-3 1 15,-4-3 1-15,4-3 0 16,0-4 8-16,-1 0-6 15,-3-3 5-15,0-4-6 0,0-3 3 16,4 0-3-16,-4-3-1 16,0 0 1-16,0-7 1 15,0 0-1-15,0 0 11 16,0 0-10-16,0-4 5 16,0 1-5-16,0-4 8 15,0-3-8 1,0 0-1-16,0-3 0 15,4-4-1-15,0-10 0 16,0-6 0-16,3 2 0 16,1 1 8-16,-1 0-6 0,1 3-9 15,3 1 5-15,0 2 1 16,8 1 1-16,-4 3 0 16,4 6 0-16,0 1 0 0,0 3 0 15,0 3-3-15,0 0 2 16,3 4 1-16,-3 0 0 15,4 3-3-15,-1 3 2 16,-3 7 1-16,0 0 0 16,-4 3 5-16,0 1-4 15,-4 3 0 1,1-1 0-16,-5 8-4 16,-3-1 2-16,0 7 1 15,-4-3 0-15,-4-3 2 16,-3-1-1-16,-5-3-1 15,-3 0 1-15,0-3-1 16,-4-3 0-16,0-1 11 16,0-3-9-16,-3 0 0 0,-8-3-1 15,3-1 1-15,1-2-1 16,3-1-3-16,1-3 1 16,-1 0 4-16,4 0-3 0,4-3 0 15,0-1 1-15,4 1-4 16,3 0 2-16,1-1 4 15,3 4-3-15,4 0-2 0,0 0 1 16,4 0 1-16,3 4 0 16,1-1 2-16,-1 0-1 15,5 4-1-15,-1-4 1 16,8 4-7-16,-4 0 5 16,7-4 0-16,1 4 1 31,0 0 5-31,-1-1-4 0,5-2 0 15,-1-1 0-15,0-3 10 16,1 0-9-16,-1-3 8 16,4-1-7-16,1 1 4 15,-1-4-6-15,-8 4 3 16,1-7-3-16,0-4 5 16,-5 1-5-16,-2-4 3 0,-5 4-3 15,0-14-3 1,-3-3 10-16,-1 0-7 15,-3 3-3-15,0 4 2 16,-4 2 5-16,4 1-4 0,-4 4-3 16,3 2 2-16,1 1 0 31,-4 3 0-31,0 0 0 0,0 3 0 16,0 4-3-16,0-1 2 15,0 4 1-15,-4 7 0 16,1 0-3-16,-1 3 2 15,0 3 1-15,0 7 0 16,0 10 0-16,1-3 0 16,3-3 0-16,0 2 0 0,3-2-3 15,-3-1 2-15,4-3 4 16,0 1-3-16,4-1 0 16,-1-7 1-16,1-3 1 15,3 4-1-15,0-8-1 16,4 1 1-16,4-4-1 15,0-3 0-15,4 0 2 0,-1-3-1 16,-3-4 2-16,0 1-2 16,0-5 5-16,0 1-5 0,-4-3 9 15,0-14-8-15,-4-10 2 16,0 0-3-16,1 1-1 16,-5-1 1-16,1 0-1 31,-1 0 0-31,-3 0 0 0,0-3 0 15,-4 3 0-15,0 4 0 16,0-4 0-16,0 7 0 16,0-1 0-16,0 5 0 15,0-8 0 1,0 7-3-16,0 4 2 16,0 6 1-16,0-6-3 15,0 16 2-15,0 0-2 16,0 17-1-1,0 4 3-15,0 2 1 16,4 4 0-16,-4 1 0 16,4-1 0-16,-1 7 0 15,-3 3 0 1,4 0-3-16,0-3 2 16,0 6 4-16,-1-3-3 0,-3 0-2 15,4 1 1-15,0-1 1 16,0 3 0-16,-1 8 2 15,1-8-1-15,0-3-1 16,4-3 1-16,-1-4 1 16,1-2-1-16,-1-1-6 0,4-4 4 15,-3-5 3-15,0-1-2 16,-1 0 0-16,4 0 1 16,1-7 1-16,3 0-1 15,0 1-1-15,0-1 1 16,4-3-1-1,0 0 2 1,-4 0-1-16,4 0-6 16,-4-3 4-16,4-1 0 15,-4 1 1-15,-4 0-40 16,4-1 32-16,-4 1-62 16,1 0 53-16,-5-1-93 15,-3 1 84-15,-4-4-170 16,-4 4 150-16,0 0-70 15</inkml:trace>
  <inkml:trace contextRef="#ctx0" brushRef="#br0" timeOffset="7049.2484">6017 199 212 0,'12'-6'95'0,"-9"6"-75"0,24 0-25 16,-16 0 36-16,4 0-26 15,0 0 30-15,4-4-27 16,0 1 13-16,3 3-15 16,1-3 8-16,3 3-11 0,1 0 2 0,-1-4-4 15,4-2-1-15,1 6 1 16,3-4-4-16,-8 4 2 16,-3-3-10-16,-5 0 8 0,-3-1-94 15,-3 1 76-15</inkml:trace>
  <inkml:trace contextRef="#ctx0" brushRef="#br0" timeOffset="7295.9805">5915-112 312 0,'4'-34'141'0,"0"58"-111"0,3-38-38 16,-3 11 25-16,-4 3-15 0,4 0-54 15,0 0 41-15</inkml:trace>
  <inkml:trace contextRef="#ctx0" brushRef="#br0" timeOffset="17841.1813">3144 1915 120 0,'0'-6'55'0,"4"2"-43"0,-4 1-15 0,0 0 65 16,0-1-49-16,0 1 26 0,0 0-28 15,0-1 21-15,0 1-23 16,0-1 23-16,0 4-24 0,0-3 7 15,0 3-11-15,0 0 9 16,0 0-10 0,0 0-1-16,0 0-1 15,0 3 1-15,0-3-1 16,0 7-1-16,0 0 1 16,0 3 4-16,0 3-4 15,0 4 6-15,0 3-6 16,0 0 3-16,0 10-3 15,0 4-3-15,0 3 1 0,0-4 1 16,0 4 0-16,0-3 2 16,0-1-1-16,0 1-1 15,4 3 1-15,-4-7 1 0,0-3-1 16,0-4 11-16,0-3-10 16,4 0 11-16,-4-3-10 15,0-4 2-15,0-2-4 0,0-1 5 16,0 0-5-16,0-7 17 15,0-3-14-15,0 0 7 16,3-3-8-16,-3-1-2 16,0-6 0-16,0-3 4 15,0-4-4-15,0-3 0 32,0 0 0-32,0-4 7 0,0-2-6 0,0-5-1 15,4-5 0-15,-4-5-4 16,4 1 2-16,0 0 4 15,3 3-3-15,1 0-2 16,-1 4 1-16,5 2 1 16,-1 5 0-16,0 2-3 15,0-3 2-15,1 7 4 0,3-7-3 16,0 1 0 0,0 9-5-16,0 3 4 15,0 4 3-15,0 4-2 16,4 9 3-16,-8 0-2 15,1 7-1-15,-1 1 1 32,0-1-4-32,-3 3 2 0,-4 0 6 15,-1 8-4-15,-3-5-3 16,-3 4 2-16,-1 0 3 16,-4 1-3-16,1-1 0 15,-4-4 1-15,-1 8-4 16,1-4 2-16,0-3 4 15,-4 6-3-15,3-3 0 0,5-3 1 16,-1-3 4-16,1-4-4 0,-1-4-5 16,4 1 3-16,0-4 6 15,1 1-5-15,-1-4 1 16,0 0 0-16,0 3-1 16,4-13 2 15,0 3-1-31,0 1-1 15,4-8 1-15,0 11-1 16,3-1 0-16,1 4 0 16,3-3-9-16,1 3 7 15,-1 0 4-15,0 14-2 16,8-4 3-16,-4 0-2 16,0 0-3-16,-3 3 1 0,-1 0 9 15,0 1-6-15,-3-1-7 16,-1 1 5-16,1 2-1 15,-1 1 1-15,-3 0 2 16,-4 3-1-16,0 4-1 0,-4-4 1 16,1 0-4-16,-5 0 2 15,1 0 9-15,-5 0-6 0,1-3-12 16,0 3 8-16,-1-3 12 16,1-4-9-16,0 1 4 15,-1-4-4-15,-3 0 8 16,4-4-7-16,0 1 5 15,-1-4-6-15,5 1 0 32,-1-4 0-32,1 0 4 0,-1 0-4 15,4-4-3 1,-7 1 2-16,7 3 0 16,4-3-6-16,0 3 5 15,-7 0-45-15,7-4 36 16,4 1-58-16,3 0 52 15,1-1-71-15,3 1 65 0,0-4-115 16,4 1 105 0,4-1-90-16</inkml:trace>
  <inkml:trace contextRef="#ctx0" brushRef="#br0" timeOffset="18557.5141">3755 2314 176 0,'-4'4'78'0,"8"-4"-61"0,0 3-21 16,3-3 31-16,-7 0-22 16,8 0 26-16,-1 0-23 0,1 0 21 15,7-3 1-15,0-1-22 16,-4-3 17-16,5 1-20 15,-5-1 7-15,4 0-9 16,0 1 6-16,0-1-6 16,0-3 9-16,0 0-9 15,0-4-4-15,-3 4 1 0,-1-3 0 16,-4 3 0-16,1-17 5 16,-4 7-4-1,-4 0 0-15,0 3 0 16,-4 4-1-16,-4-1 2 15,1 4-1-15,-4 4-3 0,-1-1 1 32,1 3 4-32,0 1-3 0,-1 0-2 15,1 3 1-15,0 0 1 16,-1 10 0 0,-3 10 0-1,4 0 0-15,0 0 2 16,3 0-1-16,1 0-1 15,-5 0 1-15,1 1-1 0,3-5 0 16,1 1 2-16,3 0-1 16,-3 6-3-16,3-3 1 15,8 1 1-15,-8-1 0 16,0 0 2-16,4-3-1 16,0-1 2-16,4 1-2 15,0-4 8 1,-1 1-7-16,1-1 2 15,4-3-3-15,3 0 2 16,-3-3-2-16,-1 0-1 16,1-4 1-16,3 0 1 15,0-3-1-15,1 0 2 16,-1 0-2-16,0 0-3 0,1 0 1 16,-1 0-41-16,4-3 33 0,0 3-70 15,0-3 60 1,0-1-100-16,0 1 90 0,0 0-124 15</inkml:trace>
  <inkml:trace contextRef="#ctx0" brushRef="#br0" timeOffset="21311.7745">4324 2284 176 0,'0'-7'82'0,"19"4"-65"0,-26 0-21 0,7-1 53 0,0 1-39 15,7 0 22 1,-11-4-4 0,1 0-4-16,-1 4-15 0,0-1 3 15,0 1-9-15,1 0 9 0,-1 6-9 16,-4-3-4-16,1 3 1 15,-1 1 0-15,1 2 0 16,-1 1 0-16,1 0 0 0,-1 0 0 16,0 3 0-16,1 0 2 15,-1 0-1-15,1 0-1 16,3 7 1-16,0-4-4 16,1 4 2-16,-1-1 4 31,0-2-3-31,0 3 3 0,0-4-2 15,4 0 2-15,0 1-2 16,4 3-6-16,0-4 4 16,4 0 0-16,-1-3 1 15,1 1 0-15,3-5 0 16,0 1 2-16,1 0-1 16,6-4 5-16,5-3-5 0,0 0 0 15,3-3 0-15,-3-4-1 16,3 0 0-16,0 1 2 15,1-5-1-15,-1 1 2 16,1 0-2-16,-1 0 5 16,-3 4-5-16,3-11 6 0,4 3-6 31,-7-2 6-31,-1-1-6 0,-3 4 6 16,-4-4-6-16,0 0 9 15,-3 4-8-15,-5-1 2 16,1 1-3-16,-4-1-1 15,-4 4 1-15,0 0 4 16,0 4-4-16,0-1 3 16,-4 0-3-16,-4 4-1 0,1 3 1 15,-5 0-4-15,-3 3 2 16,4 4 1-16,0 0 0 16,-1 3 2-16,1 0-1 15,0 10-3-15,0 0 1 16,3 0 4-16,0 0-3 15,5-3 0-15,-1 0 1 0,0-1-1 16,4-2 0-16,4-1 0 16,0 1 0-16,-1-4-3 15,5-4 2-15,3 1 1 16,1-4 0-16,-1 1 2 16,8-8 5-1,0 1-6 1,-4-4 9-16,0 1-8 15,-4-1 5-15,0-6-6 0,1-1 9 16,-1 4-8-16,0-7 2 16,-3-3-3-16,-1 3-1 15,-3 1 1-15,0-1-1 16,0 4 0-16,-1 3 0 16,-3-1 0-16,0 5-3 0,0 2 2 15,0 4 1-15,0 0 0 16,0 0-3-16,0 17 2 15,0 3 1 1,0 0 0-16,0 0 0 16,4 1 0-16,-4-1 0 15,4 0-6 1,4-3 5-16,-5 3 3 16,5-7-2-16,-1 0 3 15,1-2-2-15,-1-1 2 16,1-4-2-16,0-2-1 15,-1-4 1-15,8 0-4 0,-3-4 2 16,3-2 4-16,0-1-3 16,-4-3-14-16,4 0 12 0,-4 0 16 15,1-7-11-15,-1-10-1 16,0 4 0-16,1 3-5 16,-1-1 2-16,-4 1 6 15,1 4-4-15,0-1-5 16,-1 3 3-16,1 4 3 15,-5 4-2-15,1-1 0 0,-4 7-5 16,0 7 4 0,0-1 0-16,0 11 1 15,-4 3-3-15,4 0 2 16,0-3 4-16,0 0-3 16,0 0 0-16,0-1 1 15,4-2-7 1,0-1 5-16,3 4 6 15,1-7-5-15,0 0 1 16,-1-3 0-16,4-1-1 16,1-2 0-16,-1-1 0 15,0-3 0-15,1-3 2 16,-1-1-1-16,0 1 2 16,4-4-2-16,0-3 2 0,4 0-2 15,-4 0-3-15,0-6 1 16,1-5 1-16,-5 1 0 0,0-3 0 15,0 3 0-15,1 3 2 16,3 0-1-16,-8 4-3 16,1-1 1-16,-1 4-2 31,1-3 5-31,-4 6-2 16,3 4 0-16,-7 3 1 15,4 7-7-15,0-1 5 16,-4 4 0-16,0 7 1 15,0 0 5-15,4 6-4 16,-1-3-3-16,1 1 2 16,0-5 0-16,0 4 0 0,-1-3 0 15,1 3 0-15,0-3 2 16,4-4-1-16,-1-3-1 16,1 1 1-16,-1-5-4 15,1 1 2-15,-4-4 4 16,3-3-3-16,4 0 3 15,-3-3-2-15,-1-4 2 0,9 1-2 16,-5-1 2-16,0-3-2 0,0 0 2 16,5-7-2-16,-1-3 5 15,0-4-5-15,0 1-3 16,0 3 2-16,4 0 0 16,0 3 0-16,-4 4-3 31,3 3 2-31,-2 3 1 0,-1 0 0 15,0 4 2-15,-4 3-1 16,4 0-6-16,0 6 4 16,0 1 6-16,0 7-5 15,0-1 4-15,-3 4-3 16,-1-1 8-16,-3 1-7 16,-1 0-1-16,-3 0 0 0,-8 0 1 15,0 3-1-15,-3-4-1 16,-4 1 1-16,-1-3 1 15,1-1-1-15,3-3 2 16,1 0-2-16,-1-3-3 16,1-4 1-16,-1 0 6 15,4-3-4 1,1 0 0-16,-1-3 0 16,4 0-7-16,0 3 5 15,0-4 0-15,0 4 1 0,7 0 0 16,5 0 0-16,-1 0 0 15,4 0 0-15,0 0 5 16,0 0-4-16,4-3-3 16,0 0 2-16,4-1 0 0,-1-2 0 15,1-1 11-15,7 0-9 16,4-3 5-16,-4 0-5 16,0 0 2-16,0-3-3 15,1-1 11-15,-5-13-10 16,0 4 3-16,-3 0-4 15,-4 2 5-15,0-5-5 0,-4 2 0 16,0 1 0-16,-4 3-1 16,-3-11 0-16,-4 8 2 15,-4-7-1 1,0 3-1-16,-4 7-2 16,0 3 1-16,-4 7-2 15,1 0 2 1,-1 7 1-16,-3 9 0 15,0 11 0-15,-1 0 0 16,1 3-3-16,0 0 2 16,-1 0 6-16,1 0-4 0,0 0-5 15,3 1 3-15,1 5-3 16,-1 5 3-16,-3-5 4 16,3-2-3-16,1-1-2 0,7-3 1 15,0 4 4-15,0-1-3 16,0-3 0-16,4-3 1 15,-1 0-1-15,1-4 0 16,4 1 0-16,3-4 0 16,0 0 2-16,4-3-1 15,4-1-1 1,0 1 1-16,4-4-1 16,-1-3 0-16,1 0 2 15,11 0-1-15,0-3 5 16,-4 0-5-16,-4-1 0 15,1 1 0-15,-5 0 1 16,-3-1-1-16,0 1 2 16,0-4-2-16,-8 4 5 0,4-1-5 15,-3 1-3-15,-5 3 2 16,1 0-3-16,-1 0 2 16,-7 0-36-16,0 0 29 0,4 7-78 15,-4-1 66-15,4 1-129 16,-4 0 114-16,-4 0-217 15</inkml:trace>
  <inkml:trace contextRef="#ctx0" brushRef="#br0" timeOffset="27347.8283">7337 2110 104 0,'0'-4'49'0,"0"-19"-39"0,0 13-12 0,0 17 44 15,0-11-34-15,0 1 17 16,0-1-18-16,0 1 35 15,0 0-32-15,0-1 21 0,0 1-23 16,0 0 15-16,0 3-17 16,0 0 8-16,0 0-10 15,0 0 6-15,0 0-7 0,0 0 6 16,0 13 5 0,0 11-10-16,4-4-5 15,-4 3 1-15,3-3 0 16,-3 0 0-16,4 0 2 15,0-3-1-15,-4 0 2 0,4 0-2 32,-1 0 5-32,1-1-5 15,0 4 6-15,4-3-6 16,-1-3 0-16,1 6 0 0,-1-4-1 16,1-2 0-16,3-4 0 15,0 0 0-15,-3 0-3 16,-1-3 2-16,5-1 12 15,-5 1-9-15,1-4 8 0,-1 1-7 16,1-4 4-16,-1 0-6 16,1 0 11-16,-1 0-9 15,1-4 4-15,3-6-5 16,1 0 5-16,-5-3-6 16,8 3 6-16,-3-4-6 15,-1 1 0 1,0-4 0-16,-3 1 1 15,-1-1-1-15,1 3-1 16,-1-2 1-16,1 2 1 16,-4 1-1-16,-1 3-1 15,1 0 1-15,0 0-1 16,0 3 0-16,0 4-3 0,-4 3 2 16,3 6 6-16,5 1-4 0,-1 6-3 15,1 1 2-15,-1-1 0 16,1 1 0-16,0-1 2 15,-1 7-1-15,1-3 2 16,-1 0-2-16,1-1 5 16,3-2-5-16,-3-4 3 15,7 0-3-15,0-3-1 32,-4-4 15-32,4 0-12 15,0-9 4 1,-4-11-5-1,-3 0-1 1,0 0 0-16,-1 4-1 16,-3-4 2-16,0 0-1 0,-1 4-6 15,1 0 4-15,-4-1 3 16,4 4-2-16,0 0-2 16,3 7 1-16,1-1-2 15,3 1 2-15,0 3-2 0,1 0 2 16,3 0 4-16,0 3-3 15,0-3-2-15,4 4 1 0,-4-4 9 16,0 0-6-16,0 0-4 16,0-4 2-16,-4 1 3 15,1-4-3-15,-5 1 0 16,5-4 1-16,-1-11 4 16,-4-2-4-16,1 0-3 31,0-1 2-31,-5 1 0 0,1-4 0 15,0 0 0-15,-4-3 0 16,0 3 8-16,4 0-6 16,-4-3-7-16,0 0 5 15,0 3-4-15,0 0 3 16,0 11 4-16,0 2-3 16,0 1-2-16,0 6 1 0,0 4-10 15,3-1 8-15,-3 11 7 16,0 0-4-16,8 6 1 15,0 1 0-15,-1 6 4 16,-3 10-4-16,0 3 3 0,-1 1-3 16,1 9 5-16,-4 4-5 15,0-3-3-15,0-1 2 0,4-2 5 32,-4-4-4-32,0-7 6 15,0 0-6-15,0-7 0 16,4 4 5-1,-4-7-5-15,0-3-3 16,0-4 2-16,0-3 0 16,0 1 0-16,0-11 11 0,0 6-9 15,0-9 3-15,0 3-4 16,0-3-1-16,0 3 1 16,0 0 1-16,0 0-1 15,3 0-3-15,-3 0 1 16,0 0 1-16,0 0 0 15,4 0 0-15,-4 0 0 0,0 0-3 16,0 0 2-16,0 0 4 16,4 6-3-16,-4-6 3 15,0 0-2-15,0 0-3 16,4 7 1-16,-4-4-2 16,0 4 2-16,0 0 4 0,0-1-3 31,0 1 0-31,0 0 1 15,0-7-4-15,0 7 2 0,0-7 6 16,0 3-4-16,0-3-5 16,0 3 3-16,0-3 20 15,0 0-16-15,0 0 6 16,0 0-7-16,0-3 5 16,0 0-6-16,4-1-3 0,-4-6 2 15,3 0 3-15,-3 0-3 16,4-7 3-16,-4 4-2 15,4-4-1 1,0 0-2-16,-1 1 1 16,5-1 1-16,-1 0 0 15,-3 4 0 1,4-1 0-16,-4 1 0 16,3-1 0-16,1 4 0 15,-1-3 0-15,1 6 0 16,-1 1 0-16,1-1 0 15,-1 0 0-15,-3 4-3 16,0-1 2-16,7 1 1 16,-7 3-6-16,-4 0 5 15,0 0 8-15,7 0-5 16,-7 0-7-16,4 3 5 0,-4-3-4 16,12 7 6-1,-1 0-2-15,-4 0 0 16,1-1 1-16,0 1-1 15,-5 0 0-15,1 3 2 0,0-4-1 16,-4-6-6-16,0 7 4 16,0 0 0-16,0 3 1 15,0-3 2-15,0 3-1 16,0-7-3-16,0 7 1 16,0-3 1-16,0 10 2 31,0-4-1-31,0 0-6 15,0 4 7 1,0 0-3-16,0-4 1 16,0 1 1-16,0-4 4 15,0 0-4-15,0-4-3 16,0 1 2-16,7 3 3 16,1 0-3-16,-4-3-2 0,-1 0 1 15,1-4 1-15,0 0 0 16,-4-3-3-16,8 4 2 0,-5-1 4 15,5-3-3-15,-1 0 0 16,1 0 1-16,-1 0-1 16,5-3 0-16,-1-1 0 15,4 1 0 1,0 0 0-16,0-4 0 16,0 0 0-16,4-3 0 15,-4 7 0-15,4-7 0 16,4 0-3-16,-4 0 2 15,-4-4 6-15,7 1-4 16,-3-1-3-16,0 1 2 16,-4 0 0-16,0-4 0 0,0 4 0 15,0-4 0-15,-3 3 5 16,-1-2-4-16,-3 2-5 16,-1 1 3-16,-3-1 3 15,0 1-2-15,-4 3 0 16,3 0 1-16,-3-7 1 15,0 10-1-15,-3 4-6 0,3-7 4 16,-4 10 3-16,0 0-2 16,0 0-2-16,1 3 1 15,-1-3 1-15,0 4 0 0,0-4-6 16,-3 6 5-16,-5 4 8 16,1 0-5-16,4 4-1 31,-1-4 0-31,0 3-7 0,1 1 5 15,-1-1 6-15,5 1-5 16,-1-4-4-16,0 10 3 16,0-10 0-16,-3 7 1 15,3-4 0-15,4 4 0 16,4-1 0-16,-4 1 0 16,0-3 0-16,4-1 0 0,-1 0 2 15,1 1-1-15,0-1-3 16,7-3 1-16,-3 0 4 15,-1 0-3-15,1-3 0 16,3 0 1-16,-3-4 1 16,-1 1-1-16,1-1-3 15,3-3 1 1,-3 0-2-16,3 0 2 16,-4 0 6-16,5-3-4 15,-1-1-3-15,0 1 2 16,-3-4 3-16,3 0-3 0,0 1-2 15,5-1 1-15,-1-3 6 16,7-10-4 0,-3-4 0-16,0 1 0 0,0 3-1 15,-4 6-3-15,0-2 2 16,0 2 1-16,0 4 0 16,-4 4 0-16,1-1 0 15,-1 7-3 1,0 0-3-16,1 3 4 15,-5 1 7-15,1 9-5 0,-1-3-4 16,-3 10 6 0,0 0-3-16,0-6 1 15,-1 2 1-15,1 1 1 16,-4-3-1-16,0 2-1 16,0-6 1-16,0 0 1 15,0-3-1 1,0 0 2-16,0-1-2 15,0-6-3-15,0 0 1 16,0 0 1-16,0 0 0 0,4 0 5 16,0-3-4-16,-1-4 0 15,1 1 0-15,0-4-1 16,4 0 0-16,-1-10 2 16,1-1-1-16,-1 1-3 0,1 0 1 15,3 0 1-15,0 0 0 16,4 0 0-16,1 0 0 15,-1 3-3-15,0 0 2 16,4 0 4-16,-8 4-3 16,0 3 0-16,0 0 1 15,1 3-1 1,-1 1 0-16,-3 2-3 16,-1 1 2-16,1 3 1 15,-1 0 0-15,1 7-3 16,-1-4 2-16,-3 7 1 15,0 7 0 1,0-4 0 0,-4 1 0-16,3 2 2 0,-3 1-1 15,0 3 2-15,0-3-2 16,0 3-1-16,0-3 1 0,0-4-4 16,0 1 2-16,0-1 4 15,0-3-3-15,0 3 0 16,0-2 1-16,4-1-1 15,-4 3 0-15,0-3 0 0,4-3 0 16,0-1 0-16,0-2 0 16,-1-1 0-16,-3-3 0 15,4 7 2-15,-4-7-1 16,8 3-1-16,-5-3 1 16,1 0-1-16,4 0-3 31,7 0 2-31,4 0 6 15,-1-3-4-15,-2-1 0 16,-1-2 0-16,0-1-4 16,0 4 2-16,0-4 1 15,0 4 0-15,-4-1 5 16,1-2-4-16,-1 2-5 0,0-2 3 16,0 2 3-16,-3 1-2 15,0 3-5-15,-5 0 4 0,-3 0-48 16,0 0 39-16,0 3-84 15,-3 1 72-15,-1 6-127 16,-4-4 113-16,1 4-177 16</inkml:trace>
  <inkml:trace contextRef="#ctx0" brushRef="#br0" timeOffset="32662.5304">11164 1989 124 0,'11'-10'55'0,"-7"10"-43"0,0-3-15 0,-1-1 82 16,-3 1-63-16,4 0 34 15,0-1-36-15,-4 1 25 0,0 0-29 16,0-1 20-16,0 1-22 0,-4 3 18 16,0 0-19-16,1 0 2 15,-1 0-7-15,0 0 8 16,0 0-8-16,-3 3-4 15,-1 1 2-15,1-1 8 16,-1 4-6-16,1-1-4 0,-1 1 2 16,0 0-3-16,-3 3 2 15,0 0 4-15,0 3-3 16,-1 7 0-16,5 7 1 16,-1 0-1-16,1-4 0 15,-1 1 0-15,-3 3 0 16,3-7 0-1,1 0 0-15,3 0-3 16,4 0 2-16,4 0 1 16,-1-6 0-16,9 6 2 15,-1-3-1 1,0-4-1-16,4-3-2 0,-3 0 1 16,3-3 6-16,0-1-4 15,0-2 3-15,0-11-3 0,4 0-1 16,0-3 1-16,3 0 1 15,5-3-1-15,-1-1 2 16,1 1-2-16,-5-4-3 16,8-3 1-16,-3-7 1 15,-5-6 0-15,1-1 2 16,0 1-1 0,-1-1 2-16,1 1-2 15,-4-1 5-15,-4 1-5 16,0-1 6-16,0-3-6 15,0 1 0-15,-4-1 0 16,-3 6 10-16,-1 1-9 16,1 7-3-16,-1 3 1 15,-3 0 0-15,0 3 0 0,-4 3 5 16,0 4-4-16,0 4 0 16,0 2 0-16,0 4-10 0,0 7 7 15,0 3 4-15,-4 4-2 16,0-1 0-16,-3 17 1 15,-1-3-1-15,1 0 0 16,-1 3-3-16,1 3 2 0,-1 4 4 16,1-3-3-16,-1 6 0 15,1 7 1-15,-1-7 7 16,1 0-6-16,3-9-4 16,0-1 2-16,0-7 5 15,0-3-4-15,1-3 9 31,-1-4-8-31,0-3-4 0,4 1 2 16,0-8 3-16,0-3-3 16,0 0 6-16,4 0-5 15,3-3 0-15,1-4 0 16,0-3-4-16,-1 0 2 16,1-10 4-16,-1-11-3 15,4 1-2-15,5 3 1 0,2 1 1 16,-3 2 0-16,1 1-14 15,-1 6 11-15,0 0 12 16,0 4-8-16,-4 3 1 16,0 3-1-16,1 4-4 15,-5 3 2-15,1 3-2 0,-4 4 2 32,-1-1 1-32,1 5 0 0,-4 2-3 15,0 7 2-15,0 7 1 16,0-4 0-16,0 1 0 15,0-1 0-15,0-3 2 16,0 0-1-16,4 1 5 16,0-8-5-16,-1 0-3 15,1-3 2-15,0-3-3 0,4 0 2 16,-1-4 6-16,1 1-4 16,-1-4 3-16,1 0-3 15,3-4-1-15,0 1 1 16,4-4 1-16,4 0-1 15,0-6 2-15,-4 3-2 16,4-24-1-16,0 4 3 16,-4 3-2-16,0 1-3 15,0 2 1-15,-4 1 1 16,1 3 0-16,-1 3 0 16,0 0 0-16,-3 4 2 0,-1-1-1 15,1 4-1-15,-4 4 1 31,0-1 1-31,-1 3-1 16,-3 1-1-16,0 3 1 0,0 7 1 16,-3 3-1-16,-1 3-3 15,0 1 1-15,0 2 4 16,0 8-3-16,1 6-2 16,-1 0 1-16,0-3 4 15,0 0-3-15,1-4 3 0,3 1-2 16,0-7-3-16,0-1 1 15,3-2 4-15,5-1-3 16,-1-6 0-16,5 0 1 16,-1-4 4-16,4 0-4 15,0-3 3-15,0-3-3 16,0-4 8 0,0 0-7-16,1-6-4 15,2 0 2-15,1-11 3 16,0-3-3-16,-4 1 6 15,0-1-5-15,0 3 0 16,-3 1 0-16,-1-1-1 0,0 4 0 16,1 4 5-16,-5 2-4 15,1 1-5-15,-1 3 3 0,1 3 3 16,-4 0-2-16,-1 4-2 16,-3 3 1-16,0 0 1 15,0 7 0-15,0 3-6 16,0 3 5-16,-3 11 0 15,-1 9 1-15,0-3 2 16,0 7-1-16,0 3-3 0,-3 0 1 16,-1 11 1-16,1-1 0 15,-8 4 2-15,0-1-1 16,3 11-3-16,-3 0 1 16,0-7 4-16,4-7-3 15,0-7-2-15,3-2 1 31,1-8 4-31,-1-6-3 0,4-4 3 16,0-2-2-16,1-5 5 16,-1-6-5-16,4-3 0 15,0-7 0-15,0 0 1 0,0-7-1 16,7-6 2-16,1-7-2 16,0-10 5-16,-1-11-5 15,4-2 3-15,1-4-3 0,3 0 2 16,0 0-2-16,0-6 5 15,0-4-5-15,4 3 3 16,-4-6-3-16,4-1-6 16,3 4 4-16,-3 7 0 15,4 3 1-15,-4 10 0 16,3 4 0 0,-3 6-3-16,-4 7 2 15,0 3-5-15,-3 7 5 16,-1 3 0-16,0 11 1 15,1-1-3-15,-1 10 2 16,-4 1 4-16,1 9-3 16,0 7-2-16,-1 1 1 15,-3 2 6-15,-4-9-4 0,-4 6 3 16,0-3 3 0,1-4-6-16,-1-3 0 15,-4-3 0-15,-3 0 1 16,0-4-1-16,-1 4 2 15,-7-4 1 1,1-3 0-16,3 0-3 16,-1-10-6-16,1 0 4 0,0-3-36 15,0 0 28-15,0-4-74 16,0 0 63-16,0-3-125 16,0 0 110-16,0 0-208 15</inkml:trace>
  <inkml:trace contextRef="#ctx0" brushRef="#br0" timeOffset="32878.4046">12152 1758 312 0,'11'-14'138'0,"-7"11"-109"0,-16-4-37 15,12 7 39-15,0-3-26 16,0 0-2-16,4-1-1 16,0 1-22-16,-8 0 16 15,4 3-145-15,0 6 117 0</inkml:trace>
  <inkml:trace contextRef="#ctx0" brushRef="#br0" timeOffset="30223.2528">10428 2143 184 0,'16'-27'82'0,"-16"27"-65"0,3-3-21 15,-3 3 42-15,4 0-31 16,7-3 29-16,1-4-27 15,-5 0 23-15,1 1-23 16,-1-1 25-16,-3 0-25 0,-4 0 18 0,4 1-20 16,-4-1 10-16,0 0-12 15,4 1 2-15,-4-1-5 0,0 0 8 16,0 1-8-16,-8-1 2 16,1 0-3-16,-1 0 2 15,0 1-2-15,-3-1 2 31,0 0 1-31,0 4-3 16,-1 0-3-16,5-1 1 16,-5 4 1-16,5 0 0 15,-1 4 0-15,-3 2 0 16,0 4 0-16,-1 0 0 16,1 4-3-16,0 9 2 15,-1 4 1-15,-3 0 0 0,4 0 0 16,4 0 0-16,-1-4 0 15,4 0 0-15,0-2 2 16,1-5-1-16,3 1-1 16,0-3 1-16,3-1-1 0,1-3 0 15,0-3 2-15,4-1-1 16,-1-2-3-16,1-1 1 16,7 0 1-16,-4-3 0 0,0 0 5 15,1-3-4-15,-1 0 0 16,0-4 0-16,4-3-1 15,8 3 0-15,-4-3 0 16,-4 0 0-16,0 0 2 31,0-7-1-31,0-6-1 16,-4 3 1-16,1-4-1 16,-1 4 2-16,-3 3-1 15,-1 4-1-15,1 0 1 16,-5 3-1-16,1 3 0 15,4 4 0-15,-4 9 0 16,-4 8-6-16,0-1 5 0,0 4 3 16,0 0-2-16,3-1 3 15,1 1-2-15,0-4-1 16,0 4 1-16,-1-3-1 16,5-1 0-16,-4 0-3 0,-1 1 2 15,5-4-2-15,0 0 2 31,-1-3-58-31,1-1 46 16,-1 1-76-16,1-4 67 0,3-3-228 16,0 0 194-1,1-3 16-15</inkml:trace>
  <inkml:trace contextRef="#ctx0" brushRef="#br0" timeOffset="33818.5245">13154 1986 208 0,'15'-14'92'0,"-3"8"-73"0,3-1-24 16,-8 4 81-16,1-4-61 15,0 0 23-15,-1 0-27 0,1 1 18 16,-5 2-22-16,1 1 14 0,0 0-16 15,-4 3 9-15,0 6-11 16,0 4 2-16,0 7-4 16,-4 3 2-16,0 10-2 15,1 7-1-15,-1-3 1 16,0-1-4 0,0-2 2-16,4-5 4 15,0-2-3-15,4-4 3 16,0-3-2-16,0-4-1 15,-1-3 1-15,5-3 7 0,-1 0-6 16,1-4-1-16,0-3 0 16,3-3 7-16,0-4-6 15,12 0 2-15,-8-3-3 0,0-3 2 16,0-11-2-16,0-3 2 16,0 1-2-16,4-1 2 15,-4 0-2-15,0 3-3 16,4 1 1-16,-4 3 1 15,0 3 0-15,0 4 2 16,4 3-1 0,-4 3-6-16,0 4 4 15,-3 3 6-15,3 6-5 16,-8 1-4-16,5 3 3 16,-1 4 0-16,-4 6 1 15,1-4 5-15,-1 15-4 16,-3-5 3-1,-8-2 5-15,1-1-6 16,-1-3 1-16,0-3-3 16,-7-3-1-16,0-1 1 15,3-3 1-15,-3-3-1 16,-1-4-15-16,1 4 12 16,0-4-28-16,-1-3 23 15,-3-3-51 1,4-1 45-16,-4-6-129 15,4 0 109-15,-4-13-182 16</inkml:trace>
  <inkml:trace contextRef="#ctx0" brushRef="#br0" timeOffset="34004.5801">13377 1751 280 0,'-4'-20'128'0,"4"7"-101"0,4-1-34 16,-4 11 68-16,0-4-50 15,0 0 14-15,0 1-18 16,0-1-7-16,4 0 0 16,-4 4-31-16,3 0 24 0,-3 3-176 15,4 6 142 1,4 1-144 0</inkml:trace>
  <inkml:trace contextRef="#ctx0" brushRef="#br0" timeOffset="35022.8295">14289 1956 196 0,'0'-11'88'0,"4"8"-69"0,4-4-24 15,-1 4 72-15,-3 0-54 16,3-1 30-16,-3 1-32 16,4 0 8-16,-4 3-13 0,3 0 18 0,-3 0-18 15,0 3 3-15,-1 7-7 16,1 3 5-16,-4 8-6 15,0 12 0-15,0 7 0 16,0 4-1-16,-4-1 0 16,1 11 0-16,-5-4 0 31,1-3 2-31,-1 0-1 0,0-3-1 16,1-1 1-16,3-2 1 15,-3-5-1-15,3-5-1 16,0-8 1-16,0-3 1 0,1-3-1 15,-1-7-1-15,0 0 1 16,0-3 4-16,4-7-4 16,-4 0-3-16,4-7 2 0,0-3 3 15,0-3-3-15,0-4 0 16,0-3 1-16,0-4 4 16,4-13-4-16,0-3 3 15,4 3-3-15,-1-6 11 16,8-8-10-16,-4-6 14 15,5 4-12 1,2-1-5-16,1 4 1 16,0 6 0-16,4 4 0 15,3 3 0-15,0 7 0 16,1 0-9-16,-8 13 7 16,0-3-2-16,-1 7 3 15,-2 13 4-15,-1 3-3 16,0 7 0-16,-4 4 1 0,-3 2 1 15,-5 1-1-15,1 3 2 0,-4 0-2 16,0 0 8-16,-4 4-7 16,-3-1 5-16,-1 7-6 15,1-6 6-15,-5-4-3 16,-14 3-5 0,3-2 1-16,1-8 8 15,3-3-6-15,0 0-4 16,0-3 2-16,4-7 0 15,0 0 0-15,4-4-14 16,-1 4 11-16,5-3-50 16,-1 3 41-16,5-3-76 31,3-7 67-31,0 0-142 0,7 13 125 16,1-13-107-1</inkml:trace>
  <inkml:trace contextRef="#ctx0" brushRef="#br0" timeOffset="38358.9355">14938 1905 260 0,'7'-13'115'0,"-3"10"-91"0,-4-4-30 0,0 3 41 16,0 1-29-16,0-4 12 31,0 4-13-31,-4 3 2 0,1 0-5 16,-1 0 2-16,-4 3-3 0,1 7 2 15,-1 1-2-15,-3 2 2 16,3 7-2-16,-3 0 2 16,3 4-2-16,1-4-1 15,3 10 1-15,0 3-4 16,4-2 2-16,0-8 4 0,4 0-3 15,0-6 0-15,3 0 1 16,5-4 4-16,-1-3-4 16,0-3 3-16,1-4-3 15,3-3 8-15,0-3-7 16,0-10 2-16,-4-1-3 16,4-6 2-16,0 0-2 0,-3 0-1 15,3 0 1-15,-8-4 1 16,1 1-1-16,-4 0 5 15,-4-1-5-15,0 4 6 0,-8 3-6 16,1 0 6-16,-1 4-6 16,0 3 0-16,-3 0 0 31,0 3-4-31,0 4 2 16,-1 3 1-16,1 0 0 0,0 3 0 15,-1 1 0-15,5 2-3 16,-1-2 2-16,4 2 4 15,1-2-3-15,3-1-2 16,0-3 1-16,3 3 4 16,1 1-3-16,4-1 3 0,3-3-2 15,0 0-1-15,1 0 1 16,7-3 1-16,-4-1-1 16,7 1 2-16,-3-4-2 15,0 1-1-15,0-1 1 16,0 0-1-16,0 1 0 15,-4-5 0 1,0-2 0-16,0 6 2 16,0 1-1-16,-4 2-1 15,0 1 1-15,1 0-4 16,-5-1 2-16,1 8 4 0,-1-1-3 16,-3 4 0-16,0 3 1 15,0 3-4-15,-1 1 2 16,1 2 4-16,0 4-3 0,0 0-2 15,0 1 1-15,-1-1 4 16,5 3-3-16,-1-3 0 16,1 0 1-16,3 4-1 15,1-4 0-15,-1 0 8 16,-4-3-6-16,1-7-4 16,-1 0 2-16,5-3-3 0,-5-14 2 15,5 4 1-15,-5-4 0 16,5-7 0-16,-1 1 0 15,0 0 11-15,0-4-9 16,5 0 3-16,-5-3-4 16,4-3 13-16,-4-1-10 31,4 4 3-31,-3 0-5 0,-1 3-6 16,0-6 3-16,1 13-3 15,-1 0 3-15,-4 3 4 16,1 4-3-16,-1 3-5 15,1 6 4-15,0 4 0 16,-1 4 1-16,1 2 0 0,-1 1 0 16,1 3 2-16,-4-3-1 15,7 7 8-15,-4-4-7 16,1-4 2-16,-1 4-3 16,1-9 2-16,-4 5-2 0,0-2 2 15,3-21 1 1,-3 7-3-16,0-7 2 31,-1-3-2-31,1 0-3 0,4-3 1 16,-5-4 1-16,1 0 0 15,4-3 5-15,-4 0-4 16,3 3-5-16,1 1 3 16,-1 2 3-16,1 4-2 15,3 0-2-15,0 3 1 16,1 1-2-16,-1 2 2 0,-4 1-2 15,12 0 2 1,4 3 1-16,-4 0 5 16,0-4-4-16,-4 1 0 15,0 0 0-15,0-1-4 16,0 1 2-16,-4-11 6 0,1 4-4 16,-1 4 0-16,-4-1 0 15,1-10-1-15,0 4 0 16,-5-1 5-16,-3 1-1 15,-3 0-2-15,-1 3-2 16,0-1 1-16,-4 5-1 16,1-1 0-16,3 4-3 31,-3 3 2-31,-8 0-2 0,3 6 2 16,1 8 1-16,0-1 0 15,-8 7-3-15,4 0 2 16,0 4 1-16,3-1 0 15,1 8 0-15,3-5 0 16,1-2 2-16,3-1-1 16,0-3-1-16,4 4 1 0,4-1-1 15,7-3 0-15,1-6 2 16,7-1 2 0,-1-3-3-16,1-3-1 15,0 0 1-15,0-11-1 16,0-2 0-16,0-1 5 0,0-3-4 31,-1 0-3-31,1-4 2 16,0-2 3-16,-4-1-3 15,0 0 0-15,0 0 1 0,0 1-4 16,4-5 2-16,-4-2 6 16,4 3-4-16,-4-4-5 15,0 4 3-15,0 10 3 16,1-3-2-16,-5 3-8 0,4 10 6 15,-4 0-2-15,1 10 3 16,3 0 1 0,-4 3 0-16,0 7 0 15,-3-3 0-15,-1 3 0 16,-3-3 0-16,4 3 0 16,-5-3 0-16,1 0 0 0,0-1 2 15,0 5-1-15,-4-5-3 31,3 1 1-31,-3-4 6 16,0-2-4-16,0-5 0 16,0 1 0-16,0-7 4 0,4 0-4 15,0-7 3-15,0-3-3 16,0 3 2-16,3-9-2 16,1-4-6-16,-1 0 4 0,1-1 3 15,7 1-2-15,4 4-5 16,-4-1 4-16,0 3-3 15,0 4 3-15,0 4 1 16,-4-1 0-16,1 4-6 16,-1 3 5-16,0 0 0 0,1 3 1 15,3 4 0-15,0-1 0 16,0 1 0-16,0 0 0 16,0-4 0-16,0 0 0 15,-4 1 2-15,4-4-1 16,-3-4 2-16,-1 1-2 15,4 0 2 1,0-4-2-16,-3 0-1 16,-1 1 1-16,4-1-1 15,-4-3 0-15,1-4 2 16,-5-6-1-16,1 4-1 16,-5-1 1-16,1 0 1 15,0 0-1-15,-4 4-1 16,-4 0 1-16,0-1-4 0,-3 4 2 15,-1 3 1-15,-3 1 0 16,3 2-9-16,1 4 7 0,-4 4 4 16,-1-1-2-16,1 4-5 15,0-1 4-15,-1 11 0 16,1 3 1-16,0-3 5 16,3 0-4-16,1 3-8 0,-1 0 5 15,4 3 4-15,1-2-2 16,-1-1 0-16,4 3 1 15,4-3-1-15,-1 0 0 16,5-3 0-16,-1 7 0 16,5-4 2-16,-1-4-1 31,8-2-1-31,-4-4 1 0,8-3-1 16,-1 6 0-16,5-16 2 15,-1 3-1-15,0-7-1 16,1 0 1-16,7-3 1 15,3 0-1-15,-3-3-1 16,-3-1 1-16,-1-2-1 16,-4-1 0-16,0-3 5 0,-3 0-4 15,0 3-3-15,-4 0 2 16,-1-6 5-16,-3-4-4 16,1 0 0-16,-5 4 0 0,-4-1-4 15,-3 1 2-15,0-1 9 16,-4 4-6-16,-4 0-1 31,0 3 0-31,-3 4-7 0,-4 3 5 16,-1 3-3-16,1 4 3 15,-4 6-2-15,0 4 2 16,0 6-2-16,-4 4 2 16,-11 6 1-16,7 4 0 15,0 0-3-15,5 0 2 16,3 3 6-16,3 3-4 0,5-2-3 15,-1-5 2-15,4-2-3 16,4-4 2-16,0 0 4 16,12 4-3-16,-1-4 3 15,4-4-2-15,0-2-3 16,0-4 1-16,4-13 1 16,0-1 0-16,0-3 2 0,0 1-1 15,-1-1 2-15,1-3-2 16,0-7-1-16,-4-3 1 0,0-3 4 15,0-1-4-15,1-3-5 16,-5-9 3-16,0-5 6 16,0 4-5-16,5 1 1 31,-5-11 0-31,-4-10-1 0,5 6 0 16,-1 1 0-16,-3 7 0 15,3-1 8-15,0 7-6 16,-3 4-7-16,-1 6 5 15,-3 3-1-15,0 4 1 16,0 4 2-16,-1 5-1 16,-3-2-1-16,0 10 1 0,0 3-15 15,-3 3 11-15,-1 4 1 16,0 6 1-16,0 7-2 16,-3 7 2-16,-1 13 4 15,1 7-3-15,-1 0-5 16,4-3 4-16,-3-1 3 15,3 4-2 1,0 0 3-16,0-7-2 16,1-3-3-16,-1-3 1 15,4-1 1-15,0 4 0 0,0-7 2 16,0-3-1-16,0-3-1 16,4 9 1-16,-1-6-1 15,5-4 0-15,0 4-9 16,-1-7 7-16,4-3-46 0,1-7 37 15,-1-10-83-15,4 0 72 16,0-3-181-16,0 3 156 16,0 0-97-1</inkml:trace>
  <inkml:trace contextRef="#ctx0" brushRef="#br0" timeOffset="39741.3725">18124 1761 168 0,'0'-3'75'0,"0"3"-59"0,-4 13-20 0,4-9 67 0,0 9-50 16,0-3 7-16,-4 7-14 0,0-4-1 15,1 7-4-15,-1-3 16 16,0 10-13-16,0-7 4 0,4 0-6 16,0-3 19-16,4 6-17 15,0-3 10-15,3 4-10 16,-3-4 12-16,7-7-12 31,1-3 3-31,3-10-5 0,0 0 8 16,0-3-8-16,-4 3 2 15,1-7-3-15,-1 4 11 16,0-7-10-16,1 0 8 16,-1-3-7-16,0-1 1 15,0-3-3-15,-3 4 2 16,3-4-2-16,-3 4 2 0,-1 3-2 15,-3 0-1-15,0 3 1 16,0 0-7-16,-4 7 5 16,0 0-3-16,0 7 3 15,0-4 4-15,4 7-3 0,-4 0 3 16,3 4-2-16,1-4-3 16,4 3 1-1,-1-3 4-15,1 0-3 16,-1 0 3-16,5-3-2 15,-5 0 2-15,4-4-2 16,1 1 2-16,-1-4-2 16,0 0-3-16,8-4 1 15,-4 1 6-15,0-7-4 16,0 3 3-16,0-6-3 0,-3-1 8 16,-1-2-7-16,0 2 2 15,4-6-3-15,-3 3 5 16,-5-3-5-16,1 0 6 15,-1 3-6-15,1 4 0 0,0-1 0 16,-1 4-10-16,-3 4 7 16,0-1-2-16,-1 7 3 15,1 0-2-15,-4 10 2 0,0 0 1 16,0 10 0-16,0-3 0 16,0 13 0-16,0-6 2 15,-7 19-1-15,3-6-1 16,-4 10 1-16,1-7-1 31,-1 10 0-31,1-6 0 0,3 3 0 16,0-7-3-16,-3 4 2 15,-1-7 9-15,0-1-6 16,5-2-4-16,3-4 2 16,0 0 5-16,-4-6-4 15,0-4 0-15,0-3 0 16,1-4 4-16,-1-3-4 0,0-3 3 15,0-7-3-15,4 0 2 16,4-10-2-16,0 3-1 16,-4-10 1-16,0 4 1 15,4-17-1-15,-1 0-1 0,5-7 1 16,-1 7 7-16,1-21-6 31,0 11 5-31,3-10-6 0,0 6 6 16,1-3-6-16,-1 7 3 15,0-4-3-15,0 8 2 16,1-5-2-16,-5 8-6 16,12 3 4-16,-4 3 6 15,0 3-5-15,-3 1-10 16,3 10 8-16,-4-1-2 0,4 7 2 16,-4 1 2-16,1 9 0 15,-5 0-3-15,5 8 2 16,-5-5 4-16,1 4-3 15,-1 0 0-15,1 7 1 16,-5-7-1-16,1 4 0 16,-4-1 14-16,0 4-11 0,0-4 4 15,-4 1-5-15,1-1 10 16,-5 0-9-16,1-3 2 16,-8 0-4-16,3 1 2 15,-3-1-2-15,4-4-1 16,-4 4 1-16,0 0-4 0,-4-6 2 31,4-1-30-31,-4 0 24 16,4-3-78-16,-8 0 65 0,4 0-224 15,1-3 188 1,2 0-86-16</inkml:trace>
  <inkml:trace contextRef="#ctx0" brushRef="#br0" timeOffset="89065.6833">19236 2036 96 0,'0'-7'42'0,"-4"7"-33"0,4-3-11 0,0 3 49 0,0 0-37 16,0 0 30-16,0 0-30 15,0 0 29-15,0 0-30 16,0 0 19-16,0 0-21 0,0 0 18 16,0 0-18-1,0 0 7-15,0 0-10 16,0 0 12-16,0 0-12 0,0 0 12 16,0 0-12-16,0 0 9 15,0 0-10-15,0 7 7 16,0-1-7-16,0 1 4 15,-4 6-6-15,4-3 3 16,-3 17 3-16,-1 0-6 16,0 0-5-16,-3 3 3 15,-1-3 3-15,0 3-2 16,1 0 0-16,-4 0 1 0,-4 1-1 16,-8-1 0-16,4-3-51 15,0-7 40-15,4-4-105 31,4-2 89-31,-1-4-157 16</inkml:trace>
  <inkml:trace contextRef="#ctx0" brushRef="#br0" timeOffset="91550.9276">19994 1761 156 0,'4'-3'69'0,"-4"-1"-55"0,3 1-18 0,-3 3 39 16,4-3-28-16,0-1 17 15,0 1-18-15,-1 0 20 0,-3-1-20 16,0-2 19-16,0 2-18 16,0 1 13-16,0 0-15 0,0-4-3 15,0 0 0-15,0 0 14 0,0 1-12 16,0-1 4-16,-3 0-6 15,-1 1-1-15,0 2 0 16,0 1-4-16,1 0 2 16,-9-4 9-16,1 4-6 15,-4-1-1-15,0 1 0 16,0 3-4-16,0 0 2 0,3 3 1 16,1 4 0-16,-4 0 2 15,0 3-1-15,0 3-1 16,0 4 1-16,0 0-4 15,-1 6 2-15,5 1 4 16,0-1-3-16,0-3 0 31,3 0 1-31,0 0-1 0,1 0 0 16,3 1 0-16,0-5 0 16,1 1 2-16,3-4-1 15,0-3-1-15,3 1 1 16,1-5 10-16,4 1-9 0,-1-4 11 15,1-3-10-15,3 0 16 16,-3-3-15-16,3-4 7 16,0 1-8-16,1-5 9 0,-1 1-9 15,0 0-1-15,0-3-1 16,-3-4 1-16,7 4-1 16,0-14 2-16,-4 7-2 15,5 0 2-15,-1 3-2 16,-4 0-1-1,0 4 1-15,-3-1-1 16,-1 4 0-16,-3 4-3 16,0 2 2-16,-4 4-2 15,4 4 2-15,-4 2 4 16,0 1-3-16,0 20-2 16,0-4 1-1,0 1 1-15,0-1 0 0,0-3 0 16,0 4-3-16,0-7 2 15,0-4 4-15,3 0-3 0,1-3 3 16,0-3-2-16,0-3-3 16,3-1 1-16,1-3 6 15,3-3-4-15,0-4 3 16,5-3-3-16,-1 0-3 0,0 0 1 16,0 0 6-16,4-7-4 15,-1-10 0-15,5 4 0 16,-4 6-1-16,4 0 0 15,-1 0-6-15,1 4 5 16,-4 3 3-16,-4 0-2 31,4 6 0-31,-4 4 1 0,-4 4-1 16,0 3 0-16,1 6-3 16,-5 4 2-16,1-1 4 15,-5 1-3-15,1 0 0 16,-4 3 1-16,0 4-1 15,0-4 0-15,0-4 2 16,0 1-1-16,0-3-1 0,4-4 1 16,-4-4 7-16,4 1-6 15,-4-7 5-15,4 0-6 16,3 0 6-16,1-3-6 0,3-4 3 16,0-3-3-16,1-4 2 15,-1 1-2-15,4 0-1 31,4-14 1-31,0 0-1 0,0 7 0 16,-1 0 0-16,-3 3 0 16,1 0 0-16,-1 1 0 15,0 6-3-15,0-1 2 16,-4 5 4-16,0-1-3 16,-3 4-22-16,-1 3 17 15,1 0 25-15,-4 6-17 0,0 1-20 16,-4 7 15-16,0-1 16 15,0 4-12-15,0-1 3 16,0-2-3-16,0-1-2 16,3 1 1-16,1-1-1 15,0 4 0-15,0-7-3 16,-1 0 2-16,5 0 6 0,-1-3-4 16,1-1 6-16,-4-2-6 15,11-1 6-15,-4-3-6 16,1 0 11-16,-1-3-9 15,0-1 10-15,12-2-10 0,-4-1 2 16,-1-3-4-16,1-3 5 31,-4-1-5-31,0 1 11 0,1-7-9 16,-1-1-1-16,0 1-1 16,0 4 4-16,-4-1-4 15,0 3-3-15,-7 1 2 16,7 3 3-16,-3 3-3 15,0 4-2-15,-5 0 1 16,-3 3-2-16,0 3 2 0,0 7 4 16,0 0-3-16,0 7 0 15,0 3 1-15,0 0-4 16,0 0 2-16,0 0 1 16,0-3 0-16,4 3 0 15,0-3 0-15,3-4-3 16,-3 1 2-1,4-1 4-15,-1-3-3 16,12-3 0-16,0-4 1 16,0-3 1-16,-4-3-1 15,4-4 2-15,0 0-2 16,-1-3 2-16,1 0-2 0,0 0 2 16,0-6-2-16,0-11-3 15,0 3 1-15,-4 4 4 0,0 0-3 16,4 3 0-16,-8 1 1 15,0 2-4-15,1 1 2 16,-1 3 4-16,-7 0-3 16,7 3-2-16,-7 4 1 15,3 6-2-15,-7-3 2 16,4 7-2-16,4 3 2 0,-8 10-2 16,0-3 2-16,3 3 1 15,-3 3 0-15,-3 4 2 16,-5 6-1-16,4 8-3 15,-3 6 1-15,-8 3 6 16,3 0-4-16,-3 0-3 31,0-6 2-31,0-4 0 0,-4 0 0 16,4 1 2-16,0-8-1 16,0-3-3-16,0-6 1 15,0-4 4-15,4-3-3 16,-8-7 6-16,4 0-5 15,3-4 0-15,-6-6 2 16,-1 0-2-16,4-6 2 16,0-1-2-16,-1-3 2 0,5 0-2 15,0 3-9-15,0-3-30 16,-1 10 29 0,-3 3-89-16,0 1 75 15,-4-1-200-15,-11 4 172 31,-8-4-114-31</inkml:trace>
  <inkml:trace contextRef="#ctx0" brushRef="#br0" timeOffset="94953.7107">430 3454 104 0,'-8'-4'49'0,"8"-6"-39"0,-4 4-12 0,4 2 44 16,0 1-34-16,-3-1 34 15,-1 1-31 1,0 0 19-16,0-1-22 15,0-2 27-15,4 2-27 0,0 1 8 16,0 0-12-16,-3 3 9 16,3 0-10-16,0 0 4 15,0 0-5-15,0 0 2 16,3 6 0 0,1 4-3-16,4 11 5 0,-1 2-5 15,1 0-3-15,-1 1 2 0,1-1 5 16,-1 4-4-16,1 0 6 15,0 3-6-15,-1 0 11 16,1-3-9-16,-1 3 4 16,-3-3-5-16,0-7 22 15,-1-3-14-15,1 6-5 16,-4-2 8-16,0-8-10 16,0-13 13-16,0 0-12 15,4-13 6 1,0-1-10-16,0 1 1 15,-1-4 2-15,5-3-3 32,-1 0 0-32,5 0 1 0,-1 0-1 15,0-1 0-15,1 5-3 16,6-1 2-16,5-3 1 16,0 6 0-16,-1 4-3 15,-3 4 2-15,0 2 4 16,0 4-3-16,0 4-2 15,0-1 1-15,-1 4 1 0,1-1 0 16,0-2-3-16,4 2 2 16,-4-2 4-16,3-4-3 15,-3 0 0 1,0-4 3-16,0-2-2 0,0-1-1 16,-4 0 1-16,0 1 1 31,0-8-1-31,-4 1 2 0,-3-11-5 15,-4 4 2 1,-4 0 5-16,0 3-4 16,-4 1-5-16,0 2 3 15,-4 4-3-15,1 3 3 16,-1 1 6-16,1 2-4 16,-1 4-5-16,1 7 3 0,-1 0 6 15,1 3-5-15,3 7-7 16,0 3 5-16,0 0 4 15,1 0-2-15,-1 0-2 16,0 4 1-16,4-1 1 16,0 0 0-16,4 4 0 15,0-3 0-15,-1-1 2 0,1 7-1 16,4 7-3-16,-1-10 1 16,1-4 4-16,-1 1-3 0,1-7-5 15,-1-4 4-15,5-3 6 16,-1-3-5-16,4-4 1 15,0 1 0-15,4-4-1 32,0 0 0-32,0-14 0 0,7-3 0 15,4 1 2-15,-3-1-1 16,-1 0-3-16,0 0 1 16,-3 1 4-16,0-1-3 15,-1 0 0-15,-3 0 1 16,0-3 7-16,0 3-6 15,0 1 2-15,-8-1-3 0,0 0 2 16,1-3-2-16,-5 7-3 16,1-1 1-16,-4 1 4 15,-1-4 0 1,-3 4-2-16,0 3-1 16,-3 0 1-16,-1 10-1 31,-4 0-6-31,1 3 5 15,3 7 0-15,-4 0 1 16,1 3 0-16,-1 4 0 0,1 3-3 16,-1 4 2-16,1 3 4 15,3-1-3-15,-4 5-2 16,5-5 1-16,3 5 1 16,0-5 0-16,0-6 2 0,11 1-1 15,-4-8-1 1,5-3 3-16,-5-3-2 15,5-14 2-15,-1 0-2 16,-4 1 8-16,1-8-7 16,7-3 5-16,-4 1-6 15,4-1 9-15,-7 0-8 0,3 0 2 16,-3-3-3-16,-1 4-3 16,1-1 1-16,-4 3-2 15,-1 1 2-15,1 3 1 16,0 3 0-16,0 4-3 15,0 0 2-15,-4 3 1 16,3 6 0 0,1 4-3-16,0 4 2 15,0 2 4-15,3 1-3 16,1 7 0-16,-1-1 1 0,5 7-7 16,-1-3 5-16,4-7 3 15,0-3-2-15,0-4 0 16,4-3 1-16,0-3-1 15,0 0 0-15,3-7 0 0,5-4 0 16,-1-6 5-16,0-6-4 16,-3-1 9-16,0 0-8 15,-4 0 7-15,-1-3-6 16,-3 0 1-16,1 0-3 16,-5 0-1-16,0 0 1 15,-3 0 1 1,-1 0-1-16,-7 3 2 15,4-3-2-15,-8 6-1 16,4 1 1-16,0 3-1 16,-4 0 0-16,1 0-3 15,-5 3 2-15,4 4 1 16,-3 3 0-16,-1 3-3 16,1 0 2-16,-5 4-2 0,5 7 2 15,-1 2 1-15,1 4 0 16,-4 7 0-16,7 0 0 15,0 3 0-15,4-3 0 0,-4 3 0 16,8-3 0-16,0-7-3 16,3 0 8-1,1-3-4-15,3-4-1 0,0-6 1 16,1-7-1-16,3-7 0 16,-4-9 0-16,4-1 0 15,-3 0 2-15,-1-6-1 16,0-4-1-16,1 0 1 15,3-3 1-15,-4-4-1 32,0-6-3-32,-3 3 1 0,-8 4 6 15,7-4-4-15,-10 0-3 16,10-10 2-16,-3-3-3 16,0 6 2-16,-1 4 4 15,-3 3-3-15,0 7-2 16,0 7 1-16,0 2 1 15,0 5 0-15,0 2 0 0,0 4 0 16,0 4-3-16,0 6 2 16,0 0-2-16,0 10 2 15,0 3 1-15,4 17 0 0,-4 4 0 16,0 3 0-16,4-1-3 16,-4 1 2-16,0 10 4 31,0-3-3-31,0-4 0 0,0 0 1 15,0 0-1-15,0 1 0 16,0-5 0-16,4 1 0 16,-4-3-3-16,7 6 2 15,1-10 4-15,-1-3-3 16,1-3-2-16,-1-4 1 16,1-4 1-16,-1-6 0 0,1 0 2 15,3-3-1-15,1-3-34 16,-1-4 26-16,0-11-104 15,4-5 85-15,0-1-188 16</inkml:trace>
  <inkml:trace contextRef="#ctx0" brushRef="#br0" timeOffset="96608.8204">2582 3578 188 0,'-7'0'85'0,"11"0"-67"0,-12 0-23 0,8 0 47 16,0 0-34-16,-4 0 31 15,1 0-30-15,3-4 24 16,-4 1-24-16,0 3 14 0,-3-3-5 31,-5 3-10-15,1 0-5-16,0 0-4 15,-1 0 0-15,1 3 1 0,0 0 0 16,3 1 2-16,-3 2-1 16,-4 4-1-16,3 0 1 15,1 7-4-15,0 0 2 16,-1 3 1-16,1 0 0 0,7 7 0 15,-3 10 0-15,7-7 2 16,0 0-1-16,0-6-6 16,4-1 4-16,7-3 6 15,0-3-5-15,4-4 1 16,4-6 0 0,4-4-1-16,-1-6 0 15,1-4 8-15,7 1-6 16,-7-1 10-16,7-23 8 15,-7 3-15 1,-5 0 1-16,-2 0-4 16,-5 4 1-16,-4-1-2 15,1 1 2 1,-12 3-2-16,0 0-1 16,1 3 1-16,-1 4-1 15,-11-1 0-15,3 4-6 0,-3 3 5 16,4 4 3-16,0 3-2 15,-1 7 0-15,1-1 1 16,0 8-4-16,0-4 2 16,3 3 1-16,0 1 0 0,5-1-3 15,-1 1 2-15,4-4-2 16,0 0 2-16,4-4 4 16,3 1-3-16,1 0-2 15,3-4 1-15,8-3-2 16,-4 0 2-16,8-3 1 15,-1-4 0 1,-3-3 0-16,4 0 0 16,-1 0 0-16,-3 0 0 15,0-4 2-15,0 1-1 16,0 3-3-16,0 0 1 16,-4 3 1-16,0 1 0 15,-4 2 0-15,0 4 0 0,-3 4 2 16,-1 2-1-16,-3 4-1 15,0 4 1-15,0-1-4 0,0 4 2 16,-1 6-5-16,1 1 5 16,0 6 6-16,0-3-5 15,-1-7-2-15,5 0 2 16,3-3 3-16,1-4-3 16,6-3 3-16,-3-3-2 15,1-4-1-15,-1-3 3 16,0 0-2-16,0-3 2 15,0-11-2-15,-4 1 2 16,1-7-2-16,-1 0 2 16,0 0-2-16,0 0-1 15,1 0 1 1,-5 3 1-16,5 0-1 16,-5 4-6-16,1 3 4 15,-1 3 0-15,1 4 1 16,-8 3 0-16,4 6 0 15,7 4 0-15,-4 4 0 16,1 6-3-16,-1 7 2 16,9-1 1-16,-1-2 0 0,0-4 2 15,0-3-1-15,0-4-1 16,4-3 1-16,0-3-7 0,3-4 5 16,5-3 8-16,-5-10-5 15,1-10 21-15,-1-3-17 16,1-1 5-16,0 1-7 15,-1-4 8-15,1-3-9 0,-4 0 7 16,-4-1-7-16,-4 1-2 16,1-10 0-16,-5 7 4 15,1-1-4-15,-1 0 0 16,-3 1 0-16,0-1-4 16,-4-2 2-16,0 5 4 31,3-2-3-31,-3 16-2 0,0-3 1 15,0 3-2-15,0 11 2 16,0 2 6-16,-3 18-9 16,-1 2 3-1,4 11 1-15,0 0 0 16,0 0 0-16,-4 3 0 16,4 4 0-16,0-1 0 0,0 1 0 15,0-1 0-15,0-3-3 16,8 0 2-16,-5 1 4 0,5-8-3 15,3 0-2-15,1-2 1 16,-1-1 1-16,0-4 0 16,4-6 2-16,0 4-1 31,0-4-3-31,8-7 1 0,0 7-2 16,-1-13 2-16,-3 0-2 15,0-1 2-15,0-2-30 16,-4-1 24-16,0 0-39 15,-4-3 35-15,1 0-77 16,-1-3 68-16,-3-1-132 16,-5 1 117-16,1-1-111 15</inkml:trace>
  <inkml:trace contextRef="#ctx0" brushRef="#br0" timeOffset="96940.1699">3438 3413 192 0,'-11'0'88'0,"7"0"-69"0,-3 0-24 0,7 0 55 16,0 0-40-16,-4 0 36 0,4 0-35 15,0 4 34-15,0-4-34 16,0 0 23-16,0 0-25 0,7 0 11 16,1 0-14-16,3 3-1 15,4-3-3-15,8 0-2 0,3 0 1 16,5 0 1-16,-1 0-1 31,4-3-3-31,0-1 1 16,3 1-47-16,5 0 38 0,-1-4-263 15,1 0 213 1,-1 1-43-16</inkml:trace>
  <inkml:trace contextRef="#ctx0" brushRef="#br0" timeOffset="100067.9884">4837 3390 132 0,'15'-7'59'0,"-4"-3"-47"0,5 3-15 0,-9 4 65 0,1-4-49 16,3 1 21-16,0-1-25 15,4 0 31-15,0-9-30 16,-3-11 37-16,-1 3-35 0,0 4 13 16,1 0-18-16,-5 0 2 0,1 0-7 15,-4 0 2-15,-1 0-3 16,-3 3-1-16,0 0 1 16,0 0 1-16,-3 4-1 0,-1 0-1 15,0-1 1-15,-7 1 4 16,3-7-4-1,-7 6 0-15,0 8 2 16,4-5-2-16,-1 8-3 16,5 3 1-16,-4 0 4 0,-1 3-3 15,1 1-2-15,3 3 1 16,-3 3 1-16,3 0 0 16,-3 6 2-16,4 1-1 15,-5 0 2-15,5 3-2 16,-1 0 5-16,1 7-5 31,-1 10 0-31,1-4 0 0,-1 1 4 16,1 3-4-16,3 3 0 15,0 0 0-15,0 0-4 0,0 1 2 16,1-1 1-16,-1 3 0 16,0 1 2-16,4-1-1 15,-4 14 2-15,4-10-2 16,0 4 5-16,0-11-5 0,0 0 0 15,0 0 0-15,0 1 1 16,0-5-1-16,0-2 5 16,0-4-5-16,0 0-3 15,0-3 2-15,0-4 5 16,0 1-4-16,0-4 11 16,0 0-9-1,-3-3 4-15,-5 3-5 16,1-7 8-16,-1 1-8 15,0-4 5-15,-7-3-6 16,0-1 3-16,0 1-3 16,0-4 2-16,0 1-2 15,0-4-1-15,0 0 1 16,-4 0-4-16,0-4 2 0,0 1 1 16,4 0 0-16,0-1 0 0,0 1 0 15,0-4 5-15,0 1-4 16,4-1-25-16,-1 0 19 15,5 0-29-15,-1-3 25 16,-3-3-48-16,7 0 43 16,4-1-50-1,0-6 49-15,4-7-55 16,0 0 53-16,3-3-48 16,5 3 49-16,-1 1-12 15,4-1 20-15,0-10 8 16,0-3-1-16,4 6 4 15,-4 1-2-15,0 6 39 16,0 0-32-16,0 4 45 0,0 3-40 16,0 3 25-16,1 3-28 15,-1 1 42-15,-4 3-40 16,4 0 32-16,-4 0-33 16,1 0 16-16,-5 3-19 15,-3 0 6-15,3 1-10 16,1-1 6-16,0 0-7 0,-1 4 6 15,1 0-6-15,-1-1 4 0,4-6-6 16,5 3 0 0,-5 4-3-16,8-4 4 15,0 4-2 1,-1 0 3-16,1-1-2 31,0 1-1-31,0 3 1 0,0 3-1 16,-4 1 0-16,0-1 0 15,-4 4 0-15,1 3 0 16,-1 3 0-16,-4 1 5 16,1 2-4-16,-4 1 3 15,0 0-3-15,-1 10 8 16,1-4-7-16,-4 7-4 16,0-6 8-16,0-1-5 15,0-3 5-15,0-6-5 16,0-1 6-16,0-3-6 0,0-3 3 15,0 0-3-15,0-7 2 16,0 0-2-16,4-14 2 31,0-6 4-31,-1 0-6 16,5-3-3-16,-1-1 2 16,1 1 5-16,0-1-4 15,3 1 0-15,0-1 0 16,4 1-7-16,0 3 5 15,0 3 6-15,0 0-5 16,1 4-2-16,-5 3 2 0,0 3 0 16,1 0 0-16,-1 4 0 15,4 0 0 1,-4 3 0-16,8 3-6 16,-4 4 5-16,-11 6 3 15,7 0-2-15,-3 11 0 16,-1-4 1-1,-3 3-4-15,0 4 2 16,0 7-2-16,3-4 2 16,-3-3 6-16,3-4-4 0,1-3 3 15,0-3-3-15,3-4-1 16,0-2 1-16,0-5 13 16,1-2-11-16,-1-4 7 15,0-4-7-15,1 1 4 0,-1-11-6 16,-3-6 0-16,-1 4 0 15,1-1 1-15,-1-3-1 16,1 3-1-16,-4-6 1 16,-1-4 4-16,1 3-4 15,-4 1 0-15,-4 3 0 16,4-7-1-16,-3 3 0 0,-5 8 0 16,0 2 0-16,1 1-3 15,-4 10 2-15,-1-4 1 16,1 7 0-16,0 3-6 15,-1 4 5-15,5 0 0 16,-1-1 1-16,1 1 0 16,-1 0 0-1,4-1-3-15,4 1 2 16,4 0 6-16,-4-7-4 16,11 0-5-16,1 0 8 15,3-4-3-15,4 1-4 16,3 0 3-16,1 3 0 15,0 0 0-15,-1 0-3 16,-3 3 2-16,0 4 1 0,0 6 0 16,-4 1-3-16,0 2 2 15,-4 4 4-15,1 1-3 16,-5 5 0-16,1-2 1 16,-5 9-1-1,1-6 5-15,0-3-4 16,-4-8-3-1,0-2 2-15,4-1 0 16,-4-3 0-16,3-3 2 16,1-7 2-1,4-13-3-15,-1-8 2 16,1 1-2-16,3-3-1 16,0-4 1-16,1 0-1 15,-1 0 0-15,4 1 0 0,0 2 0 16,4 4 0-16,-4 3 0 15,0 4-6-15,4-1 5 16,-4 8 0-16,4 6 1 16,-4 6-3-16,0 8 2 0,0 3 4 15,-3-1-3-15,-1-2 0 16,0 13 1-16,-3 6 1 0,-1-3-1 16,1-3 2-16,-4-3-2 15,-1-1-1-15,-3-6 1 16,4 0-1-16,-4-7 0 15,0 0 5-15,0-4-4 16,0-6 11-16,4 0-9 31,0-3 2-31,0-7-4 0,3-10-3 16,1-7 1-16,-1 0 6 16,1-3-4-16,-1 0-3 15,1 0 2-15,7 3 0 16,4 3 0-16,0 4-3 15,-4 0 2-15,0 0 4 16,0 7-3-16,-4 3 0 0,0 3 1 16,1 4-4-16,-1 3 2 15,-3 3 1-15,-1 7 0 16,1 0-3-16,-1 3 2 0,-3 8 4 16,0-1-3-16,-4 0 0 15,0 0 1-15,0 7-1 31,0 6 0-31,0-6 0 0,0 0 0 16,0-4 2-16,0-3-1 16,3-3-1-16,1-3 1 15,0-1-1-15,0-3 0 16,0-3 0-16,-1-1 0 16,1-2 2-16,4-1-1 15,-1 1-1-15,1-4 1 0,3 0-1 16,0-4 0-16,1 1 5 15,-1-1-4-15,4-2-3 16,0 2 2-16,0-2 0 16,0-1 0-16,8-3 2 15,-8 3-1-15,0 1 2 16,-4-1-2-16,1 7-1 0,-5-10 1 16,-7 10-41-16,4 0 32 15,-8 3-96-15,0 0 81 16,-7 1-162-16,0 3 141 15,-4-4-162-15</inkml:trace>
  <inkml:trace contextRef="#ctx0" brushRef="#br0" timeOffset="101712.6247">7329 3591 160 0,'8'-3'75'0,"-4"3"-59"0,-1-4-20 16,1 4 56-16,0 0-42 15,0-3 25-15,-1 0-25 16,1-1 19-16,0 1-22 16,0 0 39-16,0-1-35 0,-1 1 3 0,-3-7 5 15,0 0-15 1,0-7 4 0,0 4-3-16,-3-1-3 15,-1 1 4-15,0 3-5 16,-4 0 3-16,5 3-3 15,-5 0 2-15,1 4-2 0,-5 0-1 16,1-1 1-16,-4 4-4 16,4 4 2-16,-8-1 1 15,4 4 0-15,0-4 0 0,3 10 0 16,1 1-6-16,0 3 5 16,-1-1 3-16,1 1-2 31,3 0 0-31,1 0 1 0,3-1-1 15,0 1 0-15,1 3 2 16,-1-3-1-16,0 0-3 16,4-1 1-16,0 1 1 15,0 3 0-15,0 0-3 16,4 4 2-16,0-4 6 16,3 0-4-16,1-3-3 0,-1-4 2 15,8 1 3-15,-3-4-3 16,6 3 0-16,1-3 1 15,-4-3 1-15,4 0-1 16,-4-7 2-16,4 0-2 16,-4 0-1-16,8 0 1 15,-8 0-1 1,0 0 0-16,0 0 0 16,0 0 0-16,0-4 0 15,-3 4 0-15,-1-3-3 16,-4 3 2-16,1 0-41 15,0 0 33-15,-5 0-101 16,-3 0 85-16,0 0-203 16</inkml:trace>
  <inkml:trace contextRef="#ctx0" brushRef="#br0" timeOffset="102462.0636">7699 3628 200 0,'7'-14'88'0,"-3"8"-69"0,4-4-24 0,-5 6 53 0,1 1-39 15,0 0 22-15,0-4-23 16,-1 0 32-16,-3 1-30 0,0-4 23 15,0 3-24-15,0 0 3 0,-3 0-8 16,-1 1 8-16,0 2-9 16,0 1-1-16,-3 3-1 15,-1 3-4-15,1 1 2 16,-1-1 4-16,1 4-3 16,-1 3-2-16,-3 0 1 0,3 3 4 15,1 4-3-15,-1 6 0 16,-3 4 1-16,0 7-7 15,3-4 5-15,8 3 0 16,-7 1 1-16,10-7 2 16,1-4-1-16,4 1-1 15,-5-4 1 1,5 0-1-16,-1-10 0 16,5 0 0-16,-1-7 0 15,0-3 5-15,1 0-4 16,3-3 3-16,-4-4-3 15,0-3-3-15,1-6 1 0,-1-8 1 16,-3 1 0-16,7-1 11 16,-4 1-9-16,0-1 8 15,-3 1-7-15,-1-1 4 0,1 1-6 16,-4 3 3-16,-1 3-3 16,1 4 5-16,-4 3-5 15,0-4-8-15,0 7 5 16,0 7 4-16,0 0-2 31,0 7-2-31,0 7 1 0,4 2 4 16,-4 1-3-16,7 0 0 15,1 0 1-15,0 6-1 16,-1-3 0-16,1 10-3 16,-1-6 2-16,1-1-5 15,-1-3 5-15,1-3-45 16,-1-7 36-16,1 0-66 0,3-3 58 15,1 0-88-15,3-7 81 16,0-4-165 0</inkml:trace>
  <inkml:trace contextRef="#ctx0" brushRef="#br0" timeOffset="104163.0994">8298 3558 220 0,'8'-7'98'0,"-8"-10"-77"0,0 10-26 0,0 4 47 16,0 3-34-16,0-3 31 31,0-4-30-31,0-3 30 0,-4 10-30 16,0-7 16-16,0 11-19 0,1-8 6 15,-1 8-9-15,-4-1 1 16,1 0-3-16,-1 4-1 15,-3 3 1-15,3 0 1 16,-3 0-1-16,-4 4-6 16,0 2 4-16,4 4 3 0,-1 11-2 15,5-5-2-15,-1 8 1 16,5 6 1-16,-1-6 0 16,0-8 2-16,4 1-1 15,8-3-3-15,3-4 1 16,0-3 4-16,4-4-3 15,0-3 0 1,4-3 1-16,0-4 1 16,0-6-1-16,7-4-1 15,12 0 1-15,-8-9 4 0,-3-11-4 16,-1 3 0-16,0-3 0 16,1-3 1-16,-5-3-1 15,1 3 13-15,-4-1-10 16,0-2 3-16,-4-11-5 0,0 4 8 15,-4 0-8-15,0 3 7 16,1-10-6-16,-5 10 1 16,1-6-3-16,-4 9-1 15,-1 4 1-15,1 10 1 16,-4 3-1-16,0 7-6 16,0 27 1-16,0 3 3 15,0 3 3-15,-4 8-2 16,1 5 0-16,-5 5 1 15,0-4 1-15,1-1-1 16,-1 5-1-16,1-4 1 16,-1-1-1-16,1 1 0 15,-1 0 2 1,4-7-1-16,1-3-1 16,-1 3 1-16,4-16-1 15,0-4 11-15,4-14-9 16,-1 1 0-16,5-4-1 15,0-3 1-15,-1-7-1 16,4-3-1-16,1 0 1 16,-1-3-1-16,0 3 0 0,8 0 0 15,-4-1 0-15,4 8 0 16,-4 0-6 0,0 6 5-16,-3 4-6 15,-1 3 6-15,0 6 0 16,-3 4 1-16,3 0 0 15,-3 7 0 1,-1 0-3-16,-3 0 2 16,3-1 6-16,1 1-4 15,0-3 0-15,-1-1 0 16,1 4 1-16,-5-4-1 16,5 1-3-16,-1-4 1 15,1-4 1-15,0 1 0 0,3-10 2 16,-4-1-1-16,5 1 11 15,-5-4-10-15,8-3 5 16,0 0 7-16,4-3-11 16,-4-1 4-16,0-2-5 15,-3-1-4-15,-1 0 2 16,0 0 3-16,1 1-3 16,-5-5 3-16,1 8-2 0,-4-7 2 15,-1-3-2-15,1 2-3 16,-4 5 1-16,0 2 1 15,0 4 0-15,-4 0-3 16,1 3 2-16,-1 1 4 16,0 2-3-16,-7 4-2 31,-1 17 1-31,-3-3-2 0,0 2 2 16,0 4 1-16,4 7 0 15,-4 0-6-15,3 7 5 16,1-8 0-16,7 8 1 15,1-7-3-15,-1 10 2 16,4-7 12-16,0-3-9 16,0-4-3-16,4-6 1 0,3-4 3 15,4 1-3-15,1-4-5 16,3-4 4-16,0 1 6 16,0-4-5-16,0-6 1 0,0 0 0 15,4-11-1-15,0-9 0 16,0-1 0-16,0 1 0 31,3-4 2-31,1 0-1 0,-4 0 2 16,-1 1-2-16,5-1-3 15,-4 3 1-15,4-2 1 16,-5-1 0-16,1 10 0 16,-4 0 0-16,4 7 2 15,0 0-1-15,-4 7-6 16,0-1 4-16,0 11 0 15,-3 3 1-15,-1 4 0 16,0 2 0-16,1 1 0 16,-5 7 2-16,1-4-1 15,-1 0-3-15,-3 0 1 16,0 3 1-16,0 7 0 16,-4-3 0-16,0-3 0 0,0-1 0 15,0-3 0-15,-4-3 2 16,0-4-1-16,0 1 8 15,-3-4-7-15,-1 0 7 0,1-3-6 16,-1-4-2-16,-3-3 0 16,-4-3 1-16,0 3-1 31,-1-4-3-31,1 1 1 0,4-4-19 16,-8 4 16-16,8 0-55 15,0-11-92 1,3 1 114-16</inkml:trace>
  <inkml:trace contextRef="#ctx0" brushRef="#br0" timeOffset="106763.215">10134 3484 252 0,'0'-17'111'0,"0"14"-87"0,0-1-30 0,0 4 52 16,0 0-38-16,0 0 15 15,-7 17-11 1,-1 0-9-16,8 3 8 0,-7 0-9 15,-1 0 7-15,1 4-6 16,-1-1 4-16,1 4-6 16,-1-4 6-16,1-3-6 0,3-3 6 15,-4 0-6-15,8 3 0 16,-4-3 0-16,1-7 1 16,-1-7-1-16,4-3 5 15,0 0-5-15,4-3 6 16,-4 0-6-16,0-4 11 15,3-3-9 1,5 0-1-16,0-4-1 16,-1-2 4-16,4-5-4 15,1 1-5-15,7 4 3 16,-4-11 3-16,0-3-2 0,0 6-2 16,0 4 1-16,4 3 1 15,-4 7 0-15,0 0-3 16,0 10 2-16,0 4 4 0,-4 6-3 15,1 3-2-15,-1 0 1 16,-3 4 1-16,-1 3 0 16,-3 0-3-16,0 7 2 15,-4-3 4-15,0-4-3 16,0 0 3-16,0-3-2 16,0-4-1-1,0-3 1-15,0-3 1 16,3-1-1-16,-3-6 22 15,4 0-18-15,7-3-2 16,-3-4-1-16,0-3-2 16,3-6 0-16,0-1 2 15,4-3-1-15,12-4-1 16,-9 4 1-16,1 0-4 0,-4 0 2 0,4 0-2 16,-4 3 2-16,0 4 6 15,0 9-9 1,1 14 3-1,-5 4 1 1,0-1 0-16,1 4 0 16,-5 0 0-1,4-1-3-15,-3 1 2 16,3-3 1-16,1-4 0 16,-5 0 0-16,4-4 0 15,4 1 5-15,-3-7-4 16,-1-3 0-16,4-1 0 15,0-2 10-15,0-4-9 16,0 0 3-16,-3-4-4 0,-1-3 2 16,0-3-2-16,1-6 2 15,-1 2-2-15,0 4-3 0,1 0 1 16,-5 3 4-16,1 0-3 16,-1 4-5-16,-3 3 4 15,0 3 0-15,0 4 1 16,-4 3-3-16,0 7 2 0,0 6 1 15,0 4 0-15,0-1-3 16,3 1 2-16,1 0-2 16,0 0 2-16,0 0 4 15,-1-1-3-15,1-2 0 16,4-1 1-16,-1 0 1 31,1 1-1-31,-1-7 2 0,1-1-2 16,-1-2-3-16,1-4 1 0,3 0 1 15,-3-4 0-15,3 1 2 16,-3-4-1-16,7-3-1 16,-4-3 1-16,4-1 4 15,0 1-4-15,0-7-5 16,0 0 3 0,0 3 3-16,-3-3-2 15,-1 0 3-15,0 3-2 16,1 0-3-16,-5 4 1 15,1 3-5-15,-1 3 5 16,1 7 0-16,-8 0 1 16,4 7-3-16,-1 3 2 15,-3 7 1-15,0 3 0 0,0 0 0 16,0 0 0-16,0 3 0 0,0-2 0 16,0-1 2-16,4 0-1 15,0-4-3-15,3 5 1 16,-3-5 1-16,4-2 0 15,-1-4 2-15,1-3-1 16,-1-4-1-16,1-3 1 0,7-3 4 16,0-1-4-16,-4-3 0 15,4-3 0-15,1 0-1 16,-1-3 0-16,0-4 5 16,7-6-4-16,-7-4 0 15,4 3 0-15,0 1 1 31,0 3-1-31,0 3-1 0,0 0 1 16,0 4-1-16,-4 3 0 0,0 3 2 16,0 7-1-16,0 4-3 15,0 2 1-15,0 8 6 16,-4 2-4-16,4-2 0 16,-7 3 0-16,3-4 4 15,-7 4-4-15,4-4 11 0,-8 4-9 16,0 0 2-16,-4-1-4 15,-4 5 2-15,1-8-2 16,-1 0 2-16,1 1-2 16,-1-1 5-16,-3-3-5 15,-1 0 0-15,5-3 0 32,-1-4 1-32,1 1-1 0,-1-4-3 15,1 0 1-15,3 0 4 16,0-4-3-16,4 1 0 15,0 0 1-15,4-1-4 0,0 1 2 16,3 0 4-16,1-1-3 16,3 1 0-16,0 0 1 15,5-1-1-15,2 1 0 0,5-1 0 16,0 1 0-16,3-4 0 16,0-3 0-16,1 0 0 15,7 0 0-15,-4-7 0 16,4 7 0-16,-4-6 5 15,-4-1-4-15,1-3 11 16,-1-4-9 0,-3-2 7-16,-1-1-7 15,1-3 1-15,-4-11-3 16,0-6 2-16,0 1-2 16,-4-1-1-16,0 3 1 15,-4 4 7-15,0 3-6 16,1 7-4-16,-1-4 2 15,-3 7-3-15,-1 1 2 0,-3 12 1 16,0 1 0-16,-1 3-3 16,1 10 2-16,-4 0-2 0,0 0 2 15,0 10 4-15,0 7-3 16,0 6-2-16,-4 4 1 16,1 10-2-16,-1 10 2 15,-4 0 6-15,1-4-4 0,-1 1-3 16,1-4 2-16,3 7-6 15,0-7 5-15,0-3 8 16,1-7-5-16,3 0-7 16,0-3 5-16,3-3 2 15,1-4-2-15,4 0 0 32,-1-4 1-32,1 1-1 0,3-7 0 15,4-3 0-15,4 0 0 16,0-4 2-16,0-3-1 15,0 0-9-15,3-3 6 16,1-1-24-16,-1-2 20 16,1-1-54-16,0-3 47 15,-1-4-77-15,-3 4 69 0,0 0-122 16,-4-3 109-16,-4-10-192 16</inkml:trace>
  <inkml:trace contextRef="#ctx0" brushRef="#br0" timeOffset="107134.0569">11933 3310 192 0,'-11'-4'88'0,"11"8"-69"0,-4-8-24 0,4 4 69 16,0 0-51 0,-4 0 46-16,4 0 3 15,0 0-44-15,0 0 31 0,0 0-37 16,0 0 13-16,0 0-18 16,0 0 13-16,0 0-15 15,0 0 6 1,4 0-8-16,3 0 4 15,5 0-6-15,-1 0 0 0,12 0 0 16,3 4 1-16,0-4-1 16,8-4-3-16,4 1 1 15,0-1-80-15,-1 1 63 16,5-10-248-16,-4-1 205 16,7 4-93-16</inkml:trace>
  <inkml:trace contextRef="#ctx0" brushRef="#br0" timeOffset="108694.6148">13124 3011 236 0,'4'-10'105'0,"-4"7"-83"0,4-4-28 0,0 4 66 15,-4-4-49-15,0 0 30 16,0 1-30-16,0-1 19 31,0 4-22-31,0-1 15 0,0 1-17 0,0 3-6 16,-4 13 1-1,0 4-1-15,0 7 2 16,0 9-1-16,1-3-9 16,-1 24 6-16,0-4 10 0,0-3-7 15,-3 0-3-15,-1-7 2 16,5 4 3-16,-1-1-3 0,0-6-2 16,0-7 1-16,-3-6 4 15,-1-4-3-15,8-3 3 16,-7-4-2-16,3-3 5 15,0-3-2 1,0-4-2-16,8 1 7 31,-4-4-7-31,4 0 2 0,3-17 3 16,1 0-6 0,-1-3 0-16,5 0 0 15,-1-4 4-15,4 4-4 16,0-3-5-16,0 3 3 15,4 3 3-15,0 7-2 16,0 0-5-16,-4 3 4 0,0 4 0 16,0 3 1-16,4 3 0 15,4 4 0-15,-5 3 0 16,1 3 0-16,-4 1 0 16,-3-1 0-16,-5 7 0 0,1-3 0 15,-4 0 8-15,-4-1-6 16,-4 1 2-16,0-3-3 0,-7-1 2 15,-1 0-2-15,-3-3-1 16,-4 1 1-16,4-1 7 16,-3-4-6-16,-1 1-7 15,0-4 5-15,0 1 2 16,0-1-2-16,0-3 0 31,4 0 1-31,4-3-1 0,0 3 0 16,3-4 2-16,0 1-1 15,5 3-3-15,-1 0 1 16,4 0-2-16,0 0 2 16,7 0 1-16,5 0 0 15,3 0 0-15,4 0 0 16,0 0 0-16,3 0 0 0,5 0 0 16,3-3 0-16,4-1 5 15,3 1-4-15,-3-4 11 16,0-3-9-16,-4 0-1 15,4-7-1-15,4 1 10 16,-4-1-9-16,-4 0 3 16,-3-3-4-1,-5 3-1-15,1-3 1 16,-4-3 1-16,-4-4-1 16,-4-7 2-16,-3 4-2 0,-1 3-1 15,-3 4 1-15,-4 3-1 16,-4 3 0-16,0 0 0 15,1 4 0-15,-5 3-6 16,0 3 5-16,1 4 0 0,-1 3 1 16,5 0-3-16,-9 6 2 15,1 11 1-15,-4 7 0 16,4-1-3-16,-1 4 2 16,1 0 1-16,3 0 0 15,1-7 2-15,3 6-1 16,0 5-1-16,1-8 1 0,3-3-1 15,7 4 0-15,1-1 2 16,3-3-1-16,4-3-1 16,0-4 1-16,4-3-1 15,0 1 0-15,3-5 0 16,5-2 0-16,3-1 0 31,0-3 0-31,8-3-40 0,-4-1 32 16,0 1-118-16,-4-4 97 0,0 0-285 15</inkml:trace>
  <inkml:trace contextRef="#ctx0" brushRef="#br0" timeOffset="114017.5315">17158 3145 176 0,'-3'-6'82'0,"6"2"-65"0,1-2-21 15,0 2 79-15,0 1-60 16,-4-1 37-16,4 1-38 0,-4 0 8 15,0-1-15-15,0 4 7 0,0 7-11 16,0 3 4-16,-4 4-5 16,-4 22 10-16,1 1-9 15,-1 0 2-15,1 0-4 16,-1-3-3-16,1-4 1 16,-1 3 4-1,4 1-3-15,0-4 12 16,4-7-10-16,0-3 5 0,0-3-5 15,4-3 10-15,0-4-9 16,4-4 7-16,-1-2-7 16,4-11 1-16,1 4-3 15,3-4 8-15,0-6-7 16,4-1 7-16,0-3-6 0,-1 1-2 16,1-1 0-16,0-7 1 15,8 1-1-15,-5-7-1 16,-3 3 1-16,-4 7-1 15,0 3 0-15,0 4 0 16,-3 3 0-16,-5 16-6 16,1 4 2-16,-1 4 3 15,-3 3 0-15,0-1 1 16,-4 4 2-16,0 1-1 16,0-5-1-16,3 8 1 15,1-4-1 1,0 0 2-16,0-3-1 15,0-4 5 1,-1-6-5-16,1-4 11 16,4-3-9-16,3-6 7 15,0-1-7-15,1-3-2 16,3-4 0-16,0-2-4 0,4-4 2 16,-1-1 6-16,5-2-4 15,0-17-3-15,-1 6 2 16,-3 4 0-16,-4 3 0 0,0 7 0 15,0 3 0-15,-3 4-6 16,-5 6 5-16,1 4-3 16,-4 13 3-16,-1 10 1 15,-3 4 0-15,0 2-3 16,0 1 2-16,0 3 1 16,0-6 0-1,4-1 0-15,0 1 0 16,0-4 2-16,3 0-1 15,1 0-1-15,-1-3 1 16,1-4 1-16,3-3-1 16,0 0 2-16,1-3-2 15,-1-4 16-15,4-6-13 16,-4 0 4-16,1-11-6 0,-1 1 8 16,4-1-8-16,0-2 2 15,-3-1-3-15,-1-3-1 0,-4 0 1 16,-3-4-1-16,0-3 0 15,-4-6 0-15,-4 3 0 16,0 3 0-16,1 7 0 16,-5 0-3-16,1 6 2 0,-5 1 1 15,1 3 0-15,3 3-3 16,-3 0 2-16,0 4 1 16,3 3 0-16,1-3 0 15,-1 3 0-15,1 0 0 16,3 0 0-16,0 0-3 31,4 0 2-31,0 0 6 0,8 0-4 16,-1-4-3-16,4 4 2 15,1-3 3-15,7 3-3 16,-4 0 0-16,7 0 1 16,1 3-4-16,0 4 2 15,-1 7-5-15,1 9 5 16,-4 0 6-16,0 1-5 0,-1 3-2 15,-3-4 2-15,-3-3 5 16,-5 4-4-16,1-1 0 0,-4-3 0 16,-1-3-7-16,-3 3 5 15,0-3 8-15,0 3-2 16,0-3-4 15,0-4 6-31,0-3-6 0,0 0 0 16,0-3 0-16,0-7 4 15,4-3-1 1,0-7-2-16,3 0-2 16,1-4 1-16,0-6 1 15,7 0-1-15,-4-4-3 16,8 4 1-16,-4 4 1 0,0-11 0 16,0 3-3-16,0-6 2 15,0 7-2-15,0 3 2 16,4 3-38-16,-8 3 30 15,1 4-44-15,-1 0 40 16,0 4-53-16,1-1 50 16,3 0-54-1,0 1 53-15,0-1-79 16,0-3 73-16,4 0-157 16,-4 0 138-16,4-4 6 15</inkml:trace>
  <inkml:trace contextRef="#ctx0" brushRef="#br0" timeOffset="115727.0796">18437 3149 188 0,'-12'-20'85'0,"9"13"-67"0,-1 0-23 16,4 7 78-16,0 0-59 15,0 0 35-15,4 0-36 0,-1 0 18 16,5-3-23-16,-1 3 15 0,8-4-17 31,4 1 11-31,0 0-12 0,4-1-1 16,-1 1-2-16,1-4 7 16,3 1-7-16,1-4 10 15,7 3-9-15,-4-3 7 16,0 0-7-16,-4-4 9 15,-3 4-9-15,0-6 10 16,-4-5-10-16,-1 1 4 0,-3 4-5 16,-3 2-1-16,-1 4 0 15,-3 3 1-15,-1 1-1 16,1 2-1-16,-8 21-2 16,0 7 1-1,-4 2 1-15,0 8 0 16,0 6 5-1,-3 17-4-15,-1-3 0 16,1-7 0-16,3-4 4 16,0-6-4-16,-7-3 3 15,3-4 3 1,8-7-6-16,0-6 6 0,0-4-6 16,4-3 14-16,0-3-11 15,3-4 6-15,1-3-7 0,0-6 4 16,-1-4-6-16,4-4 3 15,1-2-3-15,3-11-3 16,0-3 1-16,0 3 1 16,0 3 0-16,0 4-3 15,-4 3 2-15,1 4 4 16,-1 6-3-16,-3 4-8 0,-1 23 6 16,1 0 1-1,-5 0 3-15,5 0-1 16,-4 1-3-16,0-5 1 15,3 1 1-15,-3 0 0 16,3-4 2-16,5 1-1 16,-5-4 2-1,1-4-2-15,7 1-1 16,-4-7 1-16,4 0 10 16,-3-3-9-16,3-4 3 15,-4 0-4-15,4-3 8 0,-4-3-7 16,1-1-4-16,-1-9 2 15,0-7 5-15,1 0-4 16,-1 3 3-16,-4 7-3 0,1 3-1 16,-4 4 1-16,0 3-4 15,-4 6 2-15,0 4-8 16,0 14 7-16,0 9 7 16,0 4-5-16,0 3-4 15,0-7 3-15,0 4 3 16,3-3-2-1,1-4 0-15,4-3 1 16,-1-4 1-16,4 4-1 16,5 0-1-16,-1-11 1 15,3-2 1-15,-2-1-1 16,2-3 5-16,-2-3-5 16,-1-4 3-16,3 0-3 15,1-3-1-15,-4-3 1 0,4-4-1 0,-4-10 0 16,0-6 0-16,0 2 0 15,1 5 0-15,-1-1 0 16,-4 3 0-16,0 8 0 16,1 2-3-16,-5 4 2 15,1 3-2-15,-1 7 2 16,-7 0-2 0,4 14 2-16,0 13-2 15,-4-1 2-15,0 5-2 16,0-1 2-16,0 0 4 15,-4 7-3-15,0 3-2 16,-3-3 1-16,-1-4 1 0,1 1 0 16,-1-1 0-16,-3 1 0 15,-1-1-3-15,1 1 2 16,0 3 6-16,-1 3-4 0,1-6 0 16,0-4 0-16,0-7 1 15,-1 1-1-15,5-4-1 16,-5-7 1-16,1 1-1 15,0-8 0-15,-4-2 2 16,0-1-1 0,-4-3 2-16,0-3-2 15,0-1-3-15,0-2 1 16,4-8 4-16,0 1-3 16,-4-7-2-16,4 3 1 15,4 4 4-15,-1-1-3 16,1 4-16-16,0 0 12 15,3 3-32-15,1 1 28 0,-1-1-67 16,1 4 58-16,-1-1-142 16,1 1 122-16,3-4-222 15</inkml:trace>
  <inkml:trace contextRef="#ctx0" brushRef="#br0" timeOffset="114357.7161">18595 2964 212 0,'0'-26'95'0,"4"5"-75"0,0 1-25 16,-4 10 78-16,0 0-59 15,0-3 38-15,0-1-38 16,0 4 25-16,0 0-29 16,0-3 12-16,0 6-16 0,0 4 8 15,0 3-11-15,-4 7-7 16,0 3 4-16,0 6 7 0,0 11-5 15,-3 3-1-15,3 4 0 16,-7 3 4-16,-1 6-4 16,5 11 3-16,-4 3-3 0,-1-7 2 15,5-3-2-15,-1-3 2 16,4-8-2-16,1-2-1 31,3-7 1-31,-4-7 1 0,4-3-1 16,0-1-15-16,4-6 12 15,-4 1-73-15,0-11 58 16,-4 0-74-16,8-4 68 16,-4-3-84-16,0-3 81 15,0-3-142 1</inkml:trace>
  <inkml:trace contextRef="#ctx0" brushRef="#br0" timeOffset="109458.2979">14617 2991 220 0,'15'-10'101'0,"-7"-7"-79"0,-1 7-28 0,-3 10 60 0,0-6-44 16,7-4 28-16,-3 3-28 16,-4 3 22-16,3-2-23 15,1 2 17-15,-5 1-19 0,1 0 21 16,-4-1-21-16,0 4 8 16,0 7-11-16,0 3-2 15,-4 4-1-15,1 2-1 0,-1 4 0 16,0 4 2-16,-3 3-1 15,-1 6-3-15,1 7 1 16,3 7 4-16,-4 0-3 0,4-3 0 16,-3-4 1-16,3 0 1 15,0-6-1-15,1-1-3 32,-1 1 1-32,0-4 1 0,4-7 0 15,0-3 2-15,0 1-1 16,4-5-1-16,0-2 1 15,3-1-1-15,1-3 0 16,-1-3 5-16,5 0-4 16,-1-4 0-16,0-3 0 15,4 0-1-15,0 0 0 0,4 0 0 16,0-3 0-16,-4-1-34 16,0 1 27-16,0 0-68 15,0-7 58-15,0-7-83 16,1 0 76-16,-5 0-202 15,0 0 174-15,-3 1 13 32</inkml:trace>
  <inkml:trace contextRef="#ctx0" brushRef="#br0" timeOffset="111797.8718">14497 3313 200 0,'-4'0'88'0,"23"-7"-69"0,-27 4-24 0,8 3 53 16,0 0-39-16,8 0 30 16,-1 0-29-16,5-4 32 15,-5-6-32 1,4 4 23-16,1-1-24 0,3 0 14 15,4 1-17-15,-4-1 11 0,7-7-12 16,5 1-3-16,-1 3-1 16,1 0-1-16,-5 3 0 15,1 1 0-15,-1-1 0 16,1 0 0-16,-4 4 0 16,0-1-3-16,0 1 2 0,-1 3-2 15,-2 0 2-15,-1 3 6 16,0 4-4-16,0 23-3 15,0 0-1 1,-4 1 2-16,0-5 1 16,-3 1 0-16,0-3 2 15,-1-1-1 1,-3 4 2-16,0-4-2 16,-1-2-1-16,-3 2 1 15,0-6-1-15,4 0 0 0,-4-4 2 16,0-3-1-16,4 0-1 15,-4-3 1-15,7-4 7 16,-7 0-6-16,8-3 10 16,0 0-9-16,-5 0 2 0,1 0-4 15,0-6 2-15,0-1-2 16,-1 4-3-16,1-1 1 16,-4 4-2-1,8-3 2-15,-8 3 1 16,0 7 0-16,0-4 0 15,0-3 2 1,0 7-1-16,0-4-3 16,0-3 1-16,7 3 4 15,-7 1-3-15,4-4 0 16,-4 0 1-16,8 0 13 16,-5-4-11-16,1 1 4 15,0-4-5-15,3 4 2 0,1-10-3 16,0-1 2-16,-1 1-2 15,1-1-1-15,-1-2 1 16,4-1-1-16,1 0 0 0,-5 0 2 16,5-3-1-16,-1 4-1 15,0 2 1-15,1 1-7 16,-1 3 5-16,0 3-3 16,4 4 3-16,0-1-5 0,-3 4 5 15,-5 0-20-15,12 0 17 16,0 0-2-16,0 0 4 15,-4-3 2-15,0 0 0 16,0 3 2-16,-4-4-1 16,1-6-1-16,-5 0 1 31,1-10 1-31,-1 3-1 16,1 0-1-16,-4 4 6 15,-1 0-5-15,1-1 11 16,-4 4-9-16,0 4 2 15,0-1-4-15,0 0-1 16,0 4 1-16,-4 3-1 16,1 3 0-16,-1 4-3 0,0 10 2 15,0 9 1-15,0 1 0 16,1 3 0-16,-1-3 0 0,4 0 0 16,0 0 0-16,4-4 0 15,-1 4 0-15,5 0 0 16,0-4 0-16,-1-6 2 15,4-4-1 1,1-2 2-16,3-1-2 16,0-4 5-16,0-6-5 15,0-3 6-15,0-7-6 16,0 3 3-16,0-3-3 16,8 0 2-16,-8-3-2 15,4-4 2-15,-4-3-2 16,0 0 5-16,-4 0-5 0,1-7 3 15,-1 0-3-15,-4-3 2 16,1 6-2-16,0 4-1 16,-5 7 1-16,1 3-4 15,-4 10-1-15,0 20-2 16,-4 3 4 0,1-3 4-16,3 7-2 0,0-7 6 15,0 4-5-15,0-4-5 16,0 3 3-16,0-2 0 15,3 2 1-15,1-6 0 16,4-1 0-16,-1-5 2 16,1-1-1-16,3-7 5 31,-3 7-5-31,-1-10-3 0,1 0 2 16,3-3 8-16,0-1-6 15,4-9 5-15,0-1-6 16,4-2-3-16,0 2 2 15,0-2 14-15,-4-5-11 16,0 1 1-16,0-10-2 16,0-3 4-16,0 3-5 0,4 3-8 15,-4 3 5-15,0 4 4 16,0 7-2-16,1 3 0 16,-1 6 1-16,0 14-4 15,0 10 2-15,-4 1 1 16,0-1 0-16,1 0 0 0,-1 3 0 31,-3 1 2-31,3-4-1 16,0 0-6-16,-3 3 4 0,-4-9 8 15,-1 6-5-15,-6-7-4 16,-1 7 2-16,0-3 5 16,-4-3-4-16,1-4-3 15,-1 0 2-15,-3-4 3 16,3-2-3-16,-3-1 0 0,4-3 1 15,-1 0-1-15,4 0 0 16,1 0-3-16,-1 0 2 16,4 0 4-1,0-7-6-15,4 4 3 16,3 0 0-16,4-1 0 16,1 1 2-16,3-7-1 0,4 0-1 15,3 0 1-15,1 0-1 16,0 0 0-16,-5-4 0 15,5 1 0-15,0 0 2 16,-5-4-1-16,1 0-1 16,0-6 1-16,-8-14 1 0,1 0-1 31,-1 0-1-31,0 0 1 0,4 0 4 16,-3 0-4-16,-1 0 3 15,0-6-3-15,-3 6-1 16,3-3 1-16,-7 6 1 15,4 4-1-15,-1 7-3 16,1 3 1-16,-5 3 1 16,1 3 0-16,0 8-9 0,-4-1 7 15,-4 10 1 1,0 7-2-16,1 7 2 16,-1 7 1-16,-7-1 0 15,-1 7 0-15,5 4 0 16,-1 6 0-16,1 10 0 15,-1 1 0 1,1-1 0-16,3 0 0 16,0-6 0-16,0-4-3 15,4 0 2-15,0-6 1 16,4-1 0-16,0-6 0 16,7-4 2-16,8-3-1 15,-4-3-1-15,0-3 1 16,4-4-4-16,0-4 2 15,0-2 4-15,0-1-3 0,3 0-8 16,1-3 6-16,-1-6-18 16,1-1 15-16,-4-6-37 15,0-1 32-15,0 1-54 16,-1 3 48-16,1 0-76 16,-4-4 70-16,-3 1-142 0,-9 0 126 15,-3-1-118 1</inkml:trace>
  <inkml:trace contextRef="#ctx0" brushRef="#br0" timeOffset="112135.5991">16284 3068 172 0,'-8'-3'78'0,"4"3"-61"0,4 0-21 0,0 0 84 0,0 0-64 16,0 0 60-16,0 0-57 16,0 0 40-16,0 0-43 15,0 0 22-15,0 0-28 0,4 0 11 16,4 0-15-16,7 0 8 31,-4 0-11-31,4-3-4 0,8 3 1 16,7-4 3-16,4 4-3 15,4 0-61-15,3 0 48 16,4 0-200-16,8 0 164 16,4 0-148-1</inkml:trace>
  <inkml:trace contextRef="#ctx0" brushRef="#br0" timeOffset="116648.7486">20107 3423 208 0,'0'0'95'0,"4"-3"-75"0,-1 6-25 0,-3-3 81 32,0 0-61-32,4-3 56 0,0 3-53 15,0 0 36-15,-4-3-40 16,0-1 6-16,0 1-13 0,0 3-3 15,0 0-2-15,0 0-2 16,0 0 1-16,0 3-1 16,0 4 0-16,0 0 2 15,-4 0-1-15,4-4-1 0,0 4 1 16,0-7 4 0,4 13 2-16,-4-13-5 15,7 0 16-15,1 0-14 16,-1-3 7-16,1 3-8 15,-4-4 4-15,7 1-6 16,-7 0 3 0,-1 3-3-16,1-7-3 15,0 7 1-15,-4 0-72 16,0 0 57-16,-4-3-145 16,-7 3 123-16,0 0-222 15</inkml:trace>
  <inkml:trace contextRef="#ctx0" brushRef="#br0" timeOffset="117838.2254">21212 2914 160 0,'0'-20'75'0,"7"20"-59"0,-7-3-20 15,0 3 79-15,4 0-60 16,0 0 42-16,-1-4-42 15,1 1 34-15,0 0-36 16,0-1 26-16,-1 1-29 0,-3-1 23 16,0 4-24-16,4 0 6 0,-4-3-11 15,0 3-8-15,0 0 4 16,0 7 2-16,0 0-2 16,0 6 3-16,0 7-2 15,0 0-3-15,-4 0 1 16,1 7 4-16,-1 3-3 15,0 7-2 1,0 3 1-16,1 7 4 16,-1-3-3-16,0-4-5 15,-3-3 4-15,7-4 6 16,-4-2-5-16,4-5-2 0,0-6 2 16,0 1 3-16,0-8-3 15,0 0 3-15,0-6-2 16,0 0-17-16,0-7 12 0,0 0-65 15,0 0 53-15,4 0-94 16,-4-7 83-16,7-3-211 16</inkml:trace>
  <inkml:trace contextRef="#ctx0" brushRef="#br0" timeOffset="118276.6697">21031 2887 152 0,'-12'-3'69'0,"12"-4"-55"0,-7 0-18 16,3 7 56-16,0-3-42 15,0 0 36-15,1-1-34 16,-5 4 25-16,4-3-28 15,1 3 35-15,-1 0-34 0,4-3 21 16,0 3-23-16,0 0 15 0,7 0-17 16,1 0 14-16,3 0-15 15,4 0 9-15,15 0-11 0,-3 0 7 16,3-4-7-16,0 1 6 16,4 0-6-16,0-1-2 15,-4 1 0-15,4 0 1 16,0 3-1-16,-4 3-3 31,-7-6 1-31,-1 3 4 0,-3 0-3 16,-4 0-2-16,-3 0 1 15,-5 0-27-15,1 0 22 16,-4 3-66-16,-4-3 56 16,0 0-78-16,3 7 72 15,1-1-220 1</inkml:trace>
  <inkml:trace contextRef="#ctx0" brushRef="#br0" timeOffset="118808.0671">21532 3085 192 0,'0'0'88'0,"8"0"-69"0,-8 0-24 16,0 0 47-16,0 0-34 16,0 0 19-16,0 7-19 15,0-1 17-15,0 4-18 16,-8 7-7-16,8 7 1 0,-8 13 2 0,1-4-3 16,-1 1 0-16,5-1 1 15,-1 1 15-15,-4-8-12 16,8-2 18-16,12-1-17 15,-5-6 26-15,1 3-23 16,3-3 12-16,4-4-14 16,8-3 5-16,-4 0-8 0,7-3 12 15,0-4-11-15,1 1 23 16,-1-11-21-16,-3 0 12 16,-1-3-13-16,1 0 8 0,-4-3-10 15,0-4 16-15,-4 0-15 16,-4 1 21-16,0-11-19 31,-3-10 5-31,-4 3-7 0,-4 1-3 16,-4 3 0-16,-4 3-1 15,1 4 0-15,-8 2-3 16,4 5 2-16,-8 6-36 16,-8 3 29-16,-7 4-72 15,-3 3 61-15,-1 3-118 16,0 4 105-16,-7-1-236 15</inkml:trace>
  <inkml:trace contextRef="#ctx0" brushRef="#br0" timeOffset="120106.7807">550 4623 168 0,'4'-3'75'0,"0"-14"-59"0,0 7-20 16,-1 10 79-16,-3-3-60 16,0 3 17-16,0 0-22 0,0 0-4 15,0 0-4 1,0 10 15-16,0 7-5 0,0-1-7 0,0 4 0 15,0 4-4-15,0 6 2 16,0 4-2-16,0 9-1 16,0 4 1-16,0-3-1 15,0-4 0-15,-3 0 2 32,3-3-1-32,0-7 5 0,0-3-5 15,0 3 0-15,0-6 0 16,0-4 1-16,0-4-1 15,0-2-3-15,0-4 1 16,3-3-89-16,5-14-83 31,7-3 127-31,0-4-52 0</inkml:trace>
  <inkml:trace contextRef="#ctx0" brushRef="#br0" timeOffset="120711.2655">935 4694 192 0,'11'3'88'0,"-7"4"-69"0,-4 3-24 0,-4-4 22 0,4 4-15 16,0 4 8-16,-4 3-7 15,1 6 6-15,-1-6-6 16,4 10 15-16,-4-4-14 0,4 7 10 15,0-3-5-15,0-7-6 16,0 0 1-16,0-6-3 16,-4-1 2-16,4-3-2 15,0-3 2-15,0-4-2 16,0-3 16-16,0-3-13 16,0-10 4-16,8-8-6 15,-4 1 2 1,3 0-3-16,1 0 2 15,-1-3-2-15,1-1-3 0,-1 1 1 16,5-1 4 0,-1 4-3-16,4 0 3 0,0 3-2 15,0 4-1-15,0 3 1 16,0 3-4-16,0 4 2 16,-3 3 1-16,-1 3 0 0,0 4 0 15,1 6 0-15,-1 4 11 16,-3 3-9-16,-1 4 5 15,-3 6-5-15,0 3 8 16,-1 1-8-16,-3-1 7 16,0-3-6-16,0-6 1 15,0-1-3 1,0-3 2-16,0-3-2 16,0 0 2-16,0-4-2 15,0-3-1-15,0-3 1 16,0-4-21-16,0-3 16 15,0 0-86-15,0-3 70 0,8-7-135 16,-1 0 118 0,9-7-81-16</inkml:trace>
  <inkml:trace contextRef="#ctx0" brushRef="#br0" timeOffset="121011.2061">1433 4633 208 0,'0'-6'95'0,"3"6"-75"0,-3 0-25 16,0 0 55-16,0 0-40 16,0 10 10-16,0 0-13 15,0 3 6-15,0 4-10 16,-3 3 7-16,3 3-7 0,0 4 1 16,-4 0-3-16,4 7 8 15,0 2-7 1,-4-2-4-16,4-1 2 15,0 1 0-15,-4-7 0 16,4 0 2-16,0-7-1 16,0-4 2-16,0-2-2 15,0-1-34-15,0-6 26 0,0-7-76 16,0 0 63-16,4-3-195 16</inkml:trace>
  <inkml:trace contextRef="#ctx0" brushRef="#br0" timeOffset="121380.373">1723 4462 208 0,'0'-3'92'0,"0"6"-73"0,0-3-24 31,0 0 61-31,0 0-45 16,0 0 16-16,0 0-20 0,0 7 2 15,0 3-7-15,0 4 5 0,0 2-6 16,0 11 9-16,0 3-8 16,0 4 10-16,0 3-9 15,0 3-4-15,0 3 1 16,0 14 5-16,0 0-4 0,0-6 0 15,0-8 0-15,0-3-1 0,4-6 0 16,-4-7 0-16,3-4 0 16,1-6-45-16,-4-4 35 15,4-3-108-15,-4-10 91 16,0 0-157 0</inkml:trace>
  <inkml:trace contextRef="#ctx0" brushRef="#br0" timeOffset="121781.3861">1636 4787 192 0,'-7'0'88'0,"7"0"-69"0,0 0-24 0,0 0 41 15,0 0-29-15,3 0 11 16,5 0-12-16,3-3 21 15,4-4-21-15,4 1 15 0,8-1-16 16,6-3 11-16,1 3-11 0,0-3 11 16,0 3-12-16,0-3 0 31,-4 4-2-31,-7-1 7 16,3 4-7-16,-3 3-7 0,3 6 5 15,-3 4-1 1,-4 7 6-1,-4 3-4-15,-4-3 3 0,-3 20-3 16,-8 3-3-16,4 0 1 16,-4-6 4-16,-4-1-3 0,0-2 0 15,4-5 1-15,4-2 1 16,-8-4-1-16,4-3-29 16,0-4 23-16,0-6-92 15,8-7 75-15</inkml:trace>
  <inkml:trace contextRef="#ctx0" brushRef="#br0" timeOffset="121996.9588">2141 4496 240 0,'-11'-30'108'0,"7"23"-85"0,0-6-29 31,4-1 57-31,0 4-41 0,-3 0 5 15,-1 3-10 1,-4 14-7-16,1 0-6 0,11 3 6 16,-1 3-103-16,1 1 82 15,4-1-188 1</inkml:trace>
  <inkml:trace contextRef="#ctx0" brushRef="#br0" timeOffset="123144.4085">2581 4724 196 0,'0'0'88'0,"0"3"-69"0,0-3-24 0,0 0 75 16,0 0-56-16,0 0 15 15,-3 3-21-15,-5 1-2 16,1-1-4-16,-5 4 7 0,1 0-7 0,0 3 2 15,-4 6-3-15,3 8-1 16,-3-4 1-16,4 14-1 16,0 2 0-16,3-5 0 0,0-1 0 15,5 0 0-15,3-7 0 16,3-3 22-16,1-3-17 16,4 0 18-16,3-7-18 15,0-3 12-15,5-7-12 16,-1 0 5-16,0-7-7 15,0 0 4-15,0-6-6 0,4-1 0 16,-4-6 0-16,4-6 15 16,-8 2-12-16,4-3-10 15,-4 4 5-15,-3-1 17 16,-1 1-13-16,-3 3-1 16,-8 6 0-16,8 4-8 31,-8 4 5-31,4 6-3 0,4 6 3 15,0 4-5-15,0 11 5 16,-1 9 3-16,5-4-2 0,0 5 0 16,-1-8 1-16,4 1-1 15,4-4 0-15,1-4 0 16,-1-2 0-16,4-4 0 16,-1-3 0-16,1-7 2 0,0 0-1 15,7-7-1-15,5-3 1 16,-9-10 1-16,1-4-1 15,-4 1 2-15,0-4-2 16,-8 0 8-16,0-3-7 16,-3-3 2-16,-1-1-3 15,-3 4 5 1,0-14-5-16,0 7-3 16,-4 1 2-16,0-1 0 15,0 0 0-15,-4 3 0 16,0 4 0-16,4-3 0 15,0 6 0-15,-4 7-3 16,0 3 2-16,4 4 1 16,0 16-3-16,-3 7 2 15,3 7 1-15,0 3 0 16,0 3-6-16,0 11 5 16,0-1 3-16,-8 7-2 0,4 4-2 15,4 3 1-15,4 3 6 16,0 7-4-16,0-6-3 15,3-8 2-15,1-3 0 0,-1-6 0 16,5-7 0-16,-1-1 0 16,0-5 2-16,1-5-1 15,-1-2-1-15,0-8 1 16,1-2 7-16,3-4-6 16,-4-4 2-16,4 1-3 31,0-7 5-31,0-3-5 0,-4-4 11 15,-3-7-9-15,3-6 7 16,-7 3-7-16,0 1 1 16,3-1-3-16,-7 3-1 15,8 4 1-15,-4 3-4 16,-1 7 2-16,-6 7-2 16,6 6 2-16,1 4-2 0,0 13 2 15,0 7 1-15,3 3 0 16,1-3-3-16,-1 0 2 15,1-4 4-15,-1 1-3 16,1-8 0-16,3 5 1 16,1-5-35-16,-1-2 27 0,0-4-74 31,4-3 63-31,-3-1-125 0,-1-6 110 16,0-6-185-1</inkml:trace>
  <inkml:trace contextRef="#ctx0" brushRef="#br0" timeOffset="124046.4299">3450 4774 212 0,'-4'-10'98'0,"4"10"-77"0,0-3-26 16,0 3 58-16,0 0-43 16,0-4 25-16,4 1-25 15,-1 0 10-15,5-1-14 16,-1 4 22-16,1 0-22 0,7-3 23 15,4 0-22-15,0 3 11 0,0 0-13 16,0 0 8-16,-1 0-10 16,1 0 2-16,0 0-4 15,0 0 8-15,-4 3-7 16,0-3 5-16,0 3-6 0,-4 1 0 16,1-1 0-16,-5 4 4 31,1-1-4-31,-4 1 3 0,-1 6-3 15,-3-2 2-15,0 2-2 16,0 0 2-16,-3 7-2 16,-1 1-1-16,-4 5 1 15,-3 1-4-15,0 3 2 16,-1 1 4-16,1-1-3 16,-4-4 3-16,0 1-2 0,0-7-1 15,4 4 1-15,-5 3-1 16,5-7 0-16,0-3 0 15,3-4 0-15,5-3-3 16,-1 0 2-16,11-3 6 16,1-4-6-1,3 0 1 1,0-3 3-16,5-3-3 16,2-7 0-16,1 7 1 15,4-4-4-15,11-3 2 16,-4 0 4-16,4 0-3 15,0 0-2-15,0 0 1 0,3-4 6 16,-3 1-4-16,4-4 0 16,-4 0 0-16,0 1 4 0,-4-1-4 15,-7 0 3-15,-1-10-3 16,-3 4-3-16,-4 3 1 16,-3 3 6-16,-5 0-4 15,1 0 3-15,-8 1-3 16,0 2-3-16,-8 1-2 31,-7 3 3-31,0 0 1 16,0 3 0-16,4 4 0 15,-1 3 0-15,1 6-6 16,0 1 5-16,-1 3 3 16,5 7-2-16,-1 10 3 15,4 0-2-15,4-1-3 16,0-2 1-16,4-1-2 0,0-3 2 15,4-3 4-15,-1 3-3 16,8-6 0-16,4 2 1 16,0-2-4-16,0-4 2 0,0 0 4 15,-1-3-3-15,1-4-16 16,4-3 12-16,-4-3-68 16,0-1 56-16,-8-2-165 0,-4-1 139 15,-3-3-167 1</inkml:trace>
  <inkml:trace contextRef="#ctx0" brushRef="#br0" timeOffset="124964.7303">735 4395 304 0,'0'-20'134'0,"0"20"-105"0,0 0-37 16,0 7 61 0,0 0-49-1,0-1 2-15,0-2-4 16,0 2-2-16,0 1 0 0,4 3-70 0,3 0 55 15,1 0-236 1,3 4 194-16,4-4-30 16</inkml:trace>
  <inkml:trace contextRef="#ctx0" brushRef="#br0" timeOffset="128129.2176">4958 4462 168 0,'0'0'75'0,"4"0"-59"0,7 4-20 0,-11-4 76 16,0 0-58-16,0 0 38 16,0 0-38-1,0 0 11-15,0 0-18 16,0 0 16-16,4 3-18 0,-4 4 12 16,-4 3-12-16,0 3 2 15,0 4-5-15,1 6 2 16,-9 8-3-16,1-1 2 15,3 3-2-15,1 4-3 16,3 3 1-16,0 7 6 0,1 4-4 16,-5-1-5-16,4-3 3 15,0-4 3-15,4-2-2 0,0-5 0 16,4 1 1-16,0-7 1 16,7-6-1-16,-3 3-1 15,7-4 1-15,-4-6 1 16,1-4-1-16,-1-3 8 0,4-3-7 15,0 0 2-15,0-11-3 16,4 1 2-16,0-7-2 16,0-3 8-16,3 3-7 15,1-4-1-15,-4 1 0 16,0-1 1-16,3 1-1 31,5-7 8-31,-5 0-7 0,1 3 2 16,-4-3-3-16,-4-4 2 15,-4-2-2-15,0 2 8 0,-3 1-7 16,-1 3-1-16,-3-1 0 16,0 5-1-16,-4-1 0 15,0 4 2-15,0-1-1 16,-4 4-1-16,0 0 1 0,-7 3 1 16,4 1-1-16,-1 2-3 15,-7 1 1-15,0 3 1 16,4 0 0-16,-1 3 0 15,1 4 0-15,0 3-9 16,-1 10 7-16,1 10 7 31,0 0-5-31,3 1-2 0,1-5 2 16,-1 5 0-16,4-5 0 16,1-2-3-16,3-4 2 15,3 0 4-15,1 0-3 0,4-3 3 16,-1-4-2-16,1 1 8 15,-1-4-7-15,1-10-1 16,3 0 0-16,8-4 4 0,-4 1-4 16,0 0 9-16,-4-4-8 15,1-3-1-15,-1 0 0 16,-3 0 4-16,-1-3-4 16,1-4 0-16,-1 3 0 15,-3-2 4-15,0-1-4 31,-4 7-3-31,4 0 2 0,3 6-3 16,-3 4 2-16,-4 0-2 16,7 14-1-1,1 6 3-15,-1-3 4 16,1-1-3-16,0 5-2 16,3-1 1-16,0-4 1 15,-3 4 0-15,3-9 2 0,0-1-1 16,1-4 5-1,-1-2-7-15,4-8 4 16,0-2-3-16,0-4 0 16,0-1 1-16,-3-2 1 15,-1 3-1-15,0-7 8 32,1 1-7-32,-5-1 10 0,4 0-9 15,1-10-4-15,-1 7 1 16,0 3 3-16,1 4-3 15,3 13 3 1,0 7-5-16,0 3 2 16,-4 0-6-16,4 6 5 15,0 1 6-15,-3 3-5 0,-1 4 10 16,-3-4-8-16,-1 7-1 16,1-4 5-1,-5-6-5-15,1 0 6 16,0-4-6-16,0-3 0 15,-4-3 0-15,0-4 4 0,0-3-4 16,0 0 6-16,3-6-6 16,1-8 0-16,0-3 0 0,0 1 1 15,7-8-1-15,-3 1-3 16,7-4 1-16,0 0 1 16,4-6 0-16,-1-1-3 15,1 4 2-15,4 3 1 31,-4 4 0-31,0 2-3 0,0 8 2 16,7 0 1-16,4 3 0 16,-4 3-3-16,1 4 2 15,-5-1 1-15,1 1 0 16,-4 3 0-16,0 0 0 16,-4 0 5-16,0 0-4 15,0-3 0-15,-4-1 0 0,-3 1-4 16,-1-1 2-16,1 1 4 15,-4 0-3-15,-4-1 3 16,0 1-2-16,-4 0-1 16,-4-1 1-16,1 1-7 15,-4 3 5-15,-1 7 0 16,1 3 1 0,0 10-3-16,-1 10 2 15,5 0 1-15,-5-3 0 16,9 3 2-16,-1-3-1 0,4-4-9 15,0-2 6-15,4-5 7 16,-1-2-5-16,5-4-2 16,0 0 2-16,-1-3 3 15,1-4-3-15,3-3 3 0,0-3-2 16,1-1-1-16,-1-3 1 16,0 1-1-16,1-4 0 15,-1 0 2-15,0-4-1 16,-3 1-1-16,3-21 1 15,-3 8-1 1,-1 2 0-16,1 7 0 0,-1 4-3 16,-3 3 2-16,7 13-2 15,-3 4 2-15,-1 10-2 16,1-1 2-16,3 8 4 16,4 3-3-16,0 3-2 15,0 3 1-15,0 4-2 16,-3 3 2-1,-1 4 1-15,-3 3 0 16,-1 7 0-16,-3 3 0 16,0 3 0-16,-1-10 0 0,1-3 0 15,-4-3 0-15,0-8 2 16,0 5-1-16,-4-4 2 16,1-4-2-16,-1-6-1 15,-7-4 3-15,-4-3-2 16,-1-3 2-16,1-3-2 15,0-4-3-15,0-4 1 16,0-2 6-16,0-4-4 16,0-4 3-16,-4-6-3 15,4-10-3-15,0 3 1 16,0-3 4 0,4-3-3-16,-1-1 0 15,5 1 1-15,-1-11-1 16,4-6 0-16,4 0-3 15,0 3 2-15,4 0 1 16,4 0 0-16,3 1 0 16,4 2 0-16,0 1 0 15,4 2 0-15,7 5 0 0,1-5 0 16,-1 5-3-16,1-1 2 16,-1 3 1-16,0 1 0 0,1-1 0 15,-5 1 0-15,1-1 0 16,-4 4 0-16,-4 0 2 15,4-3-1-15,0-7-1 16,-4 3 1-16,-4 7-1 0,-3 0 0 16,-1-1 0-16,-3 1 0 15,-12 4 0-15,5 2 0 16,-5 1 0-16,1 3 0 16,-1 3 0-16,0 0 0 15,-3 4-3-15,4 3 2 31,-5 3-2-31,1 4 2 0,3 3 1 16,1 0 0-16,-1 14-3 16,1 2 2-16,3 1 1 15,0 0 0-15,4 0 2 16,0 0-1-16,4-1-6 16,0-2 4-16,0-1 0 15,3 1 1-15,1-4 2 0,-1 3-1 16,5-2-1-16,-1-5 1 15,8-2-4-15,3-1 2 0,5-6-33 16,-1 0 27-16,0-11-110 16,5 1 91-16,-1-1-245 15,0-9 208 17,4-4-52-32</inkml:trace>
  <inkml:trace contextRef="#ctx0" brushRef="#br0" timeOffset="131309.1251">7506 4828 216 0,'4'-7'98'0,"4"4"-77"0,-4-4-26 0,-1 4 67 16,1-1-50-16,0-2 32 16,-4-1-32-16,0 0 15 15,0-3-19-15,-4 3 15 0,0 1-18 0,-3-1 9 16,-1 4-10-16,1-1 3 15,-5 1-5-15,1 3-1 0,-4 3 0 16,0 4-4 0,0 0 2-16,0 6 4 0,0 4-3 15,0 3-8-15,0 7 6 32,3 10 7-32,1-4-5 0,3 1-2 15,1-4 2-15,-1-3 3 16,5-4-3-16,3 1-2 15,3-8 1-15,5-2 6 16,-1-1-4-16,1-3-3 16,3-6 2-16,1-1 5 15,-1-3-4-15,0-3 3 0,0-4-3 16,1 0 11-16,-5-3-10 16,1 0 3-16,-1-3-4 15,1-1 2-15,-1-6-2 16,1-10 8-16,-4 3-7 15,0 4 2-15,-1 3-3 16,-3 3-1 0,0 3 1-16,0 4-1 15,0 10-3 1,4 14 2-16,0 9-2 0,0 1 2 16,-1-1 1-16,1 1 0 15,4-4 2-15,-1 0-1 16,1-3-1-16,3-1 1 15,4-2-1-15,0-1 0 0,0-3 0 16,0-3 0-16,1-7 2 16,-1 0-1-16,-4-3 2 15,4-4-2-15,0-3 2 16,0-4-2-16,-4-2 5 16,1 2-5-16,-1-16-3 15,0 0 2-15,1 3 8 0,-1-3-6 16,0 3 5-16,4 0-6 15,-3 4 3-15,-1 3-3 16,0 3-3-16,4 10-4 16,0 4 4-1,1 6 4-15,-1 7-2 32,-4 4 0-32,0 9 1 0,1 7-4 15,3-3 2-15,-4 0 1 16,0 0 0-16,1-4 8 0,-1 1-6 15,0-4-1-15,1 0 0 16,-5-7-1-16,1 1 0 16,-1-4 2-16,1 0-1 15,-1-3 2-15,1-4-2 0,-8-3 11 16,7 0-10-16,1 0 8 16,-4-3-7-16,3-4 1 15,1 0-3-15,-1-3 2 16,1 0-2-16,-1-3 8 15,1-11-7-15,3-6 2 16,0 0-3 0,1 0 2-16,3-1-2 15,0 5 2-15,0 2-2 16,0 4-3-16,-4 3 1 16,1 4 1-16,-1 3 0 15,0 3 2-15,1 7-1 16,-1 4-6-16,0 6 4 0,1 3-3 15,-5 7 3-15,1 10 6 0,-1-3-4 16,1 0-5-16,-1 0 3 16,1 0 3-16,3-4-2 15,-7 0-2-15,3-2 1 16,5-5 6-16,-1-2-4 16,-3-1-3-16,-1-6 2 15,1 0 8 1,-8-7-6-16,4 0 2 15,-1-7-3-15,9 0-1 16,-1-6 1-16,-4-4 1 16,1-10-1-16,0-6-1 15,-1-4 1-15,1 3-1 16,-1 1 0-16,4 3-3 16,1 3 2-16,3 3-2 0,0 4 2 15,0 0-5-15,4 7 5 16,0 3 3-16,0 3-2 15,-1 4-2-15,1-1 1 16,4 1 1-16,0 3 0 16,-1 0 2-16,1 0-1 0,-4 0-3 15,-4 0 1-15,0 0 4 0,0 0-3 16,-4 0-2-16,0-4 1 16,1 4 4-16,-1-3-3 15,-3 0 3-15,-1-1-2 16,-3 1-1-16,0 0 1 15,-1-1 1-15,-3 4-1 32,0-3-3-32,0 0 1 0,-3 3 1 15,3-4 0-15,-4 4 0 16,0 0 0-16,0 0-3 16,1 4 2-16,-5 2 1 15,1 4 0-15,-1 4 0 16,0 6 0-16,1 3-3 15,3 4 2-15,0 10 1 0,1-7 0 16,3 0-3-16,0-3 2 16,3-3 4-16,1-4-3 15,4-3 0-15,-1-4 1 16,1-3 1-16,3-3-1 16,0-4-1-16,1-3 1 15,-5 0 4 1,5-3-4-16,-1-7 0 15,-4-4 0-15,1-2-1 0,-1-5 0 16,-3-2 0-16,0-1 0 16,0 1 2-16,-4 0-1 15,0-1 2-15,0 4-2 16,0 3-1-16,4 4 1 16,-4-1-7-16,0 8 5 0,0 6-3 15,0 6 3-15,0 11-2 16,0 0 2-16,0 6 4 15,3 8-3-15,1 2-2 16,0-6 1-16,7 0 4 16,1-4-3-16,-1 1 0 15,4-4 1-15,-4-4-4 0,1-2 2 16,-1-4 6-16,0-3-4 16,4-4 3-16,-3-3-3 15,-1-3 2-15,0-1-2 16,0-6 2-16,1-3-2 15,-1-7 2-15,0-10-2 16,-3-1 2 0,-1 1-2-16,1 0 2 15,0 0-2-15,-1 3-1 0,-3 4 1 16,0 3-1-16,-1 6 0 16,1 1 0-16,0 6 0 15,-4 7-6-15,0 7 5 16,0 9 0-16,4 1 1 15,-1 10-3-15,1 7 2 0,0-1 4 16,0-3-3-16,3 0-2 16,1-3 1-16,-1 0 1 15,5-4 0-15,3-6 5 16,4 0-4-16,0-4-3 16,-1-3 2-16,1-3 3 15,0-7-3 1,0-3 3-16,-4-7-2 15,0-4 2-15,0-2-2 16,0-11 5-16,0-3-5 16,-3-4-3-16,-1 1 2 15,0-1 3-15,-3 1-3 16,-1 2-2-16,1 5 1 16,-4 5 6-16,11 5-15 15,-4 9 9-15,0 7-3 16,4 7 2-16,1 9 2 0,-1 5 0 15,-4 19 0-15,4 0 0 16,-4 0 11-16,1 0-9 16,-1 1-11-16,0 9 7 15,-3-3 0-15,-1-4 2 0,1 4 0 16,-4 0 0-16,-4-3 0 16,0 13 0-16,-4-4 2 15,0-6-1-15,0-6-1 16,-3-8 1-16,-1-6-1 15,1-4 0-15,-8-3 5 32,3-6-4-32,1-4 3 0,-8-3-3 15,4-7-1-15,0-7 1 16,4-3 1-16,-1 0-1 16,1-10-1-16,4-7 1 15,3 0 1-15,0-3-1 16,0 3-3-16,4-3 1 15,0 0 1-15,12 0 0 0,-1-1-3 16,8 1 2-16,-4-7 4 16,4 4-3-16,-1-1-2 15,5-2 1-15,0 2 6 0,3-10-4 16,0-2-3-16,1 2 2 16,-4 0 0-16,-1 1 0 31,5 3 2-31,-5 3-1 0,1 3-3 15,-4 4 1-15,-1 7 1 16,-2-1 0-16,-5 7-6 16,0 4 5-16,0 0 0 15,1 9 1-15,-1 4 0 16,0 7 0-16,1 3-6 16,-1 3 5-16,0 7-3 0,1 1 3 15,-1 2 4-15,-3 4-3 16,3 10 0-16,-4-7 1 15,1 0 1-15,-4-3-1 16,-4-4 8-16,0 1-7 16,-4-4 7-16,0 0-6 0,-3-7-8 15,-5 1 5-15,-3-7-15 0,-4-1 12 16,-3-2-39-16,-8-4 33 16,3-4-106-16,-3-2 89 15,0-5-300 16,7-12 251-31,8 0-22 0</inkml:trace>
  <inkml:trace contextRef="#ctx0" brushRef="#br0" timeOffset="134445.3752">11771 4727 260 0,'3'3'118'0,"5"-3"-93"0,-4 0-32 16,-4 0 51-1,0 0-36-15,4 0 28 16,3 0-27-1,8 4 18-15,-4-4 8 0,8 0-15 16,0 0-12 0,0-4 4-16,-4 1-9 15,0 0 4-15,0-1-6 16,0-2 0-16,-3-1 0 0,-1 0 4 16,0 1-4-16,-3-8-3 15,-4-3 2-15,-1 4 0 16,-3-4 0-16,0 4 2 15,-3-1-1-15,-5 1-1 0,1 3 1 16,-1 3-13-16,0 1 10 16,1 2 0-16,-8 4 2 0,-8 4 0 31,4 2 0-31,0 8-3 16,4 2 2-16,0 1 4 15,4 3-3-15,3 4 0 16,1-1 1-16,-1 4-4 15,5 0 2-15,3-4 1 16,0 4 0-16,0-7 0 0,15 7 2 16,7 3 5-1,1-6-6 1,0-14 6-16,3 0-6 16,0-3-3-16,5-11 2 15,-1-3 0-15,0 1 0 16,4-1-3-16,0-3 2 0,-4 0-2 15,0-3 2-15,-4-1-13 16,1-3 11-16,-1-3-16 16,-3 0 14-16,-4-7 6 0,0 4-2 15,-1-7 4-15,-3 3-2 16,-3 0-1-16,-1 7 1 31,-3 3-1-31,-1 4 0 0,-3 6-3 16,-4 0 2-16,0 7 6 15,-4 10-4-15,0 7-5 16,-3 0 3-16,-4 3 8 16,-1 4-5-16,-3-1-9 15,0 0 5-15,4 4 7 16,-1 0-5-16,1-7 4 0,0 4-3 16,3-8-1-16,1 1 1 15,-5 0-1-15,1-7 0 16,4-13 5-1,7-1-4-15,0-6 0 16,0-3-3-16,0-4 1 16,0-3 4-16,3-3-3 0,-3-4 0 15,0 0 1-15,4-3 1 16,-4 3-1-16,4 7-1 16,0 3 1-16,-1 7-1 15,1 0 0-15,0 3-3 0,0 11 2 16,3 6 1-16,1 3 0 31,3 4-3-31,0 3 2 0,5 3 6 16,2-3-4-16,-3 4-3 15,8-4 2-15,3 4 3 16,-3-8-3-16,0 1 0 16,3-4 1-16,1-2 4 15,-1-5-4-15,4-2-3 16,-4-8 2-16,1 1 3 0,-1-7-3 15,-3-4 0-15,3-2 1 16,-3-4 1-16,3-7-1 16,-3 0-1-16,-8-7 1 15,0 1 4-15,-4-4-4 16,1 0 6-16,-5 0-6 16,1-6 17-1,-4-4-14-15,3 3 4 16,-3 4-6-16,-4 3-1 15,0 4 0-15,0 6 1 16,0 7-1-16,4 3-3 16,-4 7 1-16,0 7-2 15,0 3 2-15,0 6-2 16,0 8 2-16,0 9 4 0,0 7-3 16,0 4-2-16,-4 6 1 15,4 0 1-15,0 10 0 0,0-3 0 16,4 0 0-16,-1-3-3 15,1-1 2-15,0-2 1 16,3-4 0-16,1-7 2 16,3 3-1-16,4-6-1 0,0-7 1 15,1-3 1-15,-1-4-1 16,3-3-6-16,1-3 4 16,4-10-48-16,-4-4 39 15,0-3-109-15,-4-3 92 16,-4-4-264 15,0 0 224-31,-11-3 20 0</inkml:trace>
  <inkml:trace contextRef="#ctx0" brushRef="#br0" timeOffset="137547.847">12653 4486 224 0,'-8'0'101'0,"12"7"-79"0,0-7-28 0,-4 0 63 0,4 0-46 16,3 0 24-16,5 0-25 15,3-4-4-15,7 4-3 16,1-3 6-16,0-1-7 0,-1 1-9 31,1 3 5-31,-1-3 4 0,1-1-2 16,0 4-2-16,-1 0 1 15,-3-3-2-15,4 3 2 16,-4 0-2-16,3 0 2 16,-3 0 6-16,0 0-4 15,-4 3 0-15,0-3 0 16,-4 4-4-16,4 2 2 0,1 8 1 16,-1 3 0-16,0-1 14 15,-4 15-11-15,0-5 18 16,1 1-16-16,-1 0 15 15,0 0-15-15,1 0 6 16,-5-4-8-16,1 1 9 0,-1-1-9 31,-3 0 2-31,0-6-4 16,0-3 5-16,-1-4-5 16,-3-4 6-16,4 1-6 0,-4-7 6 15,4-3-6-15,3-4 3 16,1-3-3-16,-1-3 2 15,1-4-2-15,0-7 2 16,-1 8-2-16,4-8 2 0,1-3-2 16,7 4-3-16,-4 3 1 15,0 3-2-15,0 7 2 16,0 3 1-16,0 4 0 16,4 6-3-16,0 1 2 15,-1-1 1-15,1 0 0 16,-4-3 0-16,8 0 0 15,7 0 2 1,-7-10-1-16,-1 0 2 16,-3 3-2-16,-4-3-1 15,-3 0 1-15,-5 0 1 16,-3 0-1-16,-4 0-1 0,0 0 1 31,-8-3 1-31,-3-1-1 16,-4 4-6-16,4 0 4 0,-1 4 0 15,1 2 1-15,0 8-3 16,0-1 2-16,-1 4 4 16,1 6-3-16,3 4-2 15,1 6 1-15,-1 4 1 16,5 0 0-16,3 0 0 0,0-1 0 16,0 1 2-16,7 0-1 15,1-3 8-15,-1-1-7 16,1 0 5-16,7-6-6 15,-4-3 3-15,8-4-3 16,0 0 2-16,0-7-2 16,-1-3 5-1,1-3-5-15,0-4 3 16,4-3-3-16,-4-3 2 16,3-1-2-16,1-6 2 15,0 3-2-15,3-3-1 16,-3-10 1-16,-8 7 1 0,7-1-1 15,1 4-1-15,-4 7 1 16,0 3-4-16,-4 6 2 16,-4 8-2-16,0 9 2 0,1 4 4 15,-5 3-3-15,-3 0-2 16,0 3 1-16,-1 1 4 16,1-1-3-16,-4-3 3 15,4 7-2-15,-4-10-1 16,4 0 1-16,-4 3 4 0,3-7-4 15,-3 1 3-15,0-8-3 16,4-9 2-16,0-4-2 16,0-3-1-16,0-3 1 15,-1-4 4-15,5-3-4 16,-1-3 0-16,1-4 0 16,3 0-1-1,-3-3 0-15,3 3 0 16,0 7 0-16,-3 0-3 15,7 6 2-15,-4 14-2 16,8 0 2-16,-4 10-2 16,0 4 2-16,-3-1-2 15,-1 4 2-15,-3 3 6 0,-1 0-4 16,1 0 3-16,-1-3-3 16,-3 3-1-16,0-3 1 0,-1-4 1 15,1-3-1-15,0 0 5 16,0-3-5-16,-4-7 3 15,4 0-3-15,3 0-1 16,1-7 1-16,-1-3 1 16,1-3-1-1,-1-4 2-15,5-6-2 16,3 3-1-16,-4-4 1 16,0-6-1-16,4 0 0 15,-3 3 0-15,-1 7 0 16,0 3 0-16,1 4 0 15,-5 3-9-15,1 6 7 16,-1 8 1-16,-3 6 1 0,0 0 0 16,0 10 0-16,3 0-3 15,-3-3 2-15,0 0 4 16,7-1-3-16,8 1 0 16,-4 0 1-16,0-4-4 0,0 1 2 15,0-4 4-15,0 0-3 16,4-4 0-16,0 1 1 15,0-7 1-15,0-7-1 0,-1 1-1 16,5-4 1-16,0 0-4 16,-1-4 2-16,1-6 4 15,-4 3-3-15,0-9 6 16,-4 2-5-16,0 1-3 31,-4-1 2-31,0 1 3 0,-3 3-3 16,-4-1 0-16,-4 5 1 15,0 2-7-15,0 4 5 16,-4 4-3-16,0-1 3 16,-3 3-2-16,-1 4 2 15,-3 4-2-15,-1 3 2 16,-3 3 4-16,4 3-3 0,0 4-2 16,-1 3 1-16,1 7 4 15,4-4-3-15,3-3 0 16,0 0 1-16,0 0-4 15,4 4 2-15,0-4 4 16,8 0-3-16,7 0-2 0,0-3 1 31,0 3 1-31,4-6 0 0,0-4 2 16,3-4-1 0,1 1 2-16,3-7-2 0,1 0-1 15,-5-3 1-15,5-4-4 16,-5-3 2-16,5 0 6 15,-5-7-4-15,1 4 0 16,-4-4 0-16,-4-7 1 0,-4-6-1 16,1-3-1-16,-1-1 1 15,-3 1 1-15,-1-4-1 16,1-13 2-16,-5-1-2 16,1 4-1-16,0 4 1 15,-4-1-1-15,0 7 0 16,4 4 2-16,-4-1-1 0,0 4-3 15,0 7 1-15,0-1 1 16,-4 11 0-16,4 3 0 16,0 3 0-16,0 7-3 15,0 0 2-15,0 3-2 16,-4 4 2-16,4 7 1 16,0 2 0-1,0 4 0-15,0 7 0 16,0 13-3-16,0 4 2 15,4 0 1-15,-4 3 0 0,4-4 2 16,-1 4-1-16,5-7-1 16,-4 0 1-16,3-3-4 15,1-3 2-15,3-4 4 16,0-3-3-16,5 0 3 0,-5-7-2 16,8-4 2-16,3-2-2 15,-3-4-1-15,4-3 1 16,-4-7 4-16,-4 0-4 15,0-4 6-15,0-2-6 16,0-4 6-16,-4-4-6 16,1-3 6-1,-1-6-6-15,-4-4 3 16,1 4-3-16,0 3 2 16,-5 6-2-16,1 1 2 15,0 6-2-15,-4 4-9 16,0 3 6-16,0 10 1 15,0 6 1-15,0 1-6 16,4 0 5-16,-1 3 3 0,5 0-2 16,-1 0 0-16,1 0 1 15,0 1 1-15,3-5-1 0,0 1-1 16,0 0 1-16,1-7-4 16,-1-3 2-16,-3-1 6 15,3-6-4-15,-4-3 0 16,5 0 0-16,-1-7 7 0,4-4-6 15,0-6-1-15,-3 3 0 16,-1-3-1-16,0-7 0 16,1 1 5-16,-1 2-4 15,-4 1 0-15,1 6 0 16,-1 3-4-16,1 4 2 31,0 4-8-31,-5 6 7 0,1 3-2 16,0 10 3-16,0 8 1 15,3 2 0-15,-3 4 0 16,0 3 0-16,-1 3 0 16,1 8 0-16,0 9 0 15,0-6 0-15,-4-1 2 0,0 1-1 16,0-4-3-16,-4 3 1 16,0-2 1-16,0-4 0 15,1-4 0-15,-5-3 0 0,1-3 0 16,-1-3 0-16,1-4 0 15,-1-4 0-15,-7-2 0 16,0-4 0-16,0-3 0 31,0-4 0-31,0-3 2 0,0-3-1 16,-1-4-1-16,1 0 1 16,4-3 4-16,-4-3-4 15,4-1-8-15,-1-2 5 16,1-1 1-16,-4 3 1 15,4 1 8-15,-1 0-6 16,1 2-4-16,0 1 2 0,-1 0-6 16,1 0 5-16,0 4 0 15,3 2 1-15,1 1-14 16,-1 0 11-16,1-4-58 16,3 4 47-16,0-1-106 15,0 1 92-15,1-1-305 16,6-2 257-16,5-1 20 15</inkml:trace>
  <inkml:trace contextRef="#ctx0" brushRef="#br0" timeOffset="132591.5552">10809 4710 220 0,'-3'-6'101'0,"3"6"-79"0,0-7-28 0,0 7 55 16,0-3-40-16,0-1 30 15,0 1-29 1,0-7 29-16,0 3-2 0,0 0-26 31,0 1 7-31,0 2-14 0,-4 11 1 16,0 3-1-1,0 7-3-15,0 3 2 16,1 7-2-16,-1 0-9 16,4 3 6-16,0 13 7 15,0-2-5-15,0-5-2 16,0-5 2-16,4-5 3 0,-1-2-3 16,1-7 6-16,4-1-5 15,-1-6 6-15,5-3-6 16,-1-3 14-16,4-8-11 15,0-3 3-15,0-3-5 16,0-6 5-16,0-11-6 16,0 3 3-16,0-2-3 0,8-1 5 15,3 0-5-15,-3 0-3 16,0 7 2-16,-4 3 0 0,-1 4 0 16,-2 3 0-16,-1 6 0 15,0 4-3-15,0 4 2 16,0 3 4-16,0 3-3 31,-4 3-2-31,1 0 1 0,-1 8 1 16,0-5 0-16,-7-2 5 15,0 6-4-15,-4-3 3 16,0-1-3-16,-4 1-3 16,0-4 1-16,-3 1-5 15,-1-7 5-15,-3-1-45 16,-1-6 36-16,1-3-89 0,-4-10 76 15,-8-11-231 1,1 1 196-16,3-4-29 16</inkml:trace>
  <inkml:trace contextRef="#ctx0" brushRef="#br0" timeOffset="132791.3725">10813 4288 296 0,'-11'-10'131'0,"7"10"-103"0,4-3-35 16,0 3 57-16,0 0-41 0,0 0-1 15,0 0-4-15,0 0-6 16,0 0 1-16,0 0-66 0,8 3 52 16,3 4-151-16,4-1 127 15,0 11-118-15</inkml:trace>
  <inkml:trace contextRef="#ctx0" brushRef="#br0" timeOffset="138374.6348">16544 4161 204 0,'0'-7'92'0,"4"4"-73"0,-1-4-24 31,1 7 69-31,0-3-51 0,0-1 32 16,-4 1-33-16,4 0 27 16,-1-1-30-16,-3 1 30 0,4-7-30 15,-4 6 7-15,0 4-11 16,0 0 11-16,0 0-12 16,0 0-5-16,4 4 1 15,0 3 0-15,-1 3 0 0,1 6 0 16,0 8 0-16,0 9 0 0,-1 18 0 15,1-1 2-15,0-3-1 16,0 0-3-16,0 0 1 16,3 3 1-16,1-7 0 15,-1-2 2-15,1-4-1 32,-1-4-1-32,5-3 1 0,-5-3 1 15,4-3-1-15,1-4-3 16,-5-7 1-16,1-3-33 15,-1 3 27-15,-3-9-62 16,-4-4 52-16,0 0-70 16,4-4 65-16,0-6-81 15,-4 0 77-15,-4 0-124 16</inkml:trace>
  <inkml:trace contextRef="#ctx0" brushRef="#br0" timeOffset="138975.8809">16416 4509 216 0,'-19'-3'98'0,"15"0"-77"0,-3 3-26 0,3 0 47 16,0 0-34-16,4 0 36 16,0 0-33-16,-4 0 26 15,4-4-28-15,4 4 21 0,4-3-23 16,-1 0 11-16,12-1-13 15,4 4 8-15,3 0-10 0,0-3 7 16,5-1-7-16,2 1 1 16,1 0-3-16,0-1 8 15,4 1-7-15,3-4 5 0,-3 4-6 16,-4 0 11-16,-4-1-9 16,-3 1 7-16,-5 0-7 31,1-4 4-31,-4 7-6 0,-4 3 6 15,0-3-6-15,-4 0 9 16,1 0-8-16,-1 4 10 16,0-4-9-16,4 3 7 15,0 0-4 1,-3 1-5-16,-1 2 6 16,4-6-6-16,-4 4 3 0,1-4-3 15,-5 0-1-15,1 3 1 16,-1 0 4-16,-7-3-4 15,4 7-3 1,0 3 5-16,0 0-3 16,-4 4 0-16,0-1 1 15,0 11-4-15,-8 2 2 0,8 1 4 16,-7-3-3-16,7-1 0 16,-4 1 1-16,0-1-4 15,0-3 2-15,4 0-2 0,4 0 2 16,-8-3-61-16,4 0 49 15,0-7-74-15,0-3 65 32,12-7-106-32,-1-7-130 15</inkml:trace>
  <inkml:trace contextRef="#ctx0" brushRef="#br0" timeOffset="140129.8387">17324 4519 272 0,'19'-20'121'0,"-15"10"-95"0,0 3-33 0,0 7 57 16,-1 0-41-16,-3 0 11 15,0 0-14-15,4 11 12 16,-4-1-13-16,0 3 11 0,0 4-11 16,0 3 8-16,0 7-10 15,0-1 18 1,0-2-16-16,0-1 7 15,0 1-9-15,0-1 1 16,0-3-3-16,0-3-1 16,0-3 1-16,0-1 1 0,0-3-1 15,4 0 5-15,3-7-5 16,1-3 3-16,-1-3-3 16,1-7 2-16,0 0-2 0,-1-3 2 15,1-1-2-15,3-6-3 16,0-7 1-16,1 0 6 15,-1 1-4-15,4 2 0 16,-4 1 0-16,1 3-4 16,-1 10 2-16,0 3-2 15,1 7 2-15,-5 7 1 0,1 9 0 32,-1 4-3-32,4 1 2 15,-7-1 4-15,-4 3-3 16,0 1 9-16,0-1-7 15,0 0-1-15,0-2 0 16,0-1 1-16,0-4-1 16,0-2 2-16,12-4-2 0,-5-3 8 15,1-4-7-15,-1-3 2 16,1-3-3-16,3-4 5 16,0-6-5-16,1-1-3 15,-1-6 2-15,0-7-3 16,4-3 2-16,0 0 6 0,0 3-4 15,4 0-3-15,0 0 2 0,0 4-3 16,-4 3 2-16,0 3-2 16,0 4 2-16,-3 6-2 15,-1 7 2-15,0 7 1 16,-3 3 0-16,-1-4 0 16,1 15 0-16,-1 5 2 31,1-2-1-31,-1-7-3 0,5 3 1 15,-1-4 4-15,8 1-3 16,0 0 0-16,0-7 1 16,-4 0-4-16,4-3 2 15,-1-4 9-15,5-3-6 16,-4-3 2-16,7-1-3 16,-3-2 8-16,3-8-7 0,1-9-7 15,-5 3 5-15,-3 0 5 16,-4-4-5-16,0 1-2 15,-3-1 2-15,-5 1 3 16,1-11-3-16,-5 7 0 0,-3-6 1 16,0 6-10-16,-3 7 7 15,-1 3 1 1,0 4 1-16,-7 3-3 16,3 13 2-16,1 11 1 15,-1-1 0-15,-7 4-6 16,4 3 5-16,0 3 0 15,3 4 1-15,0-3 0 16,5 12 0 0,6-2 0-16,5-1 2 0,0-6-1 15,3 0 2-15,0-3-2 16,4-4 2-16,0-4-2 16,0-2-3-16,4-1 1 15,4-3 4-15,-4 0-3 16,3-3 0-16,1 3 1 15,-4-7-1-15,0-3 0 0,-4 0-26 16,0 0 21-16,-4-3-77 0,4-4 63 16,-3 1-174-16,-12-1 149 15,-8 0-162 1</inkml:trace>
  <inkml:trace contextRef="#ctx0" brushRef="#br0" timeOffset="140393.9123">17268 4151 292 0,'-8'-17'131'0,"8"10"-103"0,0 4-35 0,0 3 31 16,0 0-20-16,0 0-4 0,0 0 0 31,0 0-3-31,8 3 2 0,-1 4-94 0,1 0 74 16,-4 3-222-1</inkml:trace>
  <inkml:trace contextRef="#ctx0" brushRef="#br0" timeOffset="143832.49">19473 4426 168 0,'8'-4'78'0,"-4"-19"-61"0,0 6-21 0,-1 7 51 15,1 0-38-15,0 0 41 16,-4 0-37-16,4 3 27 0,-4 0-30 16,0 1 18-16,0-1-21 0,0 4 7 0,-4-4-10 15,0 4 6-15,0-1-7 16,-3 1 1-16,-1 3-3 16,1 0 2-16,-1 0-2 15,-3 3 2-15,-4 1-2 16,0 9-1-16,3 0 1 15,-6 7-1-15,2 1 0 0,1-1 0 16,0 0 0-16,4 3-3 16,0 1 2-16,3-4 4 15,1 0-3-15,3 0 0 16,0 3 1-16,4-2-1 16,0 2 0-16,11 0 0 31,-3-2 0-31,11-1 8 15,0-4-1-15,-1-2-4 16,5-4 7-16,0 0-8 16,3-3 5-16,4-1-6 15,0-2 3-15,4-4-3 16,0 0 11-16,0-4-10 16,-4 1 8-16,1 0-7 0,-5-4 4 15,0-3-6-15,-3-10 6 16,0 3-6-16,-5 0 6 0,-3 1-6 15,-3-5 6-15,-1 1-6 16,-3 0 9-16,-5 0-8 16,-3 3 2-16,0 4-3 31,-3 3-3-31,-5 3 1 0,-3 4 1 16,-1 6 0-16,1 4-3 15,0 3 2-15,0 7-2 16,-1-4 2-16,5 14 1 15,-1 0 2 1,4-4-1-16,1-3-1 16,3 0 1-16,0-3-1 0,7 0 0 15,1-4 2-15,3-3-1 16,0 0-1-16,4-3 1 16,-3-4 1-16,-1-3-1 15,4-3 5-15,-4 0-5 16,1-4 6-16,-5 0-6 15,1 1 6-15,-1-14-6 0,1-1 6 16,-4-5-6-16,7 2 0 0,0 1 0 16,-3-1-1-16,7 4 0 15,-4 3 0-15,1 4 0 16,-1 3-3-16,0 7 2 16,4 3-2-16,0 0 2 31,0 3 1-31,0 7 0 0,1 0-6 15,-1 10 5-15,-4 4 3 16,0-1-2-16,-3-3-2 16,-4 0 1-16,7 0 12 15,-4 1-9-15,-3-1-6 16,0-4 4-16,0 1 5 16,-1-3-5-16,1-4 7 0,-4-4-6 15,4 1 0-15,-4-7 0 16,4 0 1-16,3-3-1 15,1-4 5-15,-4 0-5 16,7-3 3-16,-4 0-3 16,9-10 5-16,-1-7-5 0,4 4 3 31,-1-4-3-31,-3 3-1 16,1 1 1-16,2 3-1 0,-3 3 0 15,1 4 0-15,-1 3 0 16,-4 3 2-16,0 4-1 15,1 3-9-15,-5 3 6 16,1 4 1-16,-1 6 1 16,1 1 0-16,-5 16 0 15,1-4 0-15,0 1 0 16,0-3 0-16,0-1 0 16,3-3 0-16,1 0 2 15,-1-3-1-15,5-3 2 16,-1-1-2-16,4-6 2 31,0-1 1-31,0-6-3 16,-4 0-1-16,1-3 1 15,3-4 1-15,0-3-1 16,0 0 2-16,0-3-2 16,0-7-1-16,4 3 1 15,0-6 4-15,0-1-4 0,-1 1 9 16,-6-1-8-16,10 1-1 15,-6-1 0-15,2 4 1 0,-3 3-1 16,4 4-3-16,0 0 1 16,-4 2-2-16,0 5 2 15,-3 6 1-15,-1 6 0 16,0 5 2-16,1 5-1 16,-5 1-1-16,8 7 1 0,-4 2-1 15,1 1 0-15,-5-3-3 16,1-1 2-16,-4 1 4 15,-4-1-3-15,0 0 3 16,-4-2-2-16,0-5-1 16,-3 1 1-16,-1 0 1 15,0-7-1 1,1-3-1-16,-4-1 1 16,-1-6-1-16,1-3 0 15,-4-4 5-15,4 1-4 16,-1-5 0-16,1-2 0 15,7 3-1-15,0 3 0 16,4 1-6-16,0-1 5 0,4 0 0 16,0 4 1-16,4-1 0 15,3 1 0-15,0 0 0 0,0-1 0 16,5 4-3-16,-1-3 2 16,3 0 9-16,-2-1-6 15,2-2-4-15,1-1 2 16,4 4-3-16,0-7 2 15,3 0 4-15,0-7-3 0,-3 0-2 16,0 0 1-16,-5 0-2 16,-3-3 2-16,4 4 4 15,-4-4-3-15,0-1 3 16,-3 5-2-16,-8 2-3 16,7 4 1-16,-7 3 6 31,-1 4-4-31,-3 3-11 0,0 3 8 15,-3 8 0-15,-1 2 2 16,0 0 0-16,-3 7 0 16,7 1 0-16,0 2 0 15,0-3 0-15,0-3 0 16,7 0 0-16,-3-4 0 16,0-3 0-16,3-3 0 0,1 0 0 15,-1-4 0-15,5 0 2 16,-1-3-1-16,4-10-1 0,-4 3 1 15,4-6-1-15,-3-4 0 16,3 1 2-16,0-5-1 16,-4-2-1-16,8 0 1 31,-4-4-7-31,0-3 5 0,-4 3 6 16,1 7-5-16,-5 3-4 15,1 3 3-15,-1 18-3 16,-7 6-2-1,0 7 4-15,0 3 1 16,0 0 1-16,0 0 0 16,0 7 0-16,0 0-3 0,0-4 2 15,4 0 1-15,0-2 0 16,-4-5 2-16,11-2-1 16,-3-1 5-16,-1-3-5 15,1-3-3-15,-1 0 2 16,1-7 3-16,3 0-3 15,1-4 0-15,-1 1 1 0,-4-7-1 32,16-7 0-32,-8-3 0 15,0 0 0-15,8-4 0 16,-4 1 0-16,0 3-3 0,-4 0 2 16,0 3 1-16,0 4 0 15,-8 3-3-15,8 3 2 16,-3 7-2-16,-5 3 2 0,1 7 1 15,-1 4 0-15,-3 2-6 16,0 8 5-16,0 3 3 16,-4-4-2-16,0 1 0 15,0-4 1-15,0 0 1 16,0 0-1-16,0-3-1 16,0-4 1-16,0-3-1 0,0 0 0 15,0-3 5-15,0-7-4 16,0 0 6-16,3-3-6 15,5-1 0-15,0-3 0 16,-1-3-4-16,-3-6 2 16,11-8 4-16,-4 1-3 15,1-4 0 1,3 3 1-16,-4 1-1 16,0 3 0-16,1 3 0 15,-1 4 0-15,4 9-6 16,-4 4-1-16,1 7 5 15,-5 3 1-15,1 7 1 16,3 6 0-16,-7-3 0 16,7 1 0-16,-7-5 0 15,0 4 2-15,-1-3-1 0,-3 0-3 16,0-4 1-16,-3 1 4 16,6-4-3-16,-3-3 3 15,4-4-2-15,-4-3 5 16,8 0-5-16,-5-3 0 15,5-4 0 1,-1 0-1-16,1-10 0 16,3 1 5-16,1-8-4 15,-5 4 0-15,8-7 0 16,-3 0-7-16,-1 1 5 16,0-1 3-16,4 3-2 15,-3 8-2-15,3 6-2 16,4-1 3-16,-4 11-2 15,-4 7 2-15,4 3-5 16,-11 4 5-16,7 9 0 16,0 1 1-16,-3 2 2 0,-1-2-1 15,-7-1-3-15,12 1 1 16,-12-4 4-16,0 0-3 16,4-3-14-16,-4-4 12 15,0 1-59-15,0-4 47 0,3-7-109 16,-3-3 94-16,4-3-222 15,0-1 192 1,3-2-53-16</inkml:trace>
  <inkml:trace contextRef="#ctx0" brushRef="#br0" timeOffset="145251.0173">22154 4010 376 0,'4'-3'167'0,"7"3"-131"0,1 0-46 0,-1 0 4 16,-11-4 2-16,-4-2-385 16</inkml:trace>
  <inkml:trace contextRef="#ctx0" brushRef="#br0" timeOffset="144079.7678">22362 4338 236 0,'3'-30'105'0,"5"30"-83"0,-4 0-28 0,-4 0 63 16,0 0-46-16,3 7 16 16,1 23-8-16,-4 0-14 15,0 4 9-15,-4-1-11 0,1 7 18 16,-1 1-16-16,-4-4 1 16,8-4-4-16,-3-3-2 0,3-3 1 15,-8-3-1-15,8-4 0 16,0-4-59-16,0-2 46 31,0-4-303-31</inkml:trace>
  <inkml:trace contextRef="#ctx0" brushRef="#br0" timeOffset="145066.0312">22516 4432 220 0,'4'4'101'0,"-4"6"-79"0,7 3-28 0,-7-3 43 15,0 3-30-15,0 4 31 16,0 3-29-16,0 14 35 16,0-4-33-16,0 0 23 0,0-3-25 0,0 0 9 0,0-4-13 15,0 1 5-15,0-4-7 16,0-3 4-16,4-4-6 15,0-3 6-15,0 0-6 16,3-7 3-16,1-3-3 16,3-10-1-16,-3 0 1 31,10-3-1-31,-2 3 0 16,-5 0 2-16,4-10-1 0,0 0-1 15,0 0 1-15,-4 3-4 16,1 0 2-16,3 4 4 15,-4 3-3-15,0-1-5 16,5 8 4-16,-5 0-3 16,0 13 3-16,0 0-13 0,5 3 11 15,-5-3 17-15,4 4-11 16,-4-4 8-16,4 0-8 16,-3 0 12-16,3 0-11 15,0-3 12-15,4-4-12 16,-4 0 12-16,0-3-12 15,4 0 6 1,-4-3-7-16,-4 0-2 16,0-14 0-16,-3 4 13 15,3-8-11-15,-3 5 4 16,-4-8-5-16,-1 4 2 0,-3-3-3 16,0 3-6-16,-3-4 4 15,-1 4-3-15,-4 3 3 16,-3 4-5-16,3 9 5 0,1 1 0 15,-4 10 1-15,-1-1-3 16,1 8 2-16,3-1-2 16,-3 14 2-16,4-3 1 15,-1 9 0-15,0-3 0 16,-3 17 0-16,7-7 0 16,-7 17 0-16,0-6 2 0,-1 6-1 15,-3-10-3-15,4 6 1 16,3-6 4-16,1 3-3 15,-4-6 0-15,7-1 1 16,-4-6 1-16,1 0-1 16,-1-7-1-16,8-3 1 15,-4-3 4 1,-3-4-4-16,7-3 0 16,-4-4 0-16,0-3 4 0,-3-3-4 15,7-4 3-15,-11-3-3 16,11 0-1-16,-8-3 1 15,0-1-4-15,-3 1 2 16,0 0 4-16,-4-4-3 16,3-3 3-16,1 0-2 0,-4 3-3 15,-4-3 1-15,0 3-16 16,4-3 13-16,0 4-51 16,-7-4 42-16,3-1-81 15,-4-9 71-15,0 4-219 16,1-8 187-1,-1 4-76 1</inkml:trace>
  <inkml:trace contextRef="#ctx0" brushRef="#br0" timeOffset="147528.3589">467 5857 148 0,'0'-10'69'0,"0"6"-55"0,0-3-18 0,0 7 45 15,4-3-33-15,-4 3 11 16,0-3-13-16,0 3-2 16,0 0-2-16,0-4 15 0,0 4-13 0,0 0 18 15,0 0-17-15,0 7 9 16,0 3-10-16,0 7 6 0,0 6-7 15,0 14 6-15,0 17-6 16,4-4-2-16,0 0 0 16,-1 4 4-16,-3 0-4 15,0-7 9-15,0-4-8 16,0-3 16-16,0-3-14 16,0-3 10-1,0-4-11-15,0-10 10 16,0 0-10-16,0-6 7 15,0-4-7-15,0-4 9 16,0-6-9-16,0 0 4 16,0-3-5-16,0-4-1 15,0-3 0-15,4-3 4 16,0-1-4-16,0 1 0 0,-1-7 0 16,5-4-1-16,0-2 0 15,-1 5 0-15,4 1 0 16,1 0 0-16,-1 3 0 15,0 1 2-15,1 6-1 16,3 0-6-16,0 6 4 0,4 8-6 16,0-1 6-16,-1 7 0 0,-3 7 1 15,1-4 2-15,-1 7-1 16,0 0 2-16,-4 4-2 16,0-1 5-16,-3 4-5 15,-1 0 0-15,1-4 0 16,-1 1 1-16,-3-4-1 31,0 3 2-31,-4 1-2 0,0-11-1 16,4 1 1-16,0-4-21 15,-1-14-65 1,1-2 64-16,4-8-134 16,-1 1 118-16,4-11-109 15</inkml:trace>
  <inkml:trace contextRef="#ctx0" brushRef="#br0" timeOffset="149176.8462">1142 6255 196 0,'15'7'88'0,"-7"0"-69"0,18 3-24 15,-11-3 36-15,0 3-26 16,0-4 24-16,1 1-22 15,-1 0 25-15,0-11-24 0,-4 8 21 0,0-8-22 16,4-2 11-16,-3-1-13 16,-1-3 5-16,-3 3-7 15,3-6 1 1,-4-1 3-16,1 1-6 0,-8-4-3 16,0 4 2-16,0-4 0 15,-4 0 0-15,0 4 2 16,-3-11-1-16,-4-2-3 15,3 6 1-15,-3 3-2 16,-1 3 2-16,1 4 1 16,-4 4 0-16,0 9 0 0,4 10 0 15,-4 7-6-15,-1 1 5 16,5 2-3-16,4 4 3 16,-1 0-2-16,4 6 2 15,8 1 1-15,0-1 0 16,3 1 8-16,5-4-6 15,-1 0 10 1,4-3-9-16,-4 0 4 16,4-7-5-16,1-3 8 15,-1-4-8-15,0-3 5 16,0-3-6-16,4-7 11 0,-4-4-9 16,0-2 7-16,-4-4-7 15,8 0 1-15,-4-4-3 16,4 1 2-16,0-1-2 0,0-6-1 15,-4-3 1-15,0 3 4 16,0 0-4-16,0 3 3 16,0 7-3-16,0 3-17 15,0 10 12-15,0 7-1 16,0 4 3-16,-3 3-1 16,-1 3 2-1,0 3 6-15,-3 4-4 16,-1 0 3-16,1 0-3 15,-4 3-1-15,-1 0 1 16,1 0-1-16,0-6 0 16,0-4 0-16,0-4 0 15,-1-16 5 1,5-10-4-16,-1 0 0 0,1-3 0 16,-1-4-1-16,5-6-3 0,-1-4 2 15,-3-3 9-15,-1 3-6 16,4 0-9-16,1-3 5 15,-1 3 7-15,0 7-5 16,-3 0-4-16,-1 6 3 16,1 8-3-16,0 6 3 0,-1 6-2 15,4 5 2-15,-3 2 1 16,-1 4 0-16,1 3 2 16,0 0-1-16,-1 0-1 15,1 0 1-15,3 0 4 16,0-3-4-16,1-4 6 31,-1-3-6-31,0-3 3 0,4 0-3 16,-7-7 11-16,7-7-10 15,-4 0 5-15,8-3-5 16,-4-3 5-16,0-4-6 16,-3 0-3-16,-1 1 2 15,0-8 3-15,0-3-3 0,1 1-2 16,-5 2 1-16,1 1 4 15,-1 6-3-15,1 0-5 0,-4 4 4 16,-1 3 0-16,-3 3 1 16,0 4-3-16,0-1 2 15,0 8 1-15,-3-1 0 16,-1 10-3-16,0 8 2 31,0-1 4-31,4 0-3 0,0 0 0 16,0 0 1-16,4 0-7 15,0 0 5-15,3 0 6 16,1 0-5-16,3-3 4 16,1-3-3-16,3-4-1 15,4 0 1-15,-1-4 4 16,1-2-4-16,4-4 9 0,7-7-8 16,4-3 7-16,-8 0-6 15,1-3 4-15,-5-1-6 16,1 1 6-16,-4-4-6 15,-4 0 0-15,0-6 0 16,0-1 1-16,-7-3-1 0,3 1-1 16,-7 2 1-16,0 7-1 0,-4-3 0 31,-4 4 2-31,0-5-1 16,-4 5-3-16,1 2 1 15,3 4-5-15,-3 7 2 16,-5 13 3-1,1 0 0 1,3 7-2-16,1 0 2 0,3-1-2 16,4 11 2-16,4-3 4 15,0-4-3-15,3 0 0 16,5 0 1-16,3-3-4 16,0-4 2-16,7 0 4 15,5-3-3-15,-1-3 6 16,0 0-5-16,1-4-3 0,3-3 2 15,0-3 5-15,-3 0-4 16,-5 3 6-16,1-4-6 16,-4 1-3-16,0-1 2 15,-4 1 3-15,0 3-3 0,-4 0 0 16,-3 0 1-16,-5-3-74 31,-3 3 57-31,0 0-117 0,0 0 101 16,-3 3-246-1</inkml:trace>
  <inkml:trace contextRef="#ctx0" brushRef="#br0" timeOffset="177256.2665">852 6664 140 0,'-4'0'62'0,"8"0"-49"0,-4-20-16 0,4 27 40 15,-4-7-30 1,0 0 40-16,0-7 4 0,0 4-37 15,-4-1 17-15,4 1-23 0,0 0 1 16,-4 3-7-16,4-4 8 16,-4 4-3 15,4 0-4-31,0 7 4 0,-3 0-6 16,-1-1 3-16,4 1-3 15,0-7-1-15,0 7 1 16,0-7 1-16,0 7-1 15,0-7 5-15,0 0-5 16,0 0 11-16,7 0-9 16,1 0 10-16,-1 0-10 0,5-7 4 15,-1 0 1 1,4 0-6-16,-4 4 2 16,1-14-3-1,-1 4-1-15,0 0 1 16,1-1-1-16,-1 4 5 15,0-3-4 1,4 3 6-16,-3-4-6 16,3 4 6-16,-4-7-6 15,0 7 0-15,1 0 0 16,-1 0-1-16,0 0 0 0,1 0-6 16,-1 0 5-16,0 0 3 15,1 3-2-15,-1 1 6 16,-4-1-5-16,1 0-3 0,0 1 2 15,7-1 0-15,-4 0 0 16,-4 0 5-16,1 4-4 16,0 0-5-16,-1-1 3 15,4-2 6 1,1 2-7-16,-1-2 2 16,-3-1 3-16,-1 4-3 0,-3-1 3 15,0 1-2-15,-1 0-1 16,1 3 1-16,-4 0-4 15,0 3-51 1,0 4 42-16,0-1-66 16,0 1 60-16,4 0-202 31,0 3 170-31</inkml:trace>
  <inkml:trace contextRef="#ctx0" brushRef="#br0" timeOffset="152660.1377">5335 6121 224 0,'-4'-6'101'0,"0"6"-79"0,8-7-28 0,-4 7 52 15,0 0-38-15,0 0 17 16,0 0-18-16,0 7 5 16,0 3-9-16,0 3 4 0,0 7-6 15,0 4 11-15,0 6-9 16,4 0 4-16,-4-3-5 15,0 0 8-15,4-1-8 0,3-2 10 16,1-4-9-16,3 0 2 16,0-3-4-16,1-4-1 15,-5-3 1-15,4-3 4 16,1-4-4-16,-1-6 17 16,0 0-14-16,-3-4 4 15,3-3-6 1,4 0-1-16,-3-4 0 15,-1-6 4-15,0 0-4 16,1-3 11-16,-1-1-9 16,-4 4-1-16,1 3-1 0,-1 4 1 15,-3 3-1-15,0 3-9 16,-4 7 6-16,0 0 1 16,4 10 1-16,0 7 0 0,-1 7 0 15,1-1 5-15,0 0-4 16,0 1-3-16,-1-4 2 15,5 0 0-15,-1 0 0 16,1-3 2-16,0-4-1 16,3 1 5-16,0-4-5 15,0-3 3-15,1-4-3 0,3-6 8 16,0-1-7-16,0-6 13 16,0 0-11-16,0-3-2 15,-3-1-1-15,6-2 7 16,-3-11-6-16,-3 7 2 15,7-11-3 1,-1 5-1 0,-2-1 1-16,-1 10-1 15,0 4-3-15,0 3 2 16,0 6 4-16,0 4-3 0,0 7-5 16,0 0 4-16,0-1 0 15,-3 11 1-15,-1 0 0 16,0 0 0-16,-3-1 5 15,-1 1-4-15,1 0 9 0,-4 0-8 16,-1-1 2-16,-3 1-3 16,0 0-1-16,-3 0 1 15,-1-4 1-15,0 1-1 16,-4-4 2-16,1 0-2 16,-1-4 2-16,1-2-2 15,-4-4-1 1,3 0 1-16,0-4 1 15,5 1-1-15,-1 0-1 16,0-1 1-16,4 1 1 16,0 0-1-16,0 3-3 15,4-4 1-15,3 1-2 16,1 0 2-16,3-4 4 16,1 0-3-16,-1 0-2 0,8-3 1 15,7 4 4-15,1-4-3 16,-5 0 3-16,1-4-2 0,3 1-1 15,-3-7 1-15,-1 3 1 16,-3 0-1-16,0 0-1 16,-4 1 1-16,0-1-1 15,-3 0 0-15,-5 0 2 0,1 1-1 16,-5-1-1-16,-3 0 1 16,0-6-1-16,-3 2 0 15,-1-2 0-15,0 3 0 16,0 3 0-16,-3 24-6 15,-1 0 5 17,1 3 0-32,-1 3 1 0,1 0 0 15,-1 8 0-15,1-1 2 16,3-4-1-16,0 5-1 16,0 9 1-16,4-4-4 15,0-2 2-15,0-4 1 16,4 0 0-16,4-3 5 0,-1 0-4 15,4-1 0-15,1 1 0 16,3-3-1-16,4-1 0 0,0-3 0 16,3 0 0-16,12-3 0 15,-4 0 0-15,0-4-110 16,1-3 87-16,-1-3-337 16,-4-1 278 15,-3-3 16-31</inkml:trace>
  <inkml:trace contextRef="#ctx0" brushRef="#br0" timeOffset="151206.1539">3619 6185 184 0,'-3'-7'85'0,"-1"1"-67"0,4 2-23 16,0 1 41 0,0-4-4-16,0 4-22 15,0-1 21-15,0 1-24 0,0 3 19 16,0 0-19-16,0 0-1 0,0 7-4 15,0 6 4-15,4 7-5 16,-1 4 6-16,1 3-6 16,-4-1 3-16,4 1-3 15,0 0-1-15,3-3 1 0,1-1 15 16,3-3-12-16,0 0 10 16,1-6-11-16,3-1 13 15,-4-6-10 1,8-4-3-16,0-3 4 15,0-3-6-15,-1-4 3 16,1 0-3 0,-4-3-1-16,0 0 1 15,-3-7-1-15,-1 4 0 16,0-10 0-16,1 6 0 0,-1-3 2 16,-3 3-1-16,-1 0 2 15,1 0-2-15,-1 4-3 16,1 3 1-16,-1 3-2 15,5 4 2-15,-1 3 1 0,0 7 0 16,0-1-6-16,5 11 5 16,-1 3 3-16,0 0-2 15,4-3 3-15,3 0-2 16,1-4 13-16,-1 4-10 16,-3-4 6-16,0 1-7 15,0-4 4 1,0-3-6-16,-4-1 6 15,0-6-6-15,0-3 3 16,0 0-3-16,-4-4-1 16,1 0 1-16,-1-6 1 0,-3-4-1 15,-1 0-1-15,-3-3 1 16,0-3 1-16,-4-1-1 16,3 1-6-16,1 3 4 15,0 0 0-15,0 6 1 0,7 4-3 16,12 3 2-1,-8 4 1-15,4 0 0 16,0 3 0-16,-1 0-3 16,1 0 2-16,4 0 4 15,-1-4-3-15,1 1 3 0,-4 0-2 16,0-4-3-16,0 4 1 16,-4-1 4-16,-4-3-3 15,0 1 0-15,-3-11 6 16,-4 4-5-1,-8-7-3 17,-4 3-1-32,1 0 2 0,-5 7 1 15,1 0 0-15,0 7 0 16,0 9 0-16,-1 1-3 16,1 13 2-16,0 0-2 15,3 0 2-15,1 4 1 16,3-1 0-16,0 1 0 0,4 6 0 15,0-7 0-15,4 7 0 16,3-6 2-16,1-1-1 0,3-3 8 16,4 1-7-16,0-5 2 15,0 1-3-15,4-4-1 16,4 1 1-16,3-4-1 16,1 0 0-16,-1-3 2 15,-3-1-1 1,-1-2-85-16,-3-4 67 15,0 0-200-15,0-4 167 16,-4 1-110 0</inkml:trace>
  <inkml:trace contextRef="#ctx0" brushRef="#br0" timeOffset="153628.612">7201 5843 268 0,'-4'-20'121'0,"23"17"-95"0,-23-7-33 0,4 3 37 0,8 0-25 15,-12 1 20-15,0-1-18 16,4-3 13 0,-3 6-9-16,3 4-8 0,0 10-1 0,0 4-1 15,0 6-1-15,7 10 0 16,-7 7 0-16,8 17 0 15,-1-1 2-15,1 1-1 16,-1-4-1-16,5 4 1 16,-1-4-1-16,-4-6 0 15,1-8 0-15,0-5 0 0,-1-5 5 16,1-5-4-16,-1-5 3 16,1-2-3-16,-1-8 13 15,5-2-10-15,-5-8 9 16,4 1-10-16,-3-10 16 15,0-7-15-15,3-1 10 32,-4-5-11-32,5-5 2 0,-5 1-4 15,5-20 2-15,-5 3-2 16,4 0 5-16,1-3-5 0,-1 6 3 16,-3 4-3-16,-1 3 2 15,1 4-2-15,-1 6-1 16,1 7 1-16,-5 3-4 15,1 4 2-15,0 3-8 0,0 0 7 16,-4 3-27-16,0 7-31 16,0 7 45-1,4-1-90-15,-4 4 81 16,7 4-239 0</inkml:trace>
  <inkml:trace contextRef="#ctx0" brushRef="#br0" timeOffset="154807.4098">7703 6115 264 0,'0'-7'121'0,"3"-17"-95"0,-3 8-33 0,4 6 45 0,-4 0-31 16,-4 0 25-16,1-1-23 16,-1 1 14-16,0 4-17 15,0-1 6-15,-3 4-9 0,-1 3 1 0,-3 3-3 16,0 10-1 0,-5 14 1-16,1 3-7 0,4 1 5 15,-4 2 3-15,4-3-2 16,7 4 0-16,-4 3 1 15,8-7-4-15,0-3 2 32,8-4 4-32,-1-3-3 0,5-3 6 15,-5-4-5-15,5 1 3 16,-1-8-3-16,0-2 22 16,1-4-18-16,-1-4 6 15,0 1-7-15,0-7 8 16,-3 0-9-16,0-3 7 15,-1-8-7-15,1 1 4 0,-5-3-6 16,1 3 0-16,-4 0 0 16,4 3 1-16,-4 4-1 15,0 2-3-15,0 5 1 16,0 6-2-16,0 0 2 0,0 10-2 16,4 3 2-16,-1 1-2 31,5 6 2-31,-4-4 6 0,3 5-4 15,8-5-3-15,-3 1 2 16,7-3-3-16,-4-4 2 16,0-4 6-16,0 1-4 15,0-4 3-15,0-3-3 16,0 0-1-16,0-10 1 16,0-6 7-16,0-1-6 0,-3 0 5 15,-1-3-6-15,-4 3 3 16,1-10-3-16,-4-10 5 15,0-6-5-15,-4-1 3 16,0 1-3-16,0-1 2 16,0 4-2-16,0 3 2 15,0-3-2 1,0 0 2-16,-4 6-2 16,0 4-1-16,4 7 1 15,0 2-7-15,-4 8 5 16,4 3 0-16,0 23-8 15,0 7 7-15,4 7 1 16,-4 7 1-16,4 3 2 16,0 20-1-16,-1-10-3 0,5 6 1 15,-1-6 4-15,5-7-3 16,-1-6 0-16,0 3 1 16,4 0 1-16,-3-4-1 15,7-6-1-15,3-7 1 16,1-7-4-16,-1 1 2 15,-3-7 4-15,0-4-3 0,0-6 3 16,-4-8-2-16,0 1 5 16,-4-3-5-16,1-4 0 15,-1-3 0-15,-3-7 1 16,-1 1-1-16,-3-18 5 16,0 7-5-16,-4 0 6 15,3 7-6 1,-3 7-3-16,0 6 2 15,0 3-3-15,0 8 2 16,0 16-2-16,0 7 2 16,0 6-2-16,4 0 2 0,-4 1 1 15,8 3 0-15,-4-4 2 16,3 1-1-16,1-4-9 16,3 0 6-16,4-7-69 0,-4 1 56 15,1-4-127-15,10-10-157 31</inkml:trace>
  <inkml:trace contextRef="#ctx0" brushRef="#br0" timeOffset="155007.2943">8381 5719 312 0,'-22'-37'138'0,"40"31"-109"0,-33-1-37 15,12 4 39-15,-1 3-26 16,4 0-5-16,-4 0 1 16,0 0-7-16,4 6 5 0,0 4-39 0,0 7 31 15,4 7-97-15,7-4 81 16,8 3-196 0</inkml:trace>
  <inkml:trace contextRef="#ctx0" brushRef="#br0" timeOffset="155661.7533">8822 5960 264 0,'0'-3'118'0,"4"0"-93"0,-4-1-32 0,0 1 65 16,0 0-47-16,-4-7 24 16,-3 3-25-16,-1-3 19 31,-7 0-22-31,0 0 14 0,-8 3-16 0,1 0 0 15,-1 4-3-15,1 3-2 16,-1 7 1-16,0 3-1 16,1 7 0-16,3 16-3 15,0 7 2-15,4 0 1 16,4 1 0-16,3-4 0 16,4-4 0-16,4-3-3 0,4 4 2 15,4-7 4-15,3 3-3 16,0-7 0-16,4-6 1 15,0-4-1-15,0-9 0 16,8-8 8-16,4-2-6 0,-5-4 13 16,-3-4-11-16,0 1 0 15,-4-7-2-15,0-4 10 0,-4-9-10 32,-3-11 14-32,-1 1-12 15,-3-4 12-15,0 0-12 16,-4-4 6-16,0-6-7 15,0 4-2-15,0 3 0 16,-4 6 13-16,0 0-11 16,1 1 4-16,-1 6-5 0,0 7 5 15,0 10-6-15,4 3 0 16,-3 14 0-16,3 6-7 16,0 10 5-16,-4 4 0 15,4 7 1-15,0 12 0 16,0 5 0-16,0 6 0 15,0 6 0-15,0 14-3 0,4 0 2 16,3 4 4-16,1-11-3 16,-1-3-2-16,4-3 1 15,5-7-41-15,-1-7 33 0,0-3-84 16,4-7 71-16,7-7-158 16,8-3 138-16,0-6-178 31</inkml:trace>
  <inkml:trace contextRef="#ctx0" brushRef="#br0" timeOffset="156665.2918">9501 6054 192 0,'-8'-70'88'0,"8"50"-69"0,0-10-24 16,-3 16 81-16,3 1-61 16,0-4 34-16,0 0-36 0,3 4 15 15,-3-4-20-15,4 0 9 0,8 4-12 16,-1 3 13-16,8 3-13 0,0 1 3 15,-1 9-6-15,5 0-1 16,0 4 0-16,-1 3 13 16,1 0-11-16,-4 3 1 15,-4 4-2-15,-4 0-4 16,-3 3 1-16,-5 0 4 16,-3 0-3-16,-3 0 6 0,-5 4-5 15,-3 9 3-15,-1-6-3 16,1-3-1-16,0-8 1 15,0-2-4-15,-8-4 2 16,4-3 1-16,3-1 0 16,12-2-12-1,0-4 10 1,4-7 0-16,4 0 16 16,3 4-11-16,4 10-1 15,4-1-1-15,0 1-4 16,3 3 2-16,1 0-8 15,0 3 7-15,3 4 12 0,4 0-8 16,-7 3 3-16,-4 0-4 16,-1 0 2-16,-2 0-2 0,-5 1 13 15,-4-1-10-15,-3 0 6 16,-8-3-7-16,-7-1 15 16,0 1-14-16,-1-4 1 15,-3-3-3-15,0 1 4 16,-4-5-5-16,-3 1-5 15,-1-4 3 1,1-3 6-16,-1 0-5 16,0-3 1-16,4 0 0 15,-7-1-13-15,7 1 10 16,0 0-33-16,4-1 27 16,8 1-67-1,-1-1-52-15,16-9-136 16</inkml:trace>
  <inkml:trace contextRef="#ctx0" brushRef="#br0" timeOffset="156033.3009">9607 5783 288 0,'-4'-24'131'0,"-15"24"-103"0,8-3-35 0,7 3 17 0,0 3-9 16,0 14 11-1,4 7 21-15,-3 6-25 16,3 3 6-16,0 21-10 0,0 3 3 15,-8-7-6-15,0 0-3 16,1-3 2-16,3-3 5 16,0-1-4-16,8-6 0 0,0-7 0 15,0-3-7-15,-1-7 5 16,1-3-62-16,0-3 50 16,0-8-105-16,-4-6 90 15,4-6-184 1</inkml:trace>
  <inkml:trace contextRef="#ctx0" brushRef="#br0" timeOffset="156981.8154">9953 6148 212 0,'8'-10'95'0,"-4"7"-75"0,3-14-25 16,-3 14 69-1,0-17-3-15,0 3-43 16,-4 3 32-16,3 4-38 16,-3 10 22-16,4 24-23 31,0 3-3-31,-4-1-5 16,0 1 0-16,0 0-2 15,4 7 2-15,-1-1-2 16,1-3-1-16,0-3 1 15,0-4-1-15,0 1 0 16,-1-4-45-16,1-3 35 16,0-7-103-16,0-3 87 0,-4-7-249 15</inkml:trace>
  <inkml:trace contextRef="#ctx0" brushRef="#br0" timeOffset="157782.5819">10021 5826 336 0,'-15'-10'151'0,"19"7"-119"0,-4-4-41 16,0 1 30-16,0 2-19 15,0 1 0-15,0 0-1 16,-4-1-35-16,4 4 27 16,4 7-124-16,4 0 102 0,-1-1-202 15</inkml:trace>
  <inkml:trace contextRef="#ctx0" brushRef="#br0" timeOffset="157550.9363">10180 6135 264 0,'-4'0'121'0,"8"-4"-95"0,-4 4-33 15,-4 0 62-15,11 0-45 16,1 0 34-16,3-10-33 16,4 0 22-16,4 4-24 0,0-1 11 0,4 0-14 15,-1 4-4-15,5-1 0 16,3 1-2-16,0 0 0 16,-4-7-45-16,-3 0 35 15,-4 0-114-15,-4 3 96 16,0-3-241-1</inkml:trace>
  <inkml:trace contextRef="#ctx0" brushRef="#br0" timeOffset="157313.0422">10263 5853 316 0,'7'-23'141'0,"-7"16"-111"0,4 0-38 16,0 4 50-16,-1 0-35 16,-3-1 26-16,0 4-24 15,0 0 11-15,0 0-14 16,0 10 8-16,0 4-11 0,0 6 10 0,4 10-10 15,0 10-1-15,0 14-1 16,0-4 4-16,-1 0-4 16,1-6-3-16,0 3 2 15,3-4 5-15,5-2-4 16,-5-8 0-16,1-3 0 16,-1-3-1-16,-3-3 0 0,0-4-65 15,0-7 51-15,-4-3-107 16,0-10 93-16,0 0-260 15</inkml:trace>
  <inkml:trace contextRef="#ctx0" brushRef="#br0" timeOffset="158538.5513">11292 5639 212 0,'0'-7'98'0,"4"4"-77"0,11-1-26 0,-4 1 61 0,-7 0-45 16,0 3 27-16,-4 0-28 15,3-4 25-15,-3 4-26 16,0 0 21-16,0 0-23 0,4 7 2 16,0 3-6-16,0 3 4 15,-1 11-6-15,1 6 6 16,0 0-6-16,4 4 3 0,-1 6-3 16,1 0-1-16,-5 7 1 15,5 10-4-15,-1-7 2 0,1-6 4 16,0-4-3-16,-1-3 3 15,-3-7-2-15,0-3 2 16,3-4-2-16,-3 4-9 16,0-7 6-1,-1-10-35 1,1-3-53-16,-4-7 68 16,0 0-211-1,4 0 180-15,-4-7-25 16</inkml:trace>
  <inkml:trace contextRef="#ctx0" brushRef="#br0" timeOffset="159240.2128">11126 5954 228 0,'-19'0'101'0,"15"3"-79"0,-11 0-28 0,4 1 49 16,3-4-35-16,1 3 25 15,-1 1-24-15,-3-1 17 0,7 0-19 16,4-3 16-16,0 0-18 0,8 4 18 16,3-1-18-16,4-3 4 15,4 0-7-15,0 0 5 16,4 0-6-16,-1-3 11 31,12-1-9-31,0 1 4 0,0 0-5 16,0-1 5-16,7 1-6 15,-7-1 3-15,0 1-3 16,-4 0 5-16,-3-1-5 16,-5 1 6-16,-3 3-6 15,0 0 3-15,0 0-3 16,-4 0 5-16,-4 0-5 0,1 0-5 16,-5 0 3-16,1 3 3 15,-5 1-2-15,9 2 3 16,-5 5-2-16,-10 9-3 15,3 6 1-15,-8 1 4 16,8 3-3-16,-8-3 0 0,5 0 1 31,-1-4 1-31,4 1-1 16,4-1-3-16,-1-2 1 0,9-1 9 16,-1-4-6-16,0-9-1 15,5 3 0-15,-1 0 7 16,3-6-6-16,1-4 10 15,0 0-9-15,4-4 10 16,3-3-10-16,-3-3 10 0,3 0-10 16,-3-3 4-16,-4-4-5 15,-4 0 5-15,-4-9-6 16,-3-8 3-16,-1 4-3 16,-7 0 2-16,-7 3-2 15,-9 0-1-15,1 4 1 16,0 3-15-16,-4 3 11 0,1 7-30 15,-5 3 25-15,0 4-55 16,1 3 48-16,3 0-77 16,-4 3 70-16,4 0-220 15,16-3 111 1</inkml:trace>
  <inkml:trace contextRef="#ctx0" brushRef="#br0" timeOffset="160174.8239">12517 5954 248 0,'12'-7'111'0,"-9"4"-87"0,5-7-30 16,-4 10 52-16,-1-4-38 15,1 1 43-15,0 0-39 0,0-1 25 16,-4 1-27-16,0-4 34 0,0 0-34 16,0 1 10-16,-4-1-14 0,0 4 7 15,-3-4-10-15,-1 4 2 16,1-1-4-16,-1 1 2 16,0 0-2-16,-7-1-6 15,4 4 4-15,-8 4-3 16,0 2 3-16,4 8 1 0,0 2 0 15,0 5-3-15,4 9 2 16,3 3-2-16,1 4 2 16,-1-3 4-16,4-1-3 15,4 1 0-15,4-8 1 16,4-2-1-16,3-4 0 31,0-3 0-31,1-4 0 0,7-6 2 16,-1 0-4-1,1-7 2-15,0-4 5 0,0-2-4 16,0-4 0-16,-4-1 0 16,0-2 1-16,-4-14-1 15,1-6 2-15,-5-1-2 16,-3-3 2-16,0 0-2 0,-1-3 13 16,-3 3-10-16,0-13 6 15,0 7-7-15,0-1 1 16,-3 4-3-16,-1 3 11 15,4 3-10-15,0 8-3 16,-4 2 1-16,4 7-3 31,0 4 2-31,-4 3-2 0,4 7 2 16,-3 6-5-16,-1 10 5 16,4 4 3-16,-4 10-2 15,4 6-2-15,0 4 1 16,0 3 1-16,0 4 0 0,4 6 2 15,0 7-1-15,3-3-3 16,1-7 1-16,-1-4 1 0,4-2 0 16,1-11 2-16,-1-3-1 15,-3-4-20-15,-1-3 15 16,4-6-69-16,1-4 57 16,3-4-76-16,0-6 70 15,4-3-118-15,3-7 106 31,1-3-163-31</inkml:trace>
  <inkml:trace contextRef="#ctx0" brushRef="#br0" timeOffset="160421.6112">12951 5850 300 0,'0'-7'134'0,"0"7"-105"0,0 0-37 0,0 4 56 16,0 2-40-16,0 4 37 15,0 4-34-15,-4 2 17 16,4 5-20-16,0-1 12 0,0 10-15 16,0 3 3-16,0 1-6 15,0-4-4-15,0 0 2 16,0 0 3-16,0-6-3 0,0-4-30 16,0-3 23-16,4-1-90 15,-4-2 75-15,4-7-178 0,-4-7 153 16</inkml:trace>
  <inkml:trace contextRef="#ctx0" brushRef="#br0" timeOffset="160943.2382">13324 5853 300 0,'0'0'134'0,"0"0"-105"0,0 0-37 16,-7 0 56-16,-5 0-34 16,5-3-7-16,-5 3-1 15,1 0-5-15,0 0 16 0,-1 3-13 16,-3 1 4-16,0 2-6 16,0 1 5-16,4 3-6 15,0 0-5-15,3 0 3 16,0 0 0-1,5 0 1-15,3 4 0 16,3 2 0-16,5-2 0 16,3-4 0-16,1 10 5 0,3-3-4 15,0 10-5 1,7-7 3-16,5 0 3 0,-5 0-2 16,5-3 3-16,-8-1-2 15,-4 1 2-15,0 3 6 16,-8-6-6-16,-3 2 9 15,-4-2-9-15,-4-1-1 16,-7-3-1-16,-4-3 1 16,0 3-1-16,-4-3-1 15,-4-1 1-15,5 1-4 16,-5 3 2-16,4-10-13 0,0 0 11 16,0-3-41-16,4-1 34 15,4 1-80-15,3-7-125 31,5-3 162-31,3-1-67 16</inkml:trace>
  <inkml:trace contextRef="#ctx0" brushRef="#br0" timeOffset="161691.9739">13479 5890 212 0,'-15'-7'95'0,"11"11"-75"0,-4-8-25 15,8 4 61 1,-4 0-45-16,4 0 32 0,0 0-31 15,0 0 18-15,0 0-22 16,8 0 21-16,3 0-22 0,1-3 16 31,3 0-17-31,7-1 6 0,9 1-9 16,-1-4 9-16,0 1-9 16,4-1 7-16,0 4-7 15,0-1 6-15,-4 1-6 16,-4-1 12-16,4 1-11 15,-7 3 6-15,-4 0-7 0,3 3 1 16,-3 8-3-16,-4 5-1 16,-7 4 1-16,-4 4-1 0,3 13 0 15,-7 0 0-15,0-1 0 16,8-2 2-16,-4-1-1 16,3-2-3-16,-3-5 1 15,3 1-36-15,-3-7 29 31,0-3-114-31,3-14-197 16</inkml:trace>
  <inkml:trace contextRef="#ctx0" brushRef="#br0" timeOffset="161306.6857">13569 5619 296 0,'19'-17'131'0,"-11"14"-103"0,-8-4-35 15,3 7 51-15,-3 0-36 16,0 0 17-16,4 7-19 16,-4 3 8-16,0 6-10 15,0 11 3-15,0 7-5 0,4 3 22 16,-4 3-19-1,0 0 4-15,0 4-7 16,0 12-6-16,0 1 3 16,0-10 8-16,7-3-5 15,1-4-1-15,-1-10 0 16,-3 0 1-16,4-6-1 16,-4-7-15-16,-1-4 12 15,5-3-79-15,-4-3 63 0,-4-7-110 16,3-3 97-16,1-1-199 15</inkml:trace>
  <inkml:trace contextRef="#ctx0" brushRef="#br0" timeOffset="161892.0255">14014 5786 340 0,'-11'-57'154'0,"3"37"-121"0,4-10-42 0,4 17 66 15,-3-4-47-15,-1 0 3 16,0 4-9-16,0-1-3 16,1 4 0-16,-1 7-29 0,0-1 22 15,0 11-94-15,4 3-107 16,0 0 154-16,4 0-92 31</inkml:trace>
  <inkml:trace contextRef="#ctx0" brushRef="#br0" timeOffset="164825.4909">14108 5823 264 0,'4'10'118'0,"0"7"-93"0,0 6-32 15,7-6 40-15,-4 3-28 16,1 17 38-16,-4 3-33 15,0 0 27-15,-1-3-28 16,1-3 15-16,0-4-18 0,0-7 3 0,-1 1-7 16,1-7 2-16,7-4-3 15,1-6-1 1,-5-7 3-16,5-4-2 16,-1-2-1-16,-4-1 1 0,1 4 1 15,0-17-1-15,7-17 2 31,0 0-2-31,0 0-3 0,4 3 1 16,-4 4 6-16,-4 4-4 16,0 5 0-16,1 1 0 15,-5 10-4-15,1 4 2 16,-4 9-5-16,-1 7 5 16,1 7 3-16,0 10-2 15,0 6 3-15,-1 1-2 0,1-1 2 16,0-6-2-16,0 0 5 15,3-4-5-15,1-3 3 16,-1-3-3-16,8-4 11 16,4-3-10-16,0-3 5 15,0-3-5-15,4-4 10 16,-8-4-9 0,0 1 10-16,4-7-10 15,-1-4 10-15,-2 4-10 16,-5 0-1-16,4-13-1 15,-4 3 4-15,4-7-4 16,-3-10 0-16,3 0 0 0,-4 4-1 16,-3 13 0-16,-1 3 0 15,-7-7 0-15,0 1 0 0,0 9 0 16,0 4-6-16,-7 7 5 16,3 0-6-16,-8 9 6 15,1 1 0-15,0 10 1 16,-4 6-3-16,7 7 2 15,1-6 4-15,3-1-3 16,0 8-2-16,4-5 1 0,4-6 6 16,3-3-4-16,1-7 3 15,0-3-3-15,3 0-1 16,0-7 1-16,4 0-1 16,0-10 0-16,0-10 2 15,0-1-1-15,1 5 2 16,-1-1-2-1,-4 0-6-15,0 4 4 16,1 3 3-16,-1 6-2 16,0 4-2-16,-3 7 1 15,3 27 1 1,4 2-3-16,0 5 2 16,0-5 1-16,0 11 0 15,0 0 0-15,1 0 0 0,-1 4 0 0,-4-1 0 16,0 17 0-16,1-7 0 15,-5-3 5-15,1-7-4 16,-1 4-5-16,-3-10 3 16,-4 2 3-1,-4-5 1-15,0-11-2 16,1-7 5 0,-5-3-5-16,-3-3-3 15,-1-7 2-15,-3-3 8 16,0 0-6-16,-4-7 2 15,1-7-3-15,-1 0-1 16,0-6 1-16,-4-1-1 16,-3-2 0-16,3-1 0 15,1-3 0-15,-1 0 0 0,4 0 0 16,4-1 2-16,0 1-1 16,4-6-3-16,3 2 1 15,1-6 4-15,3 0-3 16,4 0 0-16,4 3 1 15,3-3-1-15,8-4 0 16,0 7-3-16,4 1 2 0,0-5 1 16,4-6 0-16,-1 4 0 0,1-1 0 15,3 1 2-15,1-1-1 16,-5-6-3-16,1-7 1 16,-4 0 1-16,0 4 0 15,-4 3 0-15,-4 13 0 31,-3 7 0-31,-1-4 0 0,1-3 0 16,-1 4 0-16,-3 6 0 16,0 7-6-1,-4 7 5-15,0 9-3 16,0 8 3-16,0 3-2 16,3 13 2-16,5 7 1 15,0-7 0-15,-1 0 0 0,4-3 0 16,1-4 5-16,-1 1-4 15,4-4 0-15,-4-3 0 16,5-7 1-16,-1 0-1 16,0-7 2-16,-4-3-2 15,0 0-3-15,4-3 1 16,4-7 4 0,-4-4-3-16,4-6 3 15,-4-10-2-15,0 0-1 0,4 0 1 16,0-1 4-16,-8 1-4 15,1 4-3-15,-5 2 2 16,1 1 0-16,-5 6 0 16,1 3-3-16,-4 1 2 15,0 6 1-15,0 4 0 0,-4 3-3 16,4 7 2-16,-3 6 4 16,-1 4-3-16,8 3-5 15,-1 10 4-15,1 7 6 16,0-7-5-16,0-3 1 15,3 0 0-15,1-4-1 16,-1-3 0-16,1-6 2 0,3-1-1 16,1-3-1-16,-1-3 1 15,4-4 1-15,0-3-1 16,0-3-1-16,0-4 1 16,0-10 1-16,-3-6-1 0,-1 0-1 15,0-1 1-15,1-3 4 31,-1 0-4-31,-4 1-3 0,1-1 2 16,-1 0 0-16,-3 7 0 16,0 3 0-16,0 4 0 15,0-1-3-15,-1 4 2 16,-3 4-2-16,0 2 2 16,0 4 1-16,0 7 0 15,-3 6 0-15,-1 4 0 0,4 3-3 16,0 17 2-16,0 3 1 15,0-6 0-15,0-1 0 16,4-3 0-16,-1 1 2 16,5-8-1-16,-1-3-1 15,5 0 1-15,-1-3-1 16,0-7 0 0,1 0 5-16,-1-3-4 15,4-7 3-15,0-3-3 16,0-8 2-16,0 1-2 15,0-6-1-15,0-8 1 16,1-9-1-16,6-1 0 16,1-3 2-16,3 0-1 0,-3 4 8 15,-1 3-7-15,1 0-12 0,-4 6 8 16,0 7 0-16,0 4 2 16,-1 6 0-16,1 4 0 15,0 10 0-15,-4 3 0 16,0 6-3-16,0 5 2 15,-3-1 4-15,-1 10-3 16,0-7 3-16,-3 14-5 16,-4-7 2-16,-4-3 0 15,-4-3 0-15,0-8 0 16,-3 1 0-16,-1-4 2 16,0-2-1-16,1-1-3 15,-1-4 1-15,1-2 4 31,3-4-3-31,0 0 0 0,1 0 1 16,3 0 7-16,0 0-6 16,3 0-9-16,5 0 5 15,3-4-4-15,0 1 4 16,1 0 4-16,3-1-2 0,0-2 3 16,8-1-2-16,-5 3-3 15,-2-9 1-15,2-4 4 16,1-6-3-16,0-1 0 0,0 1 1 15,-4-4 1-15,-4 7-1 16,4 0 5-16,-3-7-5 16,-1 4 0-16,0-14 0 15,-3 7 1-15,-1-11-1 16,1 8-1 0,-4-17 1-16,-1 6-4 15,-3 0 2-15,-3-9 4 16,3 9-3-16,0 11-5 15,0 9 4-15,0 11-6 16,0 13 6-16,0 17-3 16,0 3 3-16,0 7 1 15,0 6 0-15,0 7 0 0,0 1 0 16,0-1 0-16,3 3 0 16,-3 1 0-16,4-4 0 15,0-3 0-15,0-10 0 16,0-4 2-16,3 7-1 15,-3-6 2-15,3-4-2 0,1-3 5 16,3-7-5-16,-3-4 0 0,7-9 0 16,-4 0 1-16,4-4-1 15,-3 0 2-15,-1-9-2 16,0 2-3-16,4-6 1 16,-3 0 1-16,6 0 0 15,-2 3 2-15,-1 4-1 31,-4 3-9-31,4 0 6 0,-4 3-4 16,4 7 4-16,-3 0 1 16,-1 7 1-16,0-1 0 15,1 11 0-15,-1-4 0 16,12 4 0-16,-5 0 0 16,-2 13 0-16,-1-10-3 15,0 0 2-15,-4-3-33 0,0 0 27 16,-3-4-102-16,3-3 85 15,-3 0-221-15,-1-13 189 16,-3 0-123 0</inkml:trace>
  <inkml:trace contextRef="#ctx0" brushRef="#br0" timeOffset="165126.0422">15428 5538 252 0,'7'-33'115'0,"-7"33"-91"0,19-27-30 0,-11 20 15 16,-4 4-8-16,-1-1-90 15,1 11-115 1</inkml:trace>
  <inkml:trace contextRef="#ctx0" brushRef="#br0" timeOffset="168052.8669">18007 5749 232 0,'7'-20'105'0,"-3"17"-83"0,4 3-28 0,-5 0 57 15,5-3-41-15,-4-1 27 0,0 1-27 16,-4-1 25-16,0-2-26 16,-4 2 15-16,0 1-18 0,0 0 6 15,-3-1-9-15,-1 4 1 16,-7 4-3-16,-4-1 2 16,0 10-2-16,0 8-1 15,1-5 1 1,-1 1-4-16,4 3 2 15,0-3 1-15,3 3 0 16,1-3 2-16,3 0-1 16,5-1 5-16,3-2-5 15,3-1 0-15,5-3 0 0,0-3-1 16,3 0 0-16,4-4 2 16,4-3-1-16,0-3 2 0,-1-1-2 15,-2-2-1-15,-1-1 1 16,0 0 10-16,0-3-9 15,0 0 5-15,-4 0-5 16,1-3 10-16,-1 3-9 16,0-4 4-16,-3 7-5 15,-1 4-1-15,1 0 0 0,-1 3 1 16,1 3-1-16,-1 7-6 16,1 7 4-16,-1 10 0 15,1 3 1-15,7 23-6 16,-4-2 5-16,1-1 6 15,-5 7-5-15,5 0 1 32,-9-3 0-32,1-1-1 0,-4 1 0 15,-7-4 0-15,-1 10 0 16,0-3 0-16,1 0 0 16,-1-6 5-16,-3-11-4 15,0-3-3-15,-1-7 2 0,1-3 8 16,0-4-6-16,-4-6 2 15,0 0-3-15,3-4 11 0,-3-6-10 16,-4-7-3-16,-3 0 1 16,-1-4 8-16,4-6-6 15,0-3-1-15,4-4 0 16,0-3 1-16,4-20-1 16,0 0 8-16,3-4-7 31,4 1 7-31,4-1-6 0,4-3 6 15,7 0-6-15,1 4-2 16,7-4 0-16,-1 0 1 16,5 3-1-16,0-3-1 15,-1-6 1-15,1 2-1 16,3 4 0-16,5 4 0 16,2 3 0-16,-2 3 0 0,-5 3 0 15,-3-9 0-15,-1 9 0 16,-3 4 2-16,0 3-1 15,0 4-3-15,0-1 1 0,-4 4 1 16,-4 3 0-16,0 1 0 16,1 2 0-16,-5 4 0 15,1 3 0 1,-1 4-6-16,-3 3 5 16,0 7-3-16,0 6 3 15,-4 7 4-15,0 4-3 16,0-1 0-16,3 1 1 15,1-1-4-15,4 1 2 16,-1-1 1-16,1 1 0 16,-1-4 0-16,5-4 0 0,-1-2 5 15,4-1-4-15,4-3 6 16,-4-3-6-16,0 0-3 16,0-7 2-16,0 0 3 15,0-7-3-15,-3 0 6 16,-1-3-5-16,0 0 0 15,-3-3 0-15,-4-1 1 0,-1-2-1 16,-3-1 2-16,0-7-2 0,-3 4-1 16,-1 0 1-16,-4 3-1 31,1 4 0-31,-1 0 0 16,-3 3 0-16,-1 0-3 15,5 3 2-15,-1 0 4 16,1 4-3-16,-1-1-5 0,5 4 4 15,-1-3 0-15,4 0 1 16,0 3 0-16,0-4 0 16,7 4 0-16,1-3 0 15,-1 0 0-15,1-1 0 16,-1 1 2-16,5 0-1 16,-1-1-3-16,4 4 1 0,0-3 1 15,4 0 0-15,0-1-3 16,0 1 2-16,3-1 4 15,9 4-3-15,-5 0 0 0,-3 0 1 16,-5 4-4-16,1 3 2 16,-4-1-2-16,-3 11 2 31,-1 6-2-31,-3 1 2 0,-1-1-2 16,1 1 2-16,-1-1 6 15,1 1-4-15,-1-1 0 16,1 1 0-16,-1-1-4 15,5-3 2-15,-1 4 4 16,0-8-3-16,1-2 0 16,3-4 1-16,-4-3 4 0,4-1-4 15,-4-2 0-15,1-4 0 16,-1 0 1-16,0-4-1 16,-3-2-1-16,-1-1 1 15,1-3 1-15,-4-4-1 16,-1 1-1-16,-3-7 1 15,0 0-4 1,-3 0 2-16,-1-4-2 16,-4 4 2-16,1-7 1 15,-1 4 0-15,1 3 0 16,3 3 0-16,0 0-3 0,4 7 2 16,0 0-2-16,0 3 2 15,4 1-5-15,4 2 5 16,-1 1 6-16,4 0-5 0,4 3-4 15,4 0 3-15,0 0 3 16,0 0-2-16,0-4-2 16,-4 4 1-16,0 0 1 15,0 4 0-15,0-4 5 16,0 0-4-16,0 0 3 16,0 0-3-16,8 0-3 0,0 0 1 15,-1 0-5-15,1-4 5 16,-4 1 3-16,0 0-2 15,0-1 3-15,-1-2-2 16,-3 2-1-16,1 1 1 16,-5 0-4-16,-4-1 2 15,1 1 1 1,-8-1 0-16,0 1 2 16,-4 0-1-16,-3 3-3 15,-1 0 1-15,-3 0-2 0,-4 6 2 16,-8 5-5-16,0-1 5 15,1 6 3-15,-1 8-2 16,1 3-2-16,3-1 1 16,-4 5 1-16,8-1 0 0,7 0-3 15,1 0 2-15,3 4 4 16,4-4-3-16,4 3 3 16,3-6-2-16,1-7-1 15,0-3 1-15,3-7-4 16,8-7 2-16,3-3-2 15,-3 0 2 1,0-10 6-16,0-3-4 16,-4-1 6-16,0-2-6 15,0-4 3-15,-4-4-3 16,1-6 2-16,-5 3-2 16,1-3 5-16,-1-10-5 15,1 0-3-15,-1-4 2 16,-3-10 3-16,4-6-3 0,-1 3 3 15,1 0-2-15,-4 4 2 0,-1 2-2 16,1 4-1-16,0 7 1 16,0 0-1-16,-4 10 0 15,0 3 0-15,0 7 0 16,0 6-6-16,0 11 5 16,0 10-3-16,-4 3 3 0,0 10-5 15,0 7 5-15,1 6 3 16,-1 24-2-16,0 4 0 15,4-8 1-15,0-3-4 16,0 4 2-16,4-4 4 16,3-3-3-16,5-7 0 31,-1 1 1-31,4-8-4 0,0-3 2 16,4-3-66-16,-4-7 52 15,4-6-171-15,11-8 143 16,0-6-234-1</inkml:trace>
  <inkml:trace contextRef="#ctx0" brushRef="#br0" timeOffset="170193.3483">20054 5605 200 0,'8'0'88'0,"-1"0"-69"0,4 4-24 0,-3-4 50 15,0 0-37-15,3-4 34 16,4 4-31-16,0 0 30 16,0-3-30-16,0 0 19 0,0-1-22 15,0-3 7-15,-3 1-11 16,-1-11 6-16,0-13 4 16,-3 0 4-1,-4 0-13-15,-1-1-2 0,-3 5-2 16,-3-1 7-16,-1 3-6 15,0-3-1-15,0 7 0 16,-3-3 4-16,-1 3-4 16,1 3-5-16,-1 4 3 31,1 3 0-31,-1 3 1 0,-3 0 0 16,3 11 0-16,-3-1 2 15,0 4-1-15,3 3-3 16,0 3 1-16,1 7 6 15,-1 4-4-15,1 6 3 16,3 23-3-16,-3-6 2 16,7 4-2-16,0-5 2 0,7 11-2 15,-3 0 2-15,3 4-2 16,1-1-3-16,3 17 1 16,-3-6 6-16,3-1-4 15,-3-13 0-15,-1 3 0 16,1-3-1-16,-1-7 0 15,-3-6 2 1,0-4-1-16,-4-6-1 16,0-4 1-16,0-3-1 0,-4-4 0 15,0-6 5-15,-3-4-4 16,-1-3 6-16,-3-3-6 16,0-4-3-16,-1-3 2 15,-3-3 3-15,0-4-3 16,0-3 0-16,0-3 1 0,4-7-1 15,-1-7 0-15,5-3 5 16,-1-4-4-16,4 1 0 16,1-11 0-16,3-6 1 15,3 0-1-15,5 3 2 16,3 0-2-16,4 3 2 16,4 7-2-16,0 1-1 0,4 2 1 15,-8 7 1-15,4-3-1 16,-1 10 5-16,1 10-5 15,0 7 0-15,0 9 0 16,0 4-7-16,0 10 5 16,0 4 6-16,-8 3-5 31,0 0 7-31,-3 19-6 0,-1-5 17 16,5-4-14-16,-5-7 1 0,-3-3-3 15,0-7 10 1,-1-4-10-16,1-6 5 0,4-3-5 15,-1 0 10-15,-3-7-9 16,4-4 2-16,-1-6-4 16,1-6-1-16,-1-11 1 0,1 0 1 15,3-3-1-15,8-4 8 16,4 1-7-16,-5-4-15 16,1 0 11-16,0 0 0 15,0 4 1-15,0 6 9 16,-4 10-6-16,-4 4-4 15,1 3 2 1,3 0 5-16,0 13-4 16,-4 7-17-16,-3 3 13 15,-1 4 1-15,1 3 1 16,-5 0 1-16,1 4 0 16,0-1 0-16,3-3 0 15,1 1-3-15,-4-1 2 16,7-4 6-16,-3 5-4 0,-1-11 0 15,1-4 0-15,3-2 4 16,-3-4-4-16,3 0 0 16,-4-4 0-16,1-2-1 0,0-4 0 15,-1-4 2-15,8 1-1 16,-4 3 2-16,-7-10-2 16,0-11 5-16,-4 5-5 0,0-8 0 15,11 11 0-15,-3 3-15 16,-12-1 11-16,-3-2 1 15,-1 3 1-15,0 3-2 16,-3 4 2-16,-4 6 1 16,-4 4 0-16,0 3 0 31,1 6 0-31,2 8 14 0,9-4-11 16,-1-3-18-16,1 3 12 15,-1 3 1-15,4-3 1 16,4 0 6-16,4-3-4 15,0-1-3-15,0-2 2 16,11-1 5-16,-4 1-4 16,4-1-3-16,0 0 2 0,-7 4 0 15,11 0 0-15,-4 3-3 0,4 3 2 16,-8 4 1-16,8 3 0 16,-8 0 0-16,4-3 0 15,-3-4-3-15,-9 11 2 16,1 3 4-16,11-4 0 31,-7-3-2-31,-1-3 2 16,1 0-2-16,-1-4 2 15,1-6-2-15,-4-1 8 16,3-9-7-16,-7 0-1 16,11-7 0-16,-3 0-1 15,0-7 0-15,-5 3 2 16,5-9-1-16,-1 3 5 0,9-4-5 15,-5 1-5-15,8-1 3 16,-4 4-3-16,0 10 3 16,-8 0-5-16,8 4 5 15,-3 2-6-15,-1 8 6 16,0-1 0-16,1 10 1 0,-9-3 5 31,13 7-4-31,-9-3 6 0,1 9-6 16,-1 0 9-16,1-2-8 15,-1-5 2-15,1 4-3 16,-4-3-1-16,-4-3 1 16,7-1 13-16,1-10-11 15,-5 1 4-15,5-11-5 16,-1 0 2-16,5-3-3 0,-5 0 2 16,5-7-2-16,3 4-1 15,-4-7 1-15,0 0 1 16,4 0-1-16,-3-4-6 15,7 4 4-15,-1 0-3 16,-2 7 3-16,-5-1-5 16,4 11 5-16,-4 0-3 0,-3 9 3 15,-1 1-5-15,1 10 5 16,-1-4 6-16,1 7-5 16,-1-3 4-16,-3 16-3 15,0-9-31-15,-8 3 23 0,0 6-92 16,4-9 76-16,-7-4-159 31,7-3 140-31</inkml:trace>
  <inkml:trace contextRef="#ctx0" brushRef="#br0" timeOffset="172280.4437">21815 5287 300 0,'0'-14'134'0,"11"11"-105"0,-3 0-37 16,-5 3 50-16,1 0-35 0,0 0 15 16,0 0-16-16,0 0 16 15,-4 0-17-15,7 6 7 0,-3 4-9 16,0 1-2-16,-1 19 0 15,1-3-1-15,-4 23 0 16,0 13 8-16,0-12-6 16,0-8-1-16,4 8 0 0,-4-11 4 15,7 7-4-15,-3-7 9 16,0 3-8-16,0-6-4 16,0 10 2-16,-1-7 3 15,-3-6-3-15,8 0 6 16,-4-18-5-16,-4-2 3 15,11-11-3 1,-4 0 2-16,1-6-2 16,7 0 5-16,-4-11-5 15,1 4 6-15,-1-10-6 16,0 0 11-16,1-3-9 16,-1 2-1-16,4-5-1 15,-4 6-7-15,4-1 5 0,-3 5 0 16,-1 6 1-16,8 3-6 15,-8 4 5-15,1 3 0 0,6 10 1 16,5 6-3-16,-4 4 2 16,-4 4 4-16,-4-1-3 15,-3-3 12-15,-1 14-10 16,-3-4 0-16,-15 4-1 16,3-4 1-1,-3-3-1-15,-8-7 11 16,0 0-10-16,-3 0 5 15,3-3-5-15,-11-7-1 16,26-4 0-16,0 1 4 16,-15-3-4-16,0-4 3 15,8 0-3-15,0 0 2 16,-1-4-2-16,-3-3-1 0,4 1 1 16,0 2-4-16,7 1 2 15,-4 3-2-15,8 0 2 16,0 0 4-16,0 0-3 15,8 0 0-15,3 0 3 16,1 0-2-16,14-3-3 16,4-1 1-16,0 1 4 15,0-4-3-15,-3 1 3 0,3-8-2 16,15-6-6-16,0 3 4 16,1 1 6-16,-9-1-5 15,-3 0 1-15,0-3 0 16,-4 0 1-16,-11 6-1 31,-4 1 2-31,0-7-2 0,1-4 5 16,-5-2-5-16,4 2 3 15,-8-3-3-15,-3 4-3 16,-4 3 1-16,0 6-5 16,0 4 5-16,-4 10-3 15,-3 10 3-15,-8 0-5 16,4 1 5-16,7-1 0 0,-11 6 1 15,-4 15 5-15,4-5-4 16,3 1 3-16,5 0-3 16,-1 6-3-16,5 1 1 15,3-7 4-15,3-4-3 16,5-3 3-16,-1-3-2 16,5-3-1-1,-5-8 1-15,1 1 4 0,3-4-4 16,0-9 3-16,5-1-3 15,-5-7 2 1,8 1 1-16,-12-7-3 16,5-7 2-16,-1 0-2 15,0 1-1-15,0 2 1 16,1 4-4-16,-5 7 2 0,1 2-5 16,-4 5 5-16,3 6 3 15,-3 3-2-15,0 7-2 16,-4 4 1-16,11-1-2 15,-3 7 2-15,3 0 4 16,4 0-3-16,0 4 3 16,0-4-2-16,12 0-1 0,-9-10 1 15,-3 0-1-15,4-3 0 16,8 0 2-16,-5-11-1 16,5 1 2-16,-1-1-2 0,-3-9-6 15,-1 0 4-15,-3-1 14 16,0 1-10-16,0-1 4 31,-4-2-5-31,-4-8 8 0,1 7-8 16,-12 4-1-16,11-10 0 15,-7-4 1-15,-4 0-1 16,0-3-3-16,-4 6 1 16,-7 4-8-16,-1 7 7 15,1 9-4-15,-8 8 4 16,-3 3-5-16,6 3 6 0,-6 3-3 15,7 7 3-15,-8 4 1 16,8 2 0-16,0 11-6 16,4-3 5-16,-1 3 0 15,12-4 1-15,0-3 2 16,8 0-1-16,-1-9-1 16,1-5 1-1,3 1 1-15,4-7-1 16,0-3 2-16,4-4-2 15,-11 1 2-15,14-8-2 16,1-3 8-16,-4-19-7 16,4-1-4-16,-8-3 2 15,3-4 0-15,-10 1 0 0,7-1 0 16,-7 1 0-16,-5-4 0 0,9-3 0 16,-5-1 2-16,1 1-1 15,3 3-3-15,0-3 1 16,-3-4-2-16,0 1 2 15,-1 6 4-15,-3 7-3 16,3 3-8-16,-3 7 6 16,-4 7-4-1,0 6 4-15,0 10-5 16,-4 14 6-16,-3 6 0 16,-4 8 1-16,11 2 0 15,-4 11 0-15,0-1-3 16,0 1 2-16,4-1 1 15,0 4 0-15,4-3 2 16,4 3-1-16,-1 6-1 0,4-9 1 16,4-4-1-16,1-3 0 15,-1-7-12-15,11-3 10 0,-3-10-53 16,3-4 43-16,12-3-166 16,-1-6 137-16,1-8-255 15</inkml:trace>
  <inkml:trace contextRef="#ctx1" brushRef="#br0">24443 6550 0,'86'37'0,"-29"-37"16,-31-7 15,-7 14-16,-19-7 1,0 17 0,27 43-1</inkml:trace>
  <inkml:trace contextRef="#ctx0" brushRef="#br0" timeOffset="175139.435">652 7448 124 0,'0'0'59'0,"0"4"-47"0,4-4-15 0,-4 0 54 0,0 0-41 16,0 0 42 0,11 0 11-16,-3 0-45 15,-5 0 20-15,1 0-28 0,0 0 13 16,0 0-17-16,0-7 20 31,-12-6-20-15,4 3 0-16,0 0-4 15,1 0 1-15,-12-4 1 16,0 1-3 0,-1 3 2-16,1 0-2 15,0 0-1-15,0 3 1 16,-4 0-1-16,0 4 0 0,1-1-3 15,3 4 2-15,-1 0 1 16,1 4 0-16,0 3 0 0,4 3 0 16,0 0-3-16,-1 10 2 15,5 7 1-15,-1-4 0 16,1 4-3-16,3 0 2 16,0-1 1-16,4 1 0 0,0-3 2 15,4-1-1-15,0-3-3 16,3 0 1-16,1-3 1 15,3-3 0-15,0-4 2 16,5-4-1-16,-1-2 5 16,0-4-5-16,4-7 11 31,-4-3-9-31,0-3 7 0,7-4-7 16,-3 0 4-16,0-3-6 15,4 0 6-15,-8-4-6 16,0-2 3-16,-4-5-3 15,-3 1 5-15,-1-3-5 16,1-4 0-16,-4-13 0 16,-4 3 4-16,0 0-4 0,-4 0 0 15,-4 3 0-15,4 4-1 16,1 3 0-16,-1 7-3 16,0 6 2-16,0 4-10 15,1 4 8-15,3 6 13 0,0 3-14 16,-8 4 4 15,8 3 3-31,-7 6-3 16,-1 8-2-16,4 2 1 0,0 8-5 15,1 13 5-15,-1 16 3 16,4-6-2-16,0 0 0 16,0 3 1-16,0 1-1 15,0-4 0-15,0-4 5 16,7-3-4-16,1 1-3 0,0-4 2 15,7-4-3-15,-4-3 2 16,4-3 4-16,-4 0-3 16,4-7 3-16,0-3-2 15,1-4 2-15,2 0-2 16,1-13 2-16,0 0-2 16,4-3 5-16,-1-7-5 0,1 0 0 15,0 0 0-15,-5 0 4 16,1-3-4-16,0-1 0 15,0 1 0-15,-4-1 1 16,0 1-1-16,-4 3-3 0,1 0 1 16,-1 0 9-16,-3 0-6 31,-1 0-7-31,-3 0 5 16,0 3 2-16,-4-7 1 15,0 4-2-15,-4 0-1 16,0 4 1-1,-3-1-1-15,-1 4 0 16,1-7 0-16,-1 10 0 16,0 0 0-16,1 10-3 15,-1 0 2-15,1 0 1 16,3 0 0-16,0 3 0 16,-7 1-3-16,7 2 2 15,-3 1 1-15,7 3 0 16,0 0-3-16,0 0 2 15,0 4-2 1,0-4 2-16,3 0 4 16,1 7-3-16,0-10 6 15,4-4-5-15,-1-10 0 16,1-3 0-16,-1-6-1 16,4-1 0-16,1 0 2 15,-1-3-1-15,0 0-1 0,-3-3 1 16,-1-4-1-16,1 4 0 15,0-4 0-15,-5 0 0 0,1 0 0 16,0 4 0-16,0 0 0 16,-1 2 0-16,1 5-3 15,0 2 2-15,3 4-2 16,1 7 2-16,3 3-2 16,1 4 2-16,-1-1 6 0,4 0-4 15,8 4-5-15,-1-3 3 16,-3-4 0-16,0 0 1 15,4-4 2-15,-1-2-1 16,-3-1-1-16,0-3 1 16,0-3 4-16,3-4-4 15,-3-3 0 1,-4-7 0-16,4 0-1 16,-4 1 0-16,-3-4 5 15,-1-1-4-15,-11-2 9 16,0-7-8-16,0 3 7 15,0-3-6-15,-4-4-2 16,0-2 0-16,1-8-1 0,-1-3 0 16,0 3-3-16,-3 1 2 15,-1 6 1-15,0 4 0 0,5 2 2 16,-1 5-1-16,0 5-3 16,0 8 1-16,4 3-5 15,-3 3 5-15,3 7-3 16,0 7 3-16,0 3 1 15,0 7 0 1,0 6 0-16,3 14 0 16,5 0 0-16,-1 0 0 15,1 3 0-15,0 4 0 16,-5 3 0-16,9-4 0 16,6-3-3-16,-2 1 2 15,-1-5 1-15,0-2 0 16,0-4 2-16,0-3-1 0,4-4-1 15,0-3 1-15,3-3-7 16,1-7 5-16,-1-3-42 16,1-4 34-16,-4-6-79 15,4-4 68-15,-5-3-157 16,5-3 136-16,-12-4-123 16</inkml:trace>
  <inkml:trace contextRef="#ctx0" brushRef="#br0" timeOffset="176024.8339">1221 7314 168 0,'-7'4'78'0,"7"-1"-61"0,0 0-21 0,4 1 48 16,7-1-36-16,0-3 43 0,4 7-39 15,0-4 25-15,4 1-27 16,0-4 22-16,7 0-23 0,12 0 9 16,0 0-13-16,0-4 8 15,-1 1-10-15,5 0 7 16,-1-1-7-16,1 1 1 15,-1-1-3 1,1-2 8-16,-5 2-7 16,-3 1 13-16,-4 0-11 15,-7-1 3-15,-4 1-5 16,-4 0 8-16,-4-1-8 16,-3 4 7-16,-1-3-6 0,1 3 1 15,-4 0-3-15,-4 0 2 16,0-3-2-16,-4 3 2 0,0 0-2 15,0 0-3-15,-3 3 1 16,-1 4-2-16,-3 3 2 16,0 3 4-16,-1 1-3 15,1 9-2-15,0-3 1 16,3 7 1-16,8-4 0 16,0-3 0-16,4 1 0 0,4-1 0 15,3-4 0-15,0 1 2 16,0-3-1-16,-3-4 2 15,3-4 1 1,4-6-3-16,-3 0 8 16,-1-3-7-16,0-4 10 0,4 1-9 31,-3-4 2-31,-1-4-4 16,0 1 2-16,-3-4-2 15,-1 0 5-15,1-3-5 0,-4 3 6 16,0-6-6-16,-1 3 0 15,-3-4 0-15,-3 4 4 16,3 0-4-16,-4 7 0 16,0 3 0-16,4 3-1 15,-4 7-9-15,4 10 7 16,0 3 1-16,8 4 1 16,-1 7 0-16,8 6 0 15,-3 0 2-15,7 0-1 16,-1 0-3-16,5-3 1 15,0 0-10 1,3 0 8-16,4-4-80 16,0-3 65-16,8-6-170 15,4-8 144-15,-9-6-163 16</inkml:trace>
  <inkml:trace contextRef="#ctx0" brushRef="#br0" timeOffset="179366.9138">2726 7552 184 0,'-4'-3'85'0,"4"3"-67"0,-4-3-23 0,4 3 44 16,0 0-32-16,0-4 21 16,0 1-21-16,0 0 30 0,0-1-29 15,0 1 28-15,0 3-27 0,0-3 15 31,-4 3-18-31,4 0 6 0,0 0-9 16,-3-4 9-16,3 4-9 16,-4 0 4-16,4 0-5 15,-4 0 5-15,0 0-6 16,4 0 0-16,0 0 0 16,0 0-1-16,-3 4 0 15,3-1 0-15,0 4 0 0,0-1-3 16,0 1 2-16,3 3 4 15,1 0-3-15,4-3-5 16,-1 0 4-16,1-4 8 16,3 0-5-16,4-3 13 15,0-3-11-15,0 0 6 16,0-4-7 0,0 0 1-16,1-3-3 15,-5 0 8-15,0 0-7 16,-3 3-1-16,-1 1 0 15,-3-1-1-15,0 0 0 16,-4 4 2-16,0-1-1 0,-4 1-26 16,0 3 20-16,0 3-125 15,-3 4 102-15</inkml:trace>
  <inkml:trace contextRef="#ctx0" brushRef="#br0" timeOffset="181294.9499">2809 7566 80 0,'0'0'36'0,"0"0"-29"0,0 0-9 0,0 0 61 0,0 0-47 16,0 0 38-16,0 0-37 15,0 0 18-15,0 0-23 16,0 0 13-16,0 0-16 0,0 0 20 0,0 0-19 15,0 0 11-15,0 0-12 16,0-4 16-16,0 1-16 31,0 0 18-31,0-1-18 16,0 1 7-16,0 0-9 0,0-4 4 16,0 0-6-16,0 4 9 15,0 0-8-15,-4-1 2 16,0 1-3-16,0 0 2 15,1-1-2-15,-1 4-1 16,0 0 1-16,0 0 1 0,-3 4-1 16,-1-1-3-16,1 4 1 15,3-1-2-15,0 4 2 16,0 0-2-16,1 0 2 16,-1 0 6-16,0 1-4 0,4-1 0 15,0-4 0-15,0 1-1 16,4 0 0-16,3-4 8 15,1-3-6-15,-1-3 10 0,5-1-9 16,-1-2 7-16,0-1-7 16,1-3 6-16,-1 0-6 15,-3 0-2-15,-1 0 0 16,-3 3 4-16,0 0-4 31,-4 1 3-31,0-1-3 0,-4 0-1 16,0 1 1-16,-3-1 1 15,-1 3-1-15,-3 1 2 16,-1 3-2-16,1 0-6 16,4 0 4-16,-1 3 0 15,0 4 1-15,1 0-3 16,3 3 2-16,0 0 4 0,8 3-3 16,4-3-148-16,7-3 116 15,0-4-213 1</inkml:trace>
  <inkml:trace contextRef="#ctx0" brushRef="#br1" timeOffset="205527.6997">6707 8337 288 0,'-22'-31'128'0,"18"11"-101"0,0 7-34 0,4 10 62 16,0-4-45-16,0 4 3 16,0-1-9-16,0 4-3 15,0 0 0-15,0 0-1 0,11 27 2 16,-3-4-1-16,-1 1-3 15,1 3 1-15,-1 3 1 16,1 7 0-16,0 3 0 16,-1-3 0-16,4 0 0 15,-3-4 0-15,3 1 0 32,-3-4 0-32,3 0 2 0,-3-7-1 15,-1-2-1-15,1-5 1 16,-1-2 1-16,-3-4-1 15,0-7 5-15,-4-3-5 16,4-7 6-16,-4-3-6 16,0-3 9-16,-4-4-8 0,0 0-1 15,-3-6 0-15,-1-7 4 16,0 0-4-16,-3-4 0 16,0 1 0-16,-8-4-1 0,4-10 0 15,0 0 0-15,-4 3 0 16,0 4 5-16,4 0-4 15,4 0 3-15,-1 10-3 16,1 3 5 0,4 3-5-16,-1 8 6 15,0 2-6-15,5 4-3 16,-1 0 2-16,4 3 0 16,0 7 0-16,0 0-9 15,4 7 7-15,7 3 7 16,8 4-5-16,3 2-2 15,1 4 2-15,3 11 3 0,8 9-3 16,0 3 3-16,4-6-2 16,7 0-1-16,1 0 1 15,-5 3-1-15,-3 0 0 16,-4-3-3-16,-4-3 2 16,-4-4 4-16,-3 0-3 15,-4-3 0-15,-8 0 1 0,-3-4 7 16,-5-3-6-16,-6 0-4 15,-5-3 2-15,-3 0 5 0,-8-4-4 16,-4-3 3 0,-7-3-3-16,0 0-1 0,0-4 1 15,0-3-1-15,3 0 0 32,5-3-3-32,-1 3 2 0,4-4 4 15,8 1-3-15,-1 0-2 16,5 3 1-16,3 0-5 15,4 0 5-15,8 0-6 16,7 0 6-16,4 0 3 16,15 0-2-16,-1 0-2 15,5 0 1-15,4-4 6 0,7-2-4 16,3-1 0-16,1-3 0 16,4-4 1-16,-1 1-1 15,-3 0-1-15,4-1 1 16,-8 1 7-16,-4 3-6 15,-7 0 5-15,-8-7-6 0,-4 4-3 32,-7-8 2-32,-4 5 11 15,-4-4-9-15,-3-1 3 16,-4 5-4-16,-4-1 2 0,-8 4-2 16,-3-1 2-16,-8 4-2 15,0 3-6-15,0 4 4 16,0 0-3-16,1 3 3 15,-1 3-5-15,0 7 5 0,0 7 0 16,0 6 1-16,4 1-3 16,4-1 2-16,3 4 6 15,5-3-4-15,3 2-5 16,3-2 3-16,5-1 8 16,3-6-5-16,0 0-4 15,5-7 2-15,-1 0 3 0,3-3-3 16,5-7 9-16,-4-4-7 15,-4 1 5-15,4-7-6 16,-4-4 11-16,-4 1-9 16,1 0-4-16,-5-4 1 0,1 0 8 15,-5-3-6-15,1 0 2 32,-4 0-3-32,4 3-3 0,-4 4 1 15,0 6-2-15,0 7 2 16,4 7-5-16,0 3 5 15,-1 3 0-15,5 4 1 16,3 0 0-16,0 3 0 16,5 0 0-16,2-3 0 15,5-1 0-15,7-2 0 0,0-4 0 16,0-4 0-16,1-2 5 16,-1-4-4-16,0-7 0 15,-4-3 0-15,-3 0 1 16,0-3-1-16,-5-1 2 15,-2-3-2-15,-5-6 2 16,0-7-2 0,-3 0 5-16,-5-1-5 15,-3 1 0-15,0 0 0 16,-3-7 4-16,-1-6-4 16,-4 3-3-16,1-1 2 15,-1 4 5-15,1 7-4 0,-1 0-3 16,1 7 2-16,3 3 0 15,0 6 0-15,0 4-9 0,1 7 7 16,3 3-4-16,3 10 4 16,1 7-2-1,4 16 3-15,-1 11 4 0,5-4-3 16,3 3 0-16,0 14 1 16,4-3-4-16,3-4 2 15,1 4 1-15,-1-4 0 0,1 0 2 16,0 1-1-16,-4-8-1 15,-1-6 1-15,1-7-4 16,-4-3 2-16,0-7-10 16,0-6 8-16,-3-4-32 15,-5-7 27-15,-3-10-45 32,-4-9 41-32,0-1-57 0,-4-3 53 15,-3-7-35-15,-8 0 38 16,-4 0-35-16,-8 0 36 15,-6-6-14-15,-1-4 19 0,-4 7-4 16,0 0 7-16,0 3 3 16,5 3 1-16,2 4 36 15,5 4-28-15,7 2 36 0,-3 1-33 16,6 3 31-16,5 0-31 16,7 0 22-1,4 0-10-15,4 3-16 16,7 0 5-16,5 0-9 15,6 1 9-15,5-1-9 32,6 0 7-32,5 1-7 0,0 2 6 15,0 1-6-15,-1 0 6 16,1-4-6-16,-4 0 1 16,4 4-3-16,-1 3 8 15,1-3-7-15,-8 3-1 16,-7 0 0-16,-1 0 4 15,-3 0-1-15,-4 0-2 16,-3 0 4-16,-5 0-5 16,1 0 9-16,-8 0-8 0,0 0 5 15,-4 3-6-15,0 4 3 16,-3-1-3-16,-5 1-3 16,1 6 1-16,-8 4-5 31,4 3 5-31,4 4 0 0,3 6 1 15,1-3 2-15,11-1-1 16,-1 1-3-16,9-3 1 16,-1-1 4-16,0-3-3 15,4-3 3-15,0-4-2 16,4-2 5-16,0-5-5 16,0-2 6-16,0-4-6 0,0-4 6 15,-1-2-6-15,-2-5 6 16,-5 1-6-16,0 0 14 15,0-6-11-15,-3-1 6 16,-4-7-7-16,-4 1 4 16,0 3-6-16,-4 0 3 15,0 0-3-15,-3 3 5 0,-1 3-5 16,1 1-3-16,3 3 2 16,0 3-3-16,0 7 2 15,1 7-2-15,3 3 2 0,0 10-2 16,3 7 2-16,5 0 1 15,3 3 0-15,4 3 2 32,8 4-1-32,3 0-3 0,4 10 1 15,1-3-22-15,3-7 18 16,-4-1-87-16,7-5 71 16,5-11-224-16,-1-7 188 15,1-10-121 1</inkml:trace>
  <inkml:trace contextRef="#ctx0" brushRef="#br1" timeOffset="208195.2392">9493 8310 312 0,'-3'-47'141'0,"6"40"-111"0,-6 4-38 16,3 3 45-16,0 0-31 16,-4 3-2-16,0 14-2 0,0 6-8 15,1 1 5-15,-5 6 0 0,1 0 1 16,-5 4 0-16,1 9 0 15,0-3 11-15,-1 1-9 16,1-1 5-16,3-3-5 16,1-4-9-16,-1-3 5 15,5-3 12-15,-1-7-8 0,4-6 19 16,0-4-16-16,0-10 15 16,4-7-15-16,3-3 11 15,1-7-11-15,-1-10 5 16,4-6-7-16,-3-4 6 15,0-3-6-15,-1-4-8 16,1-13 5 0,-5 0 7-16,5 0-5 15,-4 0 5-15,3 4-6 0,-3 6-5 16,4 7 3-16,-5 6 0 16,1 7 1-16,-4 7-3 15,4 7 2-15,-4 9-5 16,4 8 5-16,-1 6-3 15,9 10 3-15,-12 10-2 0,11 10 2 16,8 11 6-16,-4 2-4 16,0-2-3-16,0 2 2 15,0 1 0-15,0-4 0 16,0-3-3-16,0-7 2 16,-3-3 6-16,-1-3-4 15,0-4-3 1,1-7 2-16,-5-3 5 15,1-3-4-15,-4-4 6 16,-1-6-6-16,-3-7 3 16,0 0-3-16,0-7-1 15,-3-3 1-15,-1-3-4 16,-4 0 2-16,-3-4-2 16,0-7 2-16,-12-2-10 0,-7-5 8 15,3 1-13-15,1 3 13 0,0 4-8 16,-1 3 8-16,1 0-3 15,0 6 4-15,-1 4-2 16,4 4 3-16,-3 6-2 16,3 3 2-16,5 0-2 15,3 4 2-15,-4 0 1 0,7-1 0 16,9 4 8-16,3-3-6 16,7 0 5-16,4 0-6 15,5-4 6-15,-1-3-6 16,3-3 9-16,5-1-8 15,3 1 2-15,5-7-3 32,6 0 2-32,1 0-2 0,0-4 5 15,-4 1-5-15,0-4 3 16,0 4-3-16,-4 3-1 16,0 3 1-16,-4 4 1 15,1 3-1-15,3 6-6 16,-4 8 4-16,-3 2 0 15,-1 5 1-15,-3 5 0 0,-4 5 0 16,0-1 5-16,-3 0-4 16,-1 0 3-16,0-3-3 0,1 0 5 15,-5-4-5-15,5-3 9 16,-5-3-8-16,1-4 2 16,-5-6-3-16,1 0 8 31,-4-7-7-31,8-4 5 15,-4-2-6-15,-4-4 11 0,3-7-9 16,1 0-1-16,0-6-1 16,0-7-1-16,-1-1 0 15,1 1 2-15,4 0-1 16,-5-3-1-16,5 6 1 16,3 0-1-16,-3 7 0 0,7 6-3 15,4 8-3 1,-4 2 4-16,0 8-2 15,0 6 3-15,0 3 1 16,0 4 0-16,0 6-3 0,0 8 2 16,-3-5 4-16,-1 1-3 31,4 0 0-31,-4 0 1 0,1 0-1 16,-1-7 0-16,-3 0 5 15,-1-7-4-15,1-3 0 16,-5 0 0-16,1-6 13 15,-4-4-11-15,8-4 1 16,-5-6-2-16,1-3-2 16,0-1 1-16,-4-9 1 0,4-7-1 15,0 3-1-15,3 0 1 16,1 4-4-16,3-1 2 16,4 4-2-16,8 0 2 15,-1 3-2-15,1 1 2 16,-1-1 4-16,1 3-3 15,0 4-2-15,-4 0 1 0,-1 4 1 16,1-4 0-16,-4 3 0 16,0 4-3-1,-3-1 2-15,-1 1 4 16,-3 3-3-16,-5 0-5 0,-3 0 4 16,0 0 0-16,0 0 1 31,0 0 0-31,0 0 0 0,0 3-3 15,-3 1 2-15,-1-1-2 16,0 4 2-16,0 3-2 16,1 0 2-16,-1 3 1 15,0 4 0-15,0 0-3 16,0 6 2-16,1-3 6 16,3 4-4-16,3-4-5 0,1 0 3 15,4-3 6-15,-1-4-5 16,1-3 1-16,7-3 0 15,0-4 1-15,4 0-1 16,-4-9 2-16,0-1-2 16,-4-10 2-16,1 4-2 15,-1-1-1 1,0 1 1-16,-3 0 1 16,-1-1-1-16,-3-2-1 15,0-1 1-15,-4 0 1 16,0 0-1-16,0 4-1 15,0-1 1-15,0 4 1 16,0 4-1-16,0 2-9 0,0 4 6 16,4 7-4-16,3 3 4 0,1 3 1 15,-1 4 1-15,5 7 2 16,3-4-1-16,4 3-1 16,-1-3 1-16,1-3 4 15,0 0-4-15,4-7 9 16,-1 0-8-16,5-3 5 15,-5-4-6-15,-3-6 6 0,0-4-6 16,-4-3 14-16,-4-3-11 16,1-1 6-16,-5-3-7 15,-3-3 1-15,0 0-3 16,-4-3 2-16,-4-1-2 16,0-6 5-16,1 0-5 15,-5 3-3 1,4 7 2-16,4 3-6 15,-7 14-4 1,3 16 8-16,0 4 0 16,8 3 2-16,0 4-3 15,3-1 2-15,1 7 4 16,3 4-3-16,0-4-2 0,4-3 1 16,1-4 4-16,-1-3-3 0,0-3 0 15,0-4 1-15,7-2 1 16,-3-8-1-16,-4-3 5 15,8 0-5-15,-4-3 0 16,-4-11 0-16,0-6 4 16,0-3-4-16,-4-1 3 31,1-3-3-31,-5-3-1 0,1-7 1 16,-4-3-7-16,-1 7 5 15,1 2-3-15,0 8 3 16,0 3-2-16,-1 6 2 15,1 8-2-15,0 12 2 16,0 1-2-16,3 13 2 16,1 4-2-16,3 6 2 0,0 3 4 15,1 11-3-15,3-1-8 16,0 8 6-16,0-1 7 16,0 10-5-16,0 4 1 15,-4-4 0-15,4-3-4 0,-3-3 2 16,-5-7 1-16,-7-4 0 15,0 1 0 1,0-11 0-16,-3-6 2 16,-5-7-1-16,-3-3 2 15,-4-10-2-15,-8-4-3 16,-3-9 1-16,-1-5 1 16,-3 1 0-16,-4-3-20 15,0-4 16-15,4 0-97 16,0 4 79-16,3 6-328 15,9-6 271-15,6-4-45 16</inkml:trace>
  <inkml:trace contextRef="#ctx0" brushRef="#br1" timeOffset="215266.2923">14425 8062 272 0,'-8'-10'121'0,"12"-10"-95"0,-4 6-33 0,4 4 29 31,0 0-8-15,11 0 13-16,4 3-20 16,0 1 25-16,3-1-24 0,5 4 21 0,-1-1-22 15,4 1 14-15,4 0-16 16,8-1 6-16,-1 1-8 16,0-1 6-16,5-2-6 15,-1 2 4-15,-4 1-6 0,-3 0 6 16,0-1-6-16,-4 4 0 15,-4-3 0-15,-7 3-7 16,-5 0 5-16,-6 0-17 16,-1 3 14-16,-3 1-49 15,-8 2 41-15,0 1-104 16,-8 17-166 0</inkml:trace>
  <inkml:trace contextRef="#ctx0" brushRef="#br1" timeOffset="214866.5031">14840 8152 308 0,'0'-20'138'0,"4"13"-109"0,-1-3-37 15,1 7 45-15,0 0-31 0,0-1 6 16,-1 1-8-16,1 0 5 15,-4 3-6-15,0 0 12 0,4 6-11 16,0 4 12-16,-4 7-12 16,3 7-2-16,-3 12-1 0,4 8 4 15,0 6-4-15,0-3 0 16,0 4 0-16,-1-1-1 16,1-3 0-16,0-7-3 0,0 0 2 15,-1-3 4-15,1-3-3 16,0-8 3-16,-4-2-2 15,0-4-1-15,0-3 1 16,0-7-32-16,0-4 24 31,-4-6-101-31,-3-6 84 0,-5-4-268 16</inkml:trace>
  <inkml:trace contextRef="#ctx0" brushRef="#br1" timeOffset="216581.4108">15243 8404 260 0,'4'0'118'0,"0"-7"-93"0,-1-3-32 0,-3 7 43 15,4-1-30-15,0 1-2 16,-4-7-2-16,0 0 6 0,0 0-6 16,0 3 21-16,-4 0-17 0,0 4 8 15,-3 0-10-15,-1 13-2 16,-3 0-1-16,0 3-4 16,3 4 2-16,1 3-2 15,-1 3 2-15,1 1 6 16,3 3-4-1,4-4-5-15,0 4 3 16,4-4 3-16,-1-3-2 16,5 1 3-16,-1-8-2 15,5-3 5-15,-1 0-5 16,0-3 6-16,4-4-6 16,1-3 11-16,-5-3-9 15,11-7 7-15,-6-7 1 16,-5 0-8-16,0 0 7 15,-3 1-7-15,-5-1 9 16,1-3-9-16,0 3-1 0,-4 0-1 16,-4 4 4-16,0 3-4 15,1 0 3-15,-1 3-3 16,8 7-6-16,-4 0 4 0,3 7-3 16,1 3 3-16,4 0 4 15,-1 3-3-15,1-3-2 16,3 17 1-1,1-3 1-15,3-4 5 16,0-3-4-16,0-1 6 31,4-2-6-31,-1-4 9 0,1-4-8 16,0 1 7-16,4-7-6 16,-1 0 9-16,5-3-9 15,-5-4 7-15,1 0-7 16,-4 1 4-16,0-8-6 15,-4-2 6-15,0-1-6 16,-4 0 3-16,1 0-3 0,-1 1 5 16,-4-5-5-16,1 5 0 15,-4-4 0-15,-4 3-1 16,0 0 0-16,0-3 2 0,-4 3-1 16,0 4-6-16,0 3 4 15,-3 3-6-15,-1 10 6 31,1 7-8-31,-1 4 6 0,1 6 5 16,3 0-2-16,0 3 3 16,4-2-2-16,0 2-6 15,0 4 4-15,4-4 0 16,0-3 1-16,3-3 5 16,1-3-4-16,-4-4 6 15,3-4-6-15,1 1 0 0,-1-7 0 16,-3-3-4-16,3-4 2 15,1-3 4-15,0-3-3 16,-1-1-2-16,1 4 1 16,-5 0 1-16,1 0 0 15,4 0 0-15,-1 3 0 16,1 4-6-16,-1 3 5 0,1 3 0 16,3 11 1-16,8 6-6 15,0 0 5-15,-4 3 0 16,0 7 1-16,0 4 8 15,-4 3-6-15,1 16-9 16,-1 1 5-16,-3 0 1 16,-5-7 1-1,1-4 2-15,-4 7-1 16,-4-6-3-16,1-7 1 16,-12-7 4-16,-1-3-3 0,-6-7-2 15,-1-3 1-15,1-7 1 16,-1-4 0-16,0-2 8 15,1-11-6-15,-1-3 10 16,0-7-9-16,-3-3 13 0,3-3-12 16,1-4 9-16,3 0-10 15,4-10 2-15,11-3-4 16,0 0 2-16,4 3-2 16,8 0-6-16,-1 0 4 15,5 7-17-15,-1 3 14 16,0 4-60-1,1 3 50-15,-5 3-129 16,1 0 109-16,-1-3-273 16</inkml:trace>
  <inkml:trace contextRef="#ctx0" brushRef="#br1" timeOffset="219552.0619">16329 8209 288 0,'-4'-13'128'0,"4"9"-101"0,0 4-34 0,0 0 20 16,0 0-12-16,0 7-5 31,0 3 3-31,-4 10-3 0,4 14 3 16,-3 6 1-16,-1 0 0 0,-4-3 0 16,5 13 0-16,-1-3 0 15,-4-6 0-15,5-5 2 16,-1-2-1-16,0-4-1 15,0-6 1-15,4-4 1 16,0-7-1-16,0-3 33 0,0-10-27 16,8-3 12-16,-1-4-13 0,5-3 4 15,-5-7-7-15,1-6 6 16,-1-7-6-16,1-4 4 16,-4 1-6-16,-1-11 14 15,1-6-11-15,0-4 3 31,0 4-5-31,-1 0 8 0,1-1-8 16,-4-6-1-16,4 10 0 16,0 4-1-16,-1 3 0 15,1 3 0-15,0 7 0 16,-4 6 0-16,4 4 0 16,-4 3 0-16,4 7 0 15,-4 4-6-15,3 6 5 0,1 6-3 16,4 8 3-16,-5 12-2 15,1 5 2-15,0 2 1 16,7 7 0-16,1 7-3 16,6 14 2-16,-6-1 6 15,3 0-4-15,0-6-8 0,0 0 5 16,0-1 7-16,0-6-5 0,-4-7 4 16,1-6-3-16,-1-4 2 15,0-7-2-15,-3-2 2 16,-1-8-2-16,-3-3 8 15,0-3-7-15,-4-7 5 16,0 0-6-16,0-4 6 31,-4-2-6-31,0-8 0 0,-3 1 0 16,-1-11 1-16,-3 1-1 16,-8-4-9-16,-3-3 6 15,-5 0-10-15,1-7 9 16,-1-3-10-16,1 6 10 15,0 4-10-15,3 3 10 16,0 7-7-16,5 7 7 0,-5 3-1 16,-7 6 3-16,7 11-5 15,4 10 5-15,4-1 3 16,4 1-2-16,0 0 3 16,3 0-2-16,12-4 5 15,0 1-5-15,7-4 9 0,4 0-8 31,0-4 10-31,4-6-9 0,0 0 4 16,7-3-5-16,-3-4 10 16,-1 1-9-16,5-1-1 15,3-10-1-15,0-6 10 16,-3-1-9-16,-1 4 3 16,0 0-4-16,-3 3 8 15,0 1-7-15,-5 5-1 0,1 5 0 16,0 2-4-16,0 4 2 15,-4 0-2-15,0 4 2 16,0 9 4-16,0 14-3 16,0-7 3-16,0 0-2 15,1 4 2-15,2-1-2 16,-3 1 8-16,1-1-7 0,-1-3-4 16,-4 4 2-16,0 2 0 15,1 5 0-15,-5-5 8 16,1-6-6-16,-1 1 2 15,1-5-3-15,-1-2 5 16,-3-4-5-16,0-3 6 0,0-1-6 31,-4-6 11-31,3 0-9 0,1-3 2 16,0-7-4-16,0 0 2 16,3-7-2-16,1-3-1 15,-1 0 1-15,1-4-1 16,-1-2 0-16,1-1 0 15,-1-7 0-15,1-3 2 16,7 4-1-16,0 3-3 0,4 6 1 16,0 4-2-16,-4 7 2 15,0 3-5-15,0 6 5 16,0 14-6-16,0 10 6 16,0 4 0-16,0-1 1 15,-3 1 0-15,-1 3 0 16,0-1 2-1,1 5-1-15,-1-1-1 16,0-3 1-16,1-4-1 16,-1-3 0-16,-4-3 2 15,1-4-1-15,0-3 2 16,-5-3-2-16,1 0 2 16,-4-7-2-16,0 0 8 0,4-10-2 15,0-7-4-15,-1 0-2 16,1-3 0-16,0 0-1 15,0 0 0-15,-1-4 0 16,5 1 0-16,-4-4 2 16,3 4-1-16,5-7-9 15,-1 3 6-15,4 3 4 16,0 7-2-16,0 1-5 0,0 2 4 16,4 1 3-16,0 0-2 15,0 2 0-15,0 5 1 16,-4-1-1-16,0 0 0 15,0 1-3-15,-4 2 2 16,1 1 4-16,-5 0-3 31,1-1 0-31,-1 1 1 0,-3 0-4 16,0-1 2-16,-1 4-2 16,-3 0 2-16,0 0 6 15,0 0-4-15,0 0-3 16,0 0 2-16,-3 0-3 15,-1 4 2-15,4 2-5 16,-4 1 5-16,0 3 0 0,1 17 1 16,-1 3-3-16,0-3 2 0,0 0 4 15,4-1-3-15,0-2-2 16,0-1 1-16,4 1 1 16,0-4 0-16,0-7 2 15,3 1-1-15,1-4 2 31,7-7 1-31,-4-3-3 16,0 0 5-16,-3-3-5 16,-1-4 3-16,5-3-3 15,-1 0-6-15,-3 0 4 16,-1-4 6-16,-3-9-5 16,0-7 1-16,-8 3 0 15,-4 4 7-15,5 2-6 0,-1 5-4 16,0 2 2-16,0 4-6 15,1 4 5-15,3-1-3 16,0 14 3-16,0 16-2 16,7 0 2-1,1 1 1-15,-1-1-3 0,1 1 2 32,3-4 4-32,0 0-3 0,1-3 3 15,3-4-2-15,0 1 2 16,0-4-2-16,4-4-1 15,0-2 1-15,-4-4 4 16,0 0-4-16,0-4 6 16,0-2-6-16,0-1 3 15,-4-3-3-15,1 0 2 0,-5-4-2 16,1-9 2-16,-5-7-2 16,1 0 5-16,-4 0-5 15,0-1 11-15,0 5-9 16,0-5-1-16,0 11-1 15,0 4-7-15,0 5 5 16,0 5-11-16,0 6 9 0,0 6 1 16,0 8 2-16,0 9 0 15,0 8 0-15,8 2 2 16,-1-6-1-16,1-4-3 16,3 4 1-16,4-7 4 15,0 0-3-15,0 0 0 16,0-6 1-1,1-4 1-15,-1-3-1 16,0-4-9-16,0-3 6 0,0 0 18 16,-4-3-13-16,1-4-1 15,-1-3 0-15,0-4 0 16,0-6-1-16,-3-6-1 16,7-1 1-16,-4-3 1 15,-3 3-1-15,-1 0-3 0,1-3 1 16,-4 6 1-16,0 4 0 15,-1 3 0-15,1 4 0 16,0 3-6-16,7 13-6 16,-3 7 8-1,3 4 0-15,-3 13 2 16,3 9 5 0,0 8-3-16,0-4 0 15,-3 0 1-15,7 14-4 16,-7-4 2-16,-1 1 1 15,1-1 0-15,-4 4 0 16,-1 2 0-16,1 5 0 16,-4-8 0-16,0 1 2 15,-4-10-1-15,1-8-3 0,-1-2 1 16,-4-11 6-16,1-2-4 0,-1-5 6 16,-11-6-6-16,-3-3 0 15,3-7 0-15,0-10 1 16,0-3-1-16,0-7 13 15,0-17-10-15,4 0 0 16,0-3-2-16,4-1-2 0,0-2 1 16,-1 3 1-16,5-1-1 15,-1-2-1-15,4 6 1 16,4 7-21-16,0 3 16 16,0 3-52-16,4 8 43 15,4-1-154-15,3 7 129 16,0-3-299-1</inkml:trace>
  <inkml:trace contextRef="#ctx0" brushRef="#br1" timeOffset="230267.2921">19617 7666 224 0,'0'-16'101'0,"3"6"-79"0,1-1-28 0,-4 8 32 0,4 0-22 15,0-4 16-15,3 4-15 0,1-1 37 16,-4 1-33-16,-4 3 19 0,7 3-20 15,5 4 20-15,-1 3-21 16,-4 7 8-16,5 13-11 16,-1 10 1-16,0 0-4 15,1 1-1-15,-1 9 1 32,0 4-1-32,1-1 0 0,-1 4 0 15,0-3 0-15,0 13-3 16,1-10 2-16,-5-4 6 15,5-2-4-15,-5-11 17 16,1-3-14-16,-1-10 15 16,1-4-14-16,-4-3 9 0,-4-6-11 15,3-4 18-15,1-4-16 0,-4-6 12 16,4-3-12-16,0-4 8 16,-1-6-10-16,9-1 10 15,-5-16-10-15,1-3 4 16,-1-4-5-16,5 0 5 15,-1-3-6-15,0 3 6 32,1-7-6-32,-1-3 0 0,0 4 0 15,-3-1 1-15,3 4-1 16,-3 0 2-16,-1-4-2 16,1 1-1-16,-1 6 1 15,1 7-4-15,-1 3 2 16,1 3-5-16,-1 4 5 15,-3 4 0-15,0 2 1 0,0 1-17 16,-1-1 13-16,1 8-46 16,-4-1 39-16,0 4-63 0,-4 3 56 15,1 6-76-15,-5 11 72 16,-3 10-136-16,-12 0 121 16,-3 0-118-1</inkml:trace>
  <inkml:trace contextRef="#ctx0" brushRef="#br1" timeOffset="232335.2408">20310 8219 252 0,'0'-6'115'0,"4"6"-91"0,-4-4-30 16,0 4 32-16,0-3-22 0,0 0 27 15,0-1-23-15,0 1 32 16,0-1-30-16,0 1 29 0,0 0-30 15,-4-1 7-15,1 1-11 32,-1 0 0-32,0 3-7 15,-3 0 2-15,-1 6 0 16,-3 4 0-16,-1 1-3 16,1 2 2-16,4 20-2 15,-1 1 2-15,1-4 4 16,-1 0-3-16,4-3 0 15,0 0 1-15,1-4 1 0,6-3-1 16,-3-3-1-16,0 0 1 16,8-4 1-16,0-3-1 15,-1-3 16-15,4-3 4 16,1-4-15 0,-1-4 6-16,4 1-9 0,-4-4 12 31,-3-3-11-31,-4-3 0 15,-1-1-2-15,1 1-4 16,0-4 1-16,-4-6 4 16,0-4-3-16,0 3 0 0,0 8 1 15,0 2-7-15,0 1 5 16,0 6-6-16,0 10 6 16,0 11 0-16,4 3 1 0,0-4 0 15,-1 7 0-15,1 0 0 16,4 0 0-16,-1 0 0 15,1-3 0-15,-1-3-6 16,5-4 5-16,-5-4 3 16,4 1-2-16,1-4 9 15,-5-3-7-15,1 0-4 0,-1-6 2 16,1-1 3-16,-1-3-3 16,-3-3 3-16,0-4-2 15,0-7 2-15,-4-9-2 16,0-4 2-16,0 0-2 15,0-3 2-15,0 3-2 16,-4 0-1 0,4-6 1-16,0-1-1 15,-4 0 0-15,4 8 2 16,-4-1-1-16,1 3-3 0,-1 4 1 16,4 3 1-16,0 7 0 15,0 7-3-15,0 3 2 16,0 0-10-16,0 10 8 15,0 10-1-15,4 6 2 0,-1 5 2 16,1 5 0-16,-4 8-3 16,4 3 2-16,7 3 4 15,1 3-3-15,-1-2 0 16,8 6 1-16,-4 3-1 16,0-7 0-16,-4-6 2 15,4-7-1 1,-3-3-1-16,-1-7 1 15,0-3 1-15,1-3-1 16,-1-4-1-16,0-7 1 16,0 0 1-16,-3-6-1 15,0 0 2-15,-1-4-2 16,1-10-1-16,-5-10 1 16,1 1 1-16,0-1-1 0,0 0-1 15,-1-7 1-15,-3 8-4 16,0-1 2-16,0 7 4 15,0 3-3-15,4 4-2 16,-4 2 1-16,0 5-5 0,0 2 5 16,0 4-6-16,0 10 6 15,4 4 0-15,0 6 1 0,-4 0 0 16,7 10 0-16,-3 7 0 16,4 3 0-16,-1-10 2 15,1 1-1-15,-1-8-1 16,5 1 1-16,-1-1 1 15,8-3-1-15,0-3-1 32,-4-4 1-32,-4-3-1 0,8-3 0 15,-4-4 11-15,0-3-9 16,0-3-3-16,8 0 1 16,-4-4 5-16,-4-3-4 15,3 0 6-15,-2-4-6 16,6 1 3-16,-7-7-3 15,4 0 2-15,0-7-2 0,-4 4 2 16,-4-1-2-16,4 1 2 16,-7 3-2-16,0-4-1 15,-5 7 1-15,1 1-1 16,-4-1 0-16,-4 3 0 0,-3 4 0 16,-1 0-6-16,-11 7 2 31,8 3 3-31,-4 3-3 15,4 4 3-15,-1 3-2 16,-3 3 2-16,8 11-2 16,-5 6 2-16,1 4 1 15,4-8 0-15,-1 5 0 16,0-8 0-16,5 1 2 16,-5-4-1-16,8 0-3 0,0-4 1 15,8-2 1-15,-5-4 0 16,5-7-3-1,3 1 11-15,-3-4-7 16,-1-7 0-16,1 0 0 16,3-3-1-16,8-3 0 15,-8-11 2-15,-3-6-1 0,0 0-1 16,-5-4 1-16,1-2 1 16,0-8-1-16,0 7-1 15,-4-3 1-15,0-7-1 0,-8 0 0 16,4 0 0-16,1 4 0 15,-1-4 0-15,8-4 0 32,-1 8 0-32,1 3 0 0,-4 6 0 15,0 4 0-15,0 7-6 16,-7 6 5-16,10 0-3 16,-6 10 3-16,-1 4-5 15,0 10 5-15,8 13-6 16,-8 7 6-16,8 9 3 15,3 5-2-15,5 6 0 0,-1 6 1 16,0-3-1-16,1 4 0 0,-1 0-3 16,4 16 2-16,0-6 6 15,4-4-4-15,0-3-5 16,0-10 3-16,-4 0-20 16,0 0 17-16,0-10-35 31,-4-7 29-31,4-7-56 0,-7-3 50 15,-4-6-155-15,-8-11 131 16,-4-16-165 0</inkml:trace>
  <inkml:trace contextRef="#ctx0" brushRef="#br1" timeOffset="232557.6004">20672 7810 392 0,'0'-10'174'0,"8"-10"-137"0,-1 7-47 0,-3 10 4 0,0-1 2 16</inkml:trace>
  <inkml:trace contextRef="#ctx0" brushRef="#br1" timeOffset="241147.8013">21517 7898 204 0,'0'-7'92'0,"0"4"-73"0,0-4-24 16,4 7 53-16,-1-4-39 16,1 1 16-16,0 0-18 15,-4-1 30-15,8 4-29 16,-5-3 25-16,1 3-24 0,-4 0 6 15,0 0-11-15,0 0 1 16,4 7-4-16,0-1 2 0,-1 8-2 16,-3-1 5-16,0 11-5 15,0 6 0-15,0 0 0 16,0 4-1-16,0 2 0 16,0 5 2-16,-3 6-1 15,-1 3-3-15,0-3 1 16,4 0 4-1,0-7-3-15,0-3 6 16,0-7-5-16,0-7 0 16,0-3 0-16,0-6 1 15,0-4-1-15,0 0 13 16,0-7-10-16,0-3 14 0,0-3-13 16,4-7 0-16,-4-3-3 15,0-4-2-15,0-10 1 0,0-7-1 16,4-2 0-16,-1-5 11 15,-3-2-9-15,8 3 5 16,-4-4-5-16,0-6-1 16,3 6 0-16,-3 1 4 15,3 2-4-15,5 8 0 16,-1 3 0-16,-3 3-4 0,14 7 2 16,-7 3-2-16,0 4 2 15,-3 3 1-15,6 3 0 16,-2 4-3-16,2 6 2 15,-6 4 1-15,7 3 0 16,-4 3 0-16,-4 4 0 16,0 0-3-1,-3 6 2-15,-8 4 4 16,0-4-3-16,0 1 3 16,-4-4-2-16,-3 0 2 15,-1 0-2-15,0-3-3 16,1-4 1-16,-1 1 1 15,1-4 0-15,-1 0-3 16,1-4 2-16,3-2 6 0,0-1-4 0,0 1 3 16,1-4-3-16,3 0 2 15,0 0-2-15,0 0-1 16,0 0 1-16,0 0-1 16,7 0 0-16,1 0 2 15,3 3-1-15,0 4 5 31,4-1-5-31,1 4-3 0,-5 4 2 16,8 2 0-16,-4 11 0 0,0 7-3 16,0-1 2-16,4-3 6 15,-4 1-4-15,-4-1-3 16,-3 0 2-16,-8-7 3 16,0 8-3-16,-4 2 3 15,-7-6-2-15,-1-4 5 0,5-3-5 16,-12-3 0-16,4-3 0 15,-4-4 4-15,0 0-4 16,0-4 0-16,0-2 0 16,-7-4 1-16,3 0-1 15,-7-7 2-15,8-3-2 16,3-7-1 0,0 4 1-16,4-1-1 15,0 1 0-15,3 3 0 0,1 0 0 16,11 3-6-16,-4 1 5 15,1 2-3-15,3 1 3 16,0 3-2-16,0 0 2 16,7 3 6-16,8-3-4 15,4 0-3 1,0 0 2-16,0 4 3 16,0-1-3-16,-1-3 0 0,1 0 1 15,4 0 1-15,0 0-1 16,-5-3-1-16,9-1 1 15,-8-2-1-15,0-1 0 16,-4 0 8-16,3-3-6 16,1 0 2-16,-7-3-3 0,10-4 2 15,-7 0-2-15,-3-6 2 16,-1-4-2-16,-7 0-1 16,7 4 1-16,-3-1-7 15,-1 4 5-15,-7 0 3 16,8 3-2-16,-5 4-5 15,-3 3 4-15,0 3 3 0,0 4-2 16,-11 3-11-16,11 6 9 16,-4 11 0-16,4 0 2 15,0 13 0-15,0 0 0 16,4 0-3-16,-4 0 2 0,0 1 4 16,8-5-3-16,-5-2 0 31,5 3 1-31,-1-7 1 15,5-3-1-15,-1-4 5 0,0 0-5 16,1-6 9-16,-1 0-8 16,-3-11 16-16,3-2-14 15,4-4 1-15,-4 0-3 16,1 0 7-16,-5-4-7 16,1-6 2-16,-1 0-3 0,8-10-1 15,-3-7 1-15,-9 0-1 16,9-3 0-16,3 0 0 15,-4-4 0-15,0 7 0 16,-3-3 0-16,-1-4 0 16,5 4 0-16,-5 7 2 15,-3 3-1 1,0 3-3-16,-4 3 1 16,7 4-5-16,-7 3 5 15,0 4-3-15,0 3 3 16,0 3-2-16,0 4 2 15,0 3-2-15,4 7 2 0,-4 3-5 16,8 10 5-16,-8 7 0 16,3 3 1-16,1 0 0 15,0 7 0-15,0 3-3 16,0 0 2-16,3 14 6 0,1-7-4 16,3 0-3-16,0-7 2 15,8-3 0-15,0-7 0 16,-4-3 2-16,11-4-1 15,1-3-1-15,3-3 1 0,0-4-4 16,-3-3 2-16,-1-3-47 16,-3-3 38-16,-8-4-81 15,0-4 70-15,4-3-173 16,-8-6 149-16,-7-4-155 16</inkml:trace>
  <inkml:trace contextRef="#ctx0" brushRef="#br1" timeOffset="241363.9587">22162 8038 328 0,'-8'-16'148'0,"8"26"-117"0,4-17-39 0,-4 7 53 15,4-3-37-15,15-1 5 16,-1-6-8-16,9 0-1 15,7 3-3-15,3 1 2 0,-6-1-2 16,6 4-45-16,1-1 34 16,3-2-198-16,-3-1 162 31,0-10-140-31</inkml:trace>
  <inkml:trace contextRef="#ctx0" brushRef="#br1" timeOffset="241548.4377">22192 7505 376 0,'-30'-10'171'0,"26"10"-135"0,4 0-46 0,0 0-58 0,0 0 51 16,4-3-321-16</inkml:trace>
  <inkml:trace contextRef="#ctx0" brushRef="#br1" timeOffset="245779.4734">22810 7613 240 0,'0'-4'108'0,"4"4"-85"0,0 0-29 31,-4 0 21-31,11 0-13 0,-3 4-9 16,-5-1 5-16,9 4 7 16,-9 3-5-16,1 13 7 0,0 17-6 15,-4 1 0-15,-8 6 0 16,1 13-1-16,-12 0 0 16,11 4 0-16,-3 0 0 15,4 6-3-15,-1-3 2 0,4-10 6 16,1-3-4-16,3-11 34 15,0-6-28-15,7-10 29 16,1-4-27-16,-8-6 29 16,11-7-29-16,0-7 5 15,1-3-10-15,-1-6 8 16,-4-4-9 0,1-14 4-16,-4-9-5 15,-4-4 8-15,7-3-8 0,-3-7-1 16,0 0 0-16,0-7 4 15,-1 4-4-15,1 0 3 16,-4-1-3-16,11-9-1 16,-3 3 1-16,-4 3 7 15,3 4-6-15,1 3 7 0,-1 4-6 16,1 6-10-16,-1 7 5 16,-3 3 4-16,8 0-2 15,-5 7 3-15,-3 3-2 16,0 4-6-16,3 9 1 15,-7 4 3 1,4 7-6-16,3 7 6 0,-3 9 3 31,0 7-2-31,0 17 0 16,3 7 1-16,1 3-4 16,-4 3 2-16,7 0-2 15,-4 1 2-15,1-1 1 0,0-3 0 16,-1 3 2-16,1 1-1 15,-5-8 5-15,9-6-5 0,-5-7 0 16,1-6 0-16,3-7-1 16,-3-4 0-16,-1-6 5 15,-3-4-4-15,0-3 3 16,-4-3-3-16,-4-7-6 16,-4 0 4-16,-3-3-8 15,0-4 6-15,-4-10 2 0,3 1 1 16,5-11 0-16,-12 3 0 15,8 1 0-15,-4-1 0 16,0-2-3-16,-1 2 2 16,1 4 4-16,-3 3-3 15,6 0-2-15,5 4 1 16,-5 3 4 0,5 0-3-16,-1 0 3 15,5 3-2-15,-1 0 5 16,4 1-5-16,4-1 6 15,-1 0-6-15,5 1 3 16,-1-1-3-16,5 0 5 16,-5 1-5-16,12-1 9 0,-4-7-8 15,4-2 2-15,-8-1-3 0,12 4 8 16,-8 2-7-16,4 5-1 16,-4-1 0-16,0-3 1 15,0 7-1-15,-4 9-3 16,1 1 1-16,3 10-5 15,-4 0 5-15,-7 3 0 16,7 6 1-16,1 1 2 0,-5 3-1 16,1 7-3-16,3 4 1 15,-4-8 9-15,1 4-6 16,0-7 10-16,-5-3-9 16,9-4 7-16,-9-3-7 15,5-3 1-15,-4-3-3 31,-4-8 13-31,0-6-10 0,7 4 6 16,-3-8-7-16,4 1 6 16,-5-4-6-16,1-9 1 15,-4-8-3-15,11 1-3 16,-11-1 1-16,19-3 1 16,-11-3 0-16,14 3 0 15,-7 1 0-15,1-1 0 0,-5 3 0 16,8 4 0-16,-4-3 0 0,0 9-3 15,0 4 2-15,-4 4-5 16,1 2 5-16,-1 8-8 16,0 2 6-16,1 8 2 15,-5 2 1-15,4 5 0 32,1 2 0-32,-9 0 0 0,9 18 0 15,-5-8 0-15,1 4 0 16,-1-10 2-16,-3 0-1 15,4-4 5-15,-5-6-5 16,-3 0 0-16,8-7 0 16,-4 0 4-16,-4-4-4 15,0-6 6-15,0 0-6 0,0-3 6 16,0 0-6-16,4-4 9 16,-4-10-8-16,7-6 5 15,-3-1-6-15,-4 1 0 16,7-1 0-16,-3 1-4 15,0 0 2-15,7 2 4 16,-3 1-3-16,-4 0-5 0,7 3 4 16,4 1 3-16,-4 2-2 0,1 1-5 15,-9-1 4-15,9 4 3 16,-1 0-2-16,0 0 0 16,-7 4 1-16,7-1-4 15,1-7-9 16,-9 4 9-31,9 4 1 0,-12-1 2 16,7 4-17-16,-3-1 13 16,0 8-57-1,-4-1-26-15,0 0 63 16,0 1-85-16,-4-1 83 16,0 4-158-1,-3-1 140-15,3 5-78 0</inkml:trace>
  <inkml:trace contextRef="#ctx0" brushRef="#br1" timeOffset="245964.4222">23689 8223 328 0,'0'-7'148'0,"7"4"-117"0,12-7-39 16,-11 6 59-16,-5 1-42 15,9-4-3-15,-5 0-3 16,1 1-135-16,-8 2 104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0:46.3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 4 288 0,'-4'-7'131'0,"4"7"-103"0,4 0-35 0,-4 0 17 0,0 0-9 15,0 0-37-15,0 0 28 16,0 0-260-16,0 7 209 31,0 0 7-31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1:47.03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22 174 156 0,'-15'-10'72'0,"12"10"-57"0,-1 0-19 0,4 0 62 16,0 0-47-16,0-3 22 15,4-1-24-15,-1 1 17 16,1 0-19-16,4-1 13 0,-1 1-15 16,1 0 11-16,-1-1-11 31,1 1 8-31,-1-1-10 0,8 1 13 16,-3 3-12-16,3 0 3 15,4 0-5-15,0 0 10 16,-1 0-9-16,5 3 10 15,3-3-10-15,-3 4 7 16,11-4-7-16,0 3 1 16,4 1-3-16,3-1 5 0,8 0-5 15,0 1 3-15,4-4-3 16,3 3 5-16,5 0-5 16,-5 1 0-16,8-1 0 15,-3 0 7-15,3 1-6 0,4-4 2 16,3 3-3-16,5 0 5 31,-1 1-5-31,4-4 9 0,0 0-8 16,8 0 5-16,-4-4-6 15,4 1 0-15,0 3 0 16,-1-3 1-16,5-1-1 16,-1 1 2-16,1 3-2 15,3-3 2-15,-7 3-2 16,3 0 2-16,8 0-2 0,-11 0 5 15,3 3-5-15,5 0 0 16,-1 1 0-16,-4-4 4 16,8 0-4-16,-7 0 0 15,3 0 0-15,-3 0 4 16,3 0-4-16,4 0 0 16,0 0 0-16,-4 0 1 0,4-4-1 15,8-2 2-15,-8 2-2 16,0 1 8-16,4 0-7 15,0-4-1-15,-1 4 0 16,12-4 1-16,-11 3-1 16,0-2-1-16,0-1 1 0,0 4 4 31,-4-4-4-31,3 0 3 16,-3-3-3-16,1 4-1 15,-5-1 1-15,8 0 1 16,-12 4-1-16,8-4-3 0,-7 4 1 15,-5-11 1-15,5 4 0 16,-1-6 0-16,-3 12 0 16,0 1-3-16,-4-1 2 0,-4 1 4 15,0 0-3-15,-4 3 0 16,1 0 1-16,-1 0-1 16,1 0 0-16,-1 10-3 15,16 0 2-15,-12-3 9 16,-4-4-6-16,1 4-4 15,-5-1 2 1,-3-2 3-16,0-1-3 16,-8 0 0-16,-3 1 1 15,-12-4 1-15,-4 6-1 16,1-2-1-16,-12 6 1 16,-7 3-49-16,-8 4 38 15,-23 0-204-15,-14 3 166 16,-9-13-197-16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1:53.63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 31 124 0,'0'-7'55'0,"4"4"-43"0,-4 3-15 0,3 0 29 16,-3-3-21-16,0-1 32 15,4 1-29-15,-4 3 42 31,0-3 15-31,8 3-47 0,-1-4 26 16,-11 1-21 0,4 6-16-16,-3 1 2 15,3-1-7-15,0 0 8 16,0 4-8-16,7 3 5 16,-11 0-6-16,4 3 6 15,0 8-6-15,-3-1 6 0,10 3-6 0,-3 4 3 16,0 3-3-16,3 7-1 15,-3 3 1-15,0 14-4 16,3 3 2-16,1-4 4 16,-1 1-3-16,1 10-2 15,0-4 1-15,-1 0-2 32,1 1 2-32,-1 16 4 0,1-7-3 15,-1-6 3-15,1-4-2 16,-1 4-3-16,1-7 1 15,3-7 4-15,-3-3-3 16,-1 0-2-16,5-4 1 16,-5 1 4-16,1-4-3 15,-1 4 3-15,1 6-2 0,-4-6 11 16,-1-4-10-16,1 3 5 16,0-9-5-16,0-1 2 15,-1 4-3-15,1 0 5 16,0-3-5-16,0-4-3 0,-1 0 2 15,1 0 3-15,-4 0-3 16,0-3 9-16,0 0-7 0,0 0 7 16,0-4-6-16,0 7 1 15,0 7-3-15,0-3 8 16,0-4-7-16,0-3-4 16,4 0 2-16,-4-4 3 15,0 0-3-15,4 1 6 31,-4-4-5-31,0 7 6 16,0 3-6 0,0-3 9-16,0-4-8 15,0 1 2-15,0-1-3 16,0 1-1-16,0-1 1 16,0 1 1-16,0 2-1 15,0-2 2-15,0-1-2 0,0 4-1 16,0 7 1-16,0-4-4 15,0-3 2-15,0-1 6 16,0 1-4-16,0 3 6 16,0-6-6-16,0-1 0 15,0-3 0-15,0 11-1 32,0 2 0-32,0-6 5 15,0-4-4-15,0-2 0 16,0 2 0-16,0-3-1 15,0-3 0-15,4-4 0 16,-4-3 0-16,0-3-6 16,0-7 5-16,0 0-56 15,0 0 45-15,0-3-156 0,-4-7 130 16</inkml:trace>
  <inkml:trace contextRef="#ctx0" brushRef="#br0" timeOffset="4317.4356">54 175 56 0,'-4'-13'29'0,"4"13"-23"0,0 0-7 0,0 0 17 31,0 0-13-31,0 0 32 16,-8-4 18-1,1-2-38-15,3-1 30 16,0 4-34-16,4-1 33 0,-4 1-33 16,1-4 26-16,-1 4-28 0,0-1 21 15,4 1-23-15,0 0 19 16,0 3-19-16,0 0 7 16,0 0-10-16,0 0 15 15,0-4-15-15,0 4 12 0,0 0-11 16,8-3 8-16,-8 3-10 0,7-3 7 15,-3 3-7-15,0-4 4 16,-8 4-6-16,8 0 6 16,0 0-6-16,-4 0 11 15,0 0-9-15,3 4-1 16,9-4-1-16,-1 0 1 31,-4 0-1-31,1 0 2 0,3 10-2 16,1-4 2-16,3 1-2 15,0-3 5-15,4-1-5 16,3 0 3-16,5 1-3 16,-1-1-1-16,4 0 1 15,4 1 4-15,0-1-4 16,4 0-3-16,0-3 2 0,-1 0 3 16,12 0-3-16,0 7 6 15,0-4-5-15,4 1-3 0,0-1 2 16,11-3 0-16,-4 0 0 15,1 3 2-15,-5 1-1 16,8-1 2-16,-3 0-2 16,3-3-1-1,3 0 1-15,-2 0-1 16,10 0 0-16,0 0 5 16,-3 0-4-16,7 0-3 15,-3 0 2-15,3-3 3 16,4-4-3-16,3 4-5 15,1 0 4-15,0-1 6 16,0 8-5-16,3-4 4 0,-3-4-3 16,7 4 2-16,-3 0-2 15,-5 0-1-15,9 4 1 16,-1-4-4-16,-4-4 2 16,8 1 6-16,-7 3-4 15,-4 0 3-15,11-3-3 16,-4-1 5-16,0 1-5 0,12 3 6 15,-12-3-6-15,8-4-3 16,-4 7 2-16,0-7 5 16,-4 1-4-16,4 9-3 0,0-6 2 15,-7-1 0-15,3 1 0 16,-4-4 5-16,1 4-4 31,7 3 6-31,-8-4-6 0,-3 4 0 16,7-3 0-16,-3 0 1 15,-1-1-1-15,5 4 5 16,-5 0-5-16,-3 0 0 16,-4 0 0-16,22-3-1 15,-11 0 0-15,-3-1 2 16,-1 4-1-16,-3 4-1 0,-8-1 1 16,1 0 1-16,10-6-1 15,-7 0-3-15,4 3 1 16,-1 0 4-16,5 3-3 15,-4-3 3-15,3 0-2 16,-3-3-1-16,3 3 1 16,-3-4-4-16,7 8 2 0,-7-4 4 31,-4 0-3-31,-4-4 0 16,0 4 1-16,-3 0 1 15,-5 4-1-15,-3-4-1 16,4 3 1-16,-8 0 1 0,-4 4-1 15,-3-7 2-15,-4 3-2 16,7-6 5-16,-4 13-5 0,1-13 0 16,0 9 0-16,-5 1-4 15,5-3 2-15,-1-8 4 16,-3 11-3-16,0-10 3 16,-4 3-2-16,8-4-1 15,3-3 1-15,0 4 1 16,1 0-1-16,-1-1-6 0,0 1 4 15,1 3 6-15,-5 0-5 16,-3 0-2-16,-4 0 2 16,7-3 8-16,5-1-6 15,-12 1 2-15,0 0-3 16,0-1-1-16,-4 4 1 16,-3 0-1-1,-5 0 0-15,5 0 2 16,-1 4-1-16,-3 2 2 15,-8-2-2-15,-4-1 2 16,1 0-2-16,-5 1 2 0,1-1-2 16,-4 4-1-16,0-7 1 15,-4 7-1-15,0-7 0 16,0 6 2-16,4-2-1 0,-4-4 2 16,4 0-2-16,0 0 5 15,-4 3-5-15,-4-3 6 16,0 0-6-16,1 0 3 15,-5 3-3-15,1-3 5 16,-1 0-5-16,1 10 3 16,-4-3-3-1,-1-4 2-15,5 1 1 16,-1-1-3 0,1 4-1-16,-4-1 1 15,3 1-1-15,1 0 0 16,-1 3-3-16,1 3 2 15,-1 4 1-15,1 7 0 16,3-1 2-16,1 4-1 0,-1 10-3 16,0 10 1-16,1 3 1 15,-1-3 0-15,0-4 0 16,-3 11 0-16,7-4 0 16,0 1 0-16,-4 2 0 0,12 1 0 15,-4 3 2-15,-4 6-1 16,0-2-3-16,0-1 1 0,0-6 4 15,-4-1-3-15,1-2-2 16,-1-1 1-16,0-3 4 16,1 3-3-16,-1-3 3 15,0 10-2-15,-3-3-3 16,3-4 1-16,-3-3 1 31,-1-4 0-31,-3 4 0 0,3 0 0 16,-3-7 2-16,11-3-1 15,-15-3-3-15,12-1 1 16,-5 1 4-16,1-4-3 16,-1 0-2-16,1-3 1 15,-1 6 4-15,5 8-3 16,-5-8 0-16,1-3 1 0,-1-6-1 16,1 3 0-16,-4-7 0 15,-1 0 0-15,1 0 0 16,0-3 0-16,0-1-3 15,-1-2 2-15,-3 3 6 16,4-7-4-16,0 20 0 31,-4-3 0-31,4-4-1 0,-1-3 0 16,1 0 0-16,0-3-6 16,0 3 5-16,0 0 6 15,-1 0-5-15,1 1 1 16,0-1 0-16,0 0-4 15,3 0 2-15,-3 7 4 16,3 6-3-16,-3-3 0 0,0-3 1 16,0 0-1-16,0 0 0 15,3-4-6-15,-3-3 5 16,0-3 3-16,-1 3-2 16,1-3 0-16,0 6 1 15,4 1-1-15,-5-1 0 16,1-3-3-16,0 1 2 0,0-5 6 15,-4 1-4-15,3-4 0 16,1 1 0-16,-4-1-1 16,0 1 0-16,4-1 2 15,0-3-1-15,-4 0-1 16,0 0 1-16,3-3-4 0,-3 0 2 31,4-1 4-31,-4-6-3 16,0 0 3-16,0 0-2 0,0 0-1 15,0 0 1-15,0 0-1 16,0 7 0-16,0-7 0 16,0 0 0-16,0 3 2 15,0-3-1-15,-4 4-3 16,1-4 1-16,-1 0 4 0,-4 0-3 16,1 0-5-16,-4 0 4 15,-5 0 0-15,1 0 1 16,-4 0-3-16,1 0 2 15,-13 0 1-15,-6 0 0 16,-1 3 0-16,-3-3 0 16,3 0 2-1,-11 0-1-15,-8 0-1 16,-3 3 1-16,-8 1-1 16,0-1 0-16,-7 1 0 15,-1-1 0-15,-6 0 0 16,-9 1 0-16,-3-1-3 15,-16 4 2-15,5-1-2 16,-4 1 2-16,-5 0-2 0,-6 10 2 16,-12-4 6-16,7-3-4 15,-3 0 0-15,0 10 0 0,-12-6-1 16,12-1 0-16,-7 0 2 16,-1-3-1-16,-4-3-3 15,8 3 1-15,-7-6 1 16,-1-1 0-16,-14 0-3 0,7 1 2 15,-8 2 1-15,4-2 0 16,-11-1-3-16,15 0 2 16,-4 1 4-16,4-1-3 15,-7 0-2-15,3-3 1 16,0 4 1-16,-3-1 0 16,3 0 0-1,4 1 0-15,0-1 0 16,-4 0 0-16,8 1 2 15,3-4-1-15,1 0-1 16,3 0 1-16,-7 3-1 16,-1-3 0-16,1 0-3 15,11 0 2-15,-7 0 1 16,10 4 0-16,-6-4 5 0,3 3-4 0,-8 0-3 16,12 1 2-16,4-4-3 15,-1 3 2-15,4 0 4 16,-3 4-3-16,15-4 0 15,-8 1 1-15,0-4-1 16,4 3 0-16,-8 4 0 16,12-1 0-1,7-2-3-15,-7-1 2 16,3 1 6-16,4-4-4 16,1 6 0-16,6-6 0 15,5 4-1-15,-8-8 0 16,15 4 0-16,4-3 0 15,3 0 0-15,5 3 0 16,-1 0 0-16,8 0 0 0,7 0 2 16,5 0-1-16,3 0-1 15,0-4 1-15,0 1-1 16,7-1 0-16,1 4 5 16,3 0-4-16,4 0-5 15,4 0 3-15,0-3 3 16,3 3-2-16,5 0 0 0,-5 0 1 0,1 3-4 15,7-3 2-15,4 0 1 16,4-3 0-16,-1 3 0 16,5 0 0-16,-1-3 2 15,4 3-1-15,1 0 2 16,3 0-2-16,0 0-3 31,0 0 1-31,0 0-2 0,0-4 2 16,0 4 9-16,0 0-6 15,0-3-7-15,0 3 5 16,3-3-1 0,-3-1 3-16,0 4-1 15,12-6-1 1,-5 2-2-16,-3-2 1 0,0 2 4 16,-8 1-3-16,0 0 0 15,8-1 1-15,-8-3-1 16,0 1 0-16,8 2 0 15,-8-2 0-15,8-1 0 16,-8 0 0-16,1 1 2 16,-1-1-1-1,4 0-1 1,0-13 1-16,0 3-1 0,0 7-3 16,7-13 2-16,-3 3 1 15,0 3 0-15,0 4 0 16,0-1 0-16,-1 1 2 15,1 3-1-15,0-4-3 16,0 4 1-16,-1 0 1 0,1-3 0 16,0-1 2-16,3 1-1 15,1 0-6-15,0 3 4 16,-5-1 6-16,5-2-5 16,-1 3 1-16,-3 0 0 15,0 3-4-15,4 1 2 16,-5-1-16-16,1-7 13 0,-4 1-135 15,-4-14 108-15,1-3-400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2:00.08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3 215 148 0,'-4'-4'65'0,"4"4"-51"0,0-23-17 0,0 19 35 0,0 1-26 15,0 0 14-15,0-1-14 16,0 1 24 0,0 3 6-16,0 0-26 0,0 0 21 15,0 0-24-15,0 0 8 16,0 0-11-16,4 0 17 16,4 10-2-1,3 0-13 1,4 0 9-16,4-3-12 15,7 0 10-15,-3-1-10 16,7-2 7-16,8-4-7 16,0 3 1-16,3 0-3 15,4-3-1-15,12 4 1 16,-4-4 4-16,7 0-4 0,0 0 3 16,4 0-3-16,4 0-1 15,0 0 1-15,8 0-1 16,3 0 0-16,0 0 0 15,4 0 0-15,11 0-3 0,-3 0 2 16,3 0 4-16,4 0-3 16,0 0 3-16,4 0-2 0,7 0-1 15,-7 0 1-15,7 0-1 16,1 0 0-16,6-4 0 16,-6 4 0-16,-5 0 0 15,8 0 0-15,1 0 2 16,-5 4-1-16,8-4-1 31,-12 0 1-31,16 0 1 0,-8 0-1 16,-4 0-3-16,8-4 1 15,-4 1 4-15,8 3-3 16,0 0 3-16,-4-3-2 16,-1-1-3-16,1-6 1 15,0 0 4-15,27 0-3 16,-9 3 6-16,-7 1-5 0,-7 2 3 15,7 1-3-15,0 0 8 16,8-1-7-16,-19-2-7 16,0 6 5-16,0-14 2 15,-4 4-2-15,8 7-2 0,-12-1 1 16,-7 1 6-16,15 0-4 31,-4-1 9-31,0 1-8 0,0 0-1 16,-11-1 0-16,11 1 1 15,-8 0-1-15,1 3 8 16,3 0-7-16,-7 0-1 16,-4 0 0-16,0-4 1 15,0 1-1-15,-7 0 2 16,7-1-2-16,-12 4-1 0,-3-3 1 16,0 0 1-16,4-1-1 15,-4 1-1-15,-4-1 1 16,4 1-4-16,-7 3 2 15,-5-3 6-15,-3-1-4 16,4 1-3-16,3 0 2 16,-3-1 3-16,-1 1-3 0,-3 0 3 15,4 3-2-15,-4 0 2 16,-4-4-2-16,-4 1-3 16,12 0 1-16,-4-1 4 15,-8 1-3-15,0 0 6 0,-3-1-5 16,-1 4 0-16,-3 0 0 31,-8 0-1-31,-3 0 0 0,-4 0 2 16,-4 0-1-16,-4 0-1 15,0 0 1-15,-4 0-1 16,4-3 0-16,-3-1 2 16,3 4-1-16,-4 0-6 15,1-3 4-15,-5 3-20 16,1 0 17-16,0-3-55 0,-1 3 46 15,-3-4-91-15,-4 1 80 16,-4 3-258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2:01.9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2 171 236 0,'-4'0'108'0,"8"0"-85"0,-4 0-29 16,0 0 32-16,0 0-22 15,0 0 19-15,0 0-18 16,3 0 26-16,1 0-23 15,-4 0 24-15,4 3-24 0,0-3 21 16,-4 0-22-16,7 4 5 0,1-1-8 16,-1 0 5-16,1 1-6 0,-1-1-5 15,1-3 2-15,7 4 11 16,0-1-9-16,4-3 3 16,4 3-4-16,-1 1 2 15,1-1-2-15,7 0 2 31,0-3-2-31,4 0-1 0,8 0 1 16,3 0 1-16,4 0-1 16,0 0 2-16,7 4-2 15,5-1-6-15,-1 0 4 16,0 1 0-16,8-1 1 16,0 0 2-16,4 1-1 15,3-1 2-15,8 0-2 0,-4 1-1 16,-3-1 1-16,7 0 1 0,-4-3-1 15,4 0-1-15,3 0 1 16,5 0 1-16,-1 0-1 16,5 0-3-16,-5-3 1 15,8 0 4-15,-4-1-3 16,4 4 3 0,-3-3-2-16,7 0 2 15,-1-1-2-15,1 1-1 16,4 0 1-16,-5 3 1 15,1-4-1-15,8 1 2 16,-5 0-2-16,8-1-1 16,-3 1 1-16,-9 0 4 15,13-1-4-15,-1 1-3 0,7 0 2 16,-7 3 0-16,-3-4 0 16,3 1 5-16,4-1-4 15,7 1 3-15,-7 3-3 16,-4-3-1-16,4-1 1 15,0 1-4-15,7 0 2 0,-7 3 4 16,-4-4-3-16,0 1 3 16,27 0-2-16,-16-1-1 15,1 1 1-15,-39 0 7 0,46-7-6 16,-3 3-4-16,-9 0 2 16,-33 4 3-16,34-1-3 15,-1 1 6-15,-7 0-5 31,-3-11 0-31,3 8 0 0,-4-1-1 16,-7 4 0-16,-4-4 0 16,0 4 0-16,-7-1-3 15,7 4 2-15,-8 0 1 16,-7 0 0-16,0-3 2 16,4-1-1-16,-4 4 2 15,0-3-2-15,0 3-3 0,-4 0 1 16,-4 0 4-16,4-3-3 15,0-1 6-15,-3 1-5 16,-4-4-5-16,-1 7 3 16,5 0 6-16,-9 0-5 15,1 0 4-15,-7-3-3 0,-1 0-1 32,8-1 1-32,-8 1-1 15,-3 0 0-15,-1-1 0 0,-7 4 0 16,0-3 2-16,4 3-1 15,-4-3 2-15,-4 3-2 16,-3-4-1-16,-5 4 1 16,-3 0-1-16,4-3 0 15,-8-1-3-15,8 4 2 0,-8 0 1 16,0 0 0-16,0 0 0 16,1 0 0-16,-1 0 2 15,-4 0-1-15,1 0-3 16,-5 0 1-16,5 0-22 15,-12 0 18-15,-4 4-132 16,4-1 106-16,-19 1-304 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2:04.0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66 345 88 0,'-23'-3'42'0,"23"-14"-33"0,0 4-11 16,0 9 24-1,-4 1 16-15,1 0-28 16,-5-1 38-16,4 1-36 16,1 0 38-16,-1-1-37 15,0 4 27-15,0 0-30 0,1 0 26 0,-1 0-27 16,0 0 18-16,4 0-20 16,0 0 10-16,0 0-12 15,0 0 13-15,0 0-13 16,0 0 14-16,0 0-14 15,8 4 6-15,3 2-8 0,8 1 4 16,0 0-6-16,-1 3 6 16,5-3-6-16,0-1 6 0,3 1-6 15,4-4 6-15,8 1-6 16,3-1 6-16,5 0-6 16,-1-3 6-16,4 0-6 15,15 0 0-15,-4 0 0 31,1 0 1-31,-1 0-1 0,8 0 5 16,3-6-5-16,5 2 3 16,7 8-3-16,0-4 5 15,0 0-5-15,0-7 6 16,0 0-6-16,0 1 0 16,3 2 0-16,9 1-1 15,-5-1 0-15,-3 1 0 0,3 0 0 16,4-1 2-16,-3 1-1 15,7 3-3-15,-8 0 1 16,-3 0 4-16,15-3-3 16,0-1 0-16,3 4 1 15,-3 0 1-15,0 0-1 16,7-3-3 0,1 3 1-16,-5-3 1 15,8 3 0-15,-3-4 2 16,7 1-1-16,3 0-1 15,1-1 1-15,-4 1-1 0,0 0 0 16,3-1 0-16,1 1 0 16,11-1 8-16,-15 1-6 15,0 0-4-15,3-1 2 0,5 1 3 16,7 3-3-16,-12-3 3 16,5-1-2-16,-5 1 8 15,-3 0-7-15,4-1-4 16,-8 1 2-16,8 0 3 15,3-1-3-15,-3 1 6 16,-4 0-5-16,15-4 0 0,0 0 0 16,-12 0 1-16,-7 4-1 15,0 0-3-15,-7-1 1 16,-4 1 6-16,0 0-4 16,-8-4 3-16,-4 0-3 0,5 4 5 15,-5 0-5-15,-3-1 6 31,-1 1-6-31,5-4 0 16,-4 0 0-16,-4 4 1 0,11-4-1 16,-15 4-1-16,-4 0 1 15,-3-1 4-15,11 1-4 16,-8 0 3-16,-3-1-3 16,-4 4 2-16,0-10-2 15,0 4 2-15,-4 2-2 0,-8 1 2 16,1 0-2-16,-1-1-3 15,9 1 1-15,-5-1 6 16,-4 1-4-16,1 0 3 16,-8-1-3-16,11 4-1 15,-3-6 1-15,-8 6 1 16,0-7-1 0,-4 4-3-16,4-4 1 15,4 0 4-15,-4 1-3 16,-4 2 0-16,0 1 1 15,1-1-1-15,-5 4 0 16,1 0 5-16,3 0-4 0,-4 0-5 16,-3 0 3-16,-4 0 0 15,-4-3 1-15,0 3 8 16,-7-3-6-16,0 3-1 0,-5 0 0 16,5 0-1-16,-8-4 0 15,8 4 8 1,-4 0-9-16,3-3 4 15,-3 0-2 1,-4 3-1-16,-4 0 1 0,1-4 1 31,-5 4-1-31,1-3-1 16,-8 3 1-16,0 0 1 16,0 0-1-16,0 0-1 15,0 0 1-15,4 0-7 16,-4 0 5-16,0 0-45 15,0 0 36-15,0 0-91 0,0 0 77 16,0 0-130-16,-15 10-132 31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2:12.04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 40 116 0,'0'-17'55'0,"0"34"-43"0,0-27-15 0,0 10 40 15,4 0-30-15,0 0 32 16,-4-4-30-16,4 1 33 0,-4 0-32 15,0-1 43-15,0 1-41 0,0 0 23 16,0-1-25-16,0 4 27 16,0-3-28-16,4 0 21 15,-4 3-22-15,0 0 21 0,0-4-22 16,3 4 16-16,-3 0-17 16,0 0 17-16,0 0-18 15,4 0 9-15,-4 0-10 16,0 0 12-16,0 0-12 15,4 4-2 1,0 2 13-16,-1 8-12 0,1 3-4 16,0-1 1-16,0 1 0 15,-1 3 0-15,1 4 2 16,0 2-1-16,0 5-3 16,0 5 1-16,3 11 1 15,1-3 0-15,-5 3 2 16,5 0-1-1,-1 0-1-15,1 3 1 16,3 0-1-16,-3 4 0 16,3-1 0-16,-3 8 0 0,-1 2 0 15,5-2 0-15,-5-4 0 16,1 0 0-16,-1 3-3 16,-3-6 2-16,0-1 4 15,-1 1-3-15,1 0 0 0,0 3 1 16,0 3-1-16,3-7 0 15,-3 1 2-15,4-4-1 16,-5 4-1-16,5 0 1 16,-4-7-1-16,3-1 0 15,-3-2 0-15,4 0 0 16,-5-1 0 0,5 4 0-16,-4 7 0 15,-1-7 0-15,5-4 0 16,-4-3 0-16,3 1 2 15,1-8-1-15,-1 4-3 16,1 3 1-16,-1-3 9 16,1-3-6-16,-4-1 2 15,0 1-3-15,3-1 8 0,1 1-7 0,-5-4-1 16,1 3 0-16,0 8 4 16,3-8-4-16,-3 1 0 15,0-4 0-15,0 0-4 16,0 0 2-16,-1-6 4 15,1-1-3-15,0-3 0 16,0 0 1-16,-1 14 1 16,1-7-4-16,4-4 2 15,-1-3 3-15,1 0-3 16,-4 0 0-16,-1 0 1 16,1 1 1-16,0-5-1 15,0 1-1-15,-1 0 1 31,9 0 4-31,-5-4-4 0,1 0 0 16,-1 1 0-16,-3-4 1 16,-4 0-1-16,4-3-3 15,-4-1 1-15,0 1 4 16,0-7-3-16,0 0 0 0,0 0 1 16,0 0-32-16,0 0 24 15,0 0-174-15,-34-23-161 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2:23.31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 8 132 0,'0'0'62'0,"0"0"-49"0,3 0-16 15,-3 0 40-15,0 0-30 0,4 0 32 16,0 0-30-16,0 0 35 16,-1-3-33-16,1 0 28 0,0-1-29 15,-4 4 6-15,4 0-11 16,0 0 2-16,-4 0-5 15,0 0 13-15,0 0-11 16,0 0 14-16,0 0-13 0,0 0 17 16,0 0-17-16,0 0 9 15,0 0-10-15,0 0 12 16,0 0-12-16,0 0 14 16,3 4-13-16,-3-4 14 15,0 0-14-15,8 3 14 16,-1 0-14-1,1 1 11-15,-1-4-11 16,1 0 11-16,3 0-12 0,4 0 0 16,0 3-2-16,1 0 4 15,2-3-5-15,13 0 6 16,-1 0-6-16,4 0 0 16,0 0 0-16,0 0-1 15,7 0 0-15,4 0 2 0,0 0-1 16,8 0-1-16,-4 0 1 15,0 0-1-15,12 0 0 16,-5 0 0-16,1 0 0 16,-4 0 0-16,14 4 0 15,-3-4 0-15,1 0 0 16,-1 0 2 0,-4 3-1-16,8-3 2 15,0 3-2-15,-8-3-3 16,0 0 1-16,8 0 1 15,0 0 0-15,-4 0 0 16,0 0 0-16,-3 4 0 16,3-4 0-16,-4 0-3 15,-3 3 2-15,-5-3 1 0,-3 0 0 16,15 0 5-16,-3 0-4 0,-5 0-3 16,1 0 2-16,-4 0 0 15,-1 0 0-15,1 0 0 16,0 3 0-16,0 1 0 15,-8-4 0-15,0 0 0 16,12 0 0-16,-4 0 0 0,-1 0 0 16,1 0-3-16,0 0 2 15,-4 0 4-15,0 0-3 16,4 0-2-16,-8 0 1 16,0 0 1-16,-3 0 0 15,-1 0 2-15,5 0-1 31,3 0-1-31,-4-4 1 0,-4 4-1 16,1 0 0-16,-1 0 2 16,1 0-1-16,-8 0-3 15,3 0 1-15,1 0 1 16,-4 0 0-16,-4 0 2 16,4 0-1-16,-4 0-3 15,0 0 1-15,-3-3 4 0,-1 3-3 16,-3-3 0-16,7 3 1 15,0 0 1-15,-4 0-1 0,-3 0-3 16,-4 0 1-16,4-4 4 16,-5 4-3-16,-3-3-2 15,1 3 1-15,-5 0 1 32,0 0 0-32,1 0-3 0,-5 0 2 15,1 0-33-15,-1 0 27 16,-7 0-90-16,0 0 74 15,-4 0-228 1,-7 7 194-16,-30-7-87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2:24.75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-1 188 124 0,'3'-7'55'0,"16"10"-43"0,-8-6-15 15,-7 3 9-15,0 0-5 32,0-4 5-32,0 1-5 15,7 0 34-15,-4-1 9 16,1 1-32-16,-1 0 30 0,-3 3-33 16,0 0 27-16,0 0-27 15,0-4 23-15,-1 4-23 16,1 0 14-16,0 0-17 15,-4 0 22-15,4 0-21 0,-1 0 25 16,5 0-24-16,-4 0 10 16,3 0-13-16,1 0 13 15,-1 0-13-15,5 0 9 0,3 0-11 16,0 4 7-16,4-4-7 16,0 0 4-16,3 0-6 31,8-4 3-31,0 4-3 0,4 0 2 15,0-3-2-15,0 0-1 16,12 3 1-16,-1 0 1 16,4 0-1-16,4 0 2 15,-1 0-2-15,12 0 2 16,-3-4-2-16,-1 1-3 16,0 3 1-16,12 0 9 0,-4 0-6 15,0-10-1-15,0 10 0 16,3-10 1-16,1 10-1 15,0 0-1-15,-5 0 1 16,-14 0-1-16,30-7 0 16,-23 0 0-16,20 1 0 15,3 2 5 1,-8 1-4-16,-15 0-5 16,16-1 3-16,3 1 6 15,-4-7-5-15,1 3 4 16,-5 1-3-16,-3 2-1 15,0 8 1-15,0-4-1 0,0 0 0 16,-12-4 2-16,12-3-1 16,-4 4-1-16,0 0 1 0,-3-1 1 15,-5 1-1-15,8 3-1 16,-7 0 1-16,-4 0 1 16,0 0-1-16,-4 0-3 15,3-3 1-15,1-1 4 16,0 1-3-16,0 3-2 15,-4 0 1-15,0-3 1 0,0-1 0 16,0 4 5-16,-4 0-4 16,-4 0 0-16,1 0 0 15,-1 0 4-15,-3 0-4 16,7 0 0-16,1-3 0 16,-5 0-1-16,1-1 0 15,-1 1-3 1,-3 3 2-16,-4 0 4 15,7-3-3-15,-7-1 0 16,-8 4 1-16,-3-3-1 16,-4 3 0-16,-4 0-6 0,-4 0 5 15,-3 0-42-15,-8 0 34 16,11 0-73-16,-15 0 63 16,-7 0-174-16,-12 0 149 0</inkml:trace>
  <inkml:trace contextRef="#ctx0" brushRef="#br0" timeOffset="-8895.3897">-13-1384 160 0,'0'-4'72'0,"0"4"-57"0,0-3-19 0,0 3 48 0,0 0-36 15,0 0 37-15,0 0-34 16,0 0 26-16,0 0-28 15,0 0 15-15,4 0-18 0,-4 0 8 16,0-3-10-16,0 3 1 16,0 0-4-16,0 0 8 15,0 0-7-15,0 0 13 0,0 0-11 16,0 0 3-16,0 0-5 16,0 0 8-16,0 0-8 15,0 0 2-15,0 0-3 16,11 3 16-16,-11-3-13 15,12 3 15-15,3-3-14 16,0 0 9 0,0 0-11-16,0 0 10 15,4 0-10-15,0 0 4 16,3 0-5-16,8 0-1 16,1 0 0-16,10 4 4 15,-3-1-4-15,3-3-3 0,1 3 2 16,-1-3 0-16,4 0 0 15,8-3 2-15,0 3-1 0,4 0 8 16,-5 0-7-16,5 0 5 16,-1 3-6-16,1-3 9 15,0 0-8-15,-5 0-1 16,12-3 0-16,1 3 1 16,-1-3-1-16,0-1 2 15,0 4-2-15,0 0 2 0,-4 0-2 16,1 4-1-16,-5-4 1 15,4-4 4-15,5 1-4 16,-9 0 3-16,1 3-3 16,-5 0-1-16,1 0 1 15,-4 0 1-15,4 0-1 16,-4 0-3 0,0 3 1-16,0-3 4 15,-7 0-3-15,10 0 3 16,1 0-2-16,-4 0 2 15,0 0-2-15,0-3 2 16,-4 3-2-16,4 0 2 16,0 0-2-16,-3 0-3 15,3 0 1-15,-8 0 4 0,1 0-3 0,3 0-2 16,4 0 1-16,-4-4 1 16,-3 4 0-16,-1 0 2 15,-3 0-1-15,-1 0 2 16,-3 0-2-16,0-3 5 15,0 3-5-15,-4 0-3 32,1 0 2-32,-1 0 8 0,-4 0-6 15,-3 3-1-15,-1-3 0 16,1 0-4-16,0 0 2 16,-4 0 9-16,-1 0-6 15,1 0-1-15,-4 0 0 16,8-3-1-16,-4 3 0 15,3-3 0-15,1 3 0 0,-4 0 5 16,0 0-4-16,-4 0 6 16,0-4-6-16,0 4 3 15,-4 0-3-15,4 0 2 0,-3 0-2 16,-1 0-1-16,0 0 1 16,1 0-1-16,3-3 0 15,0 0 0 1,0-1 0-16,0 1 0 15,0 3 0-15,0-4 0 16,0 4 0-16,0 0 0 16,0 0 0-16,-3-3 0 15,3 3 0-15,-4 0-3 16,0 0 2-16,-3 0 4 16,-1 0-3-16,-7 0 0 0,8 0 1 15,-1 0-1-15,1 0 0 16,0 0 0-16,-1-3 0 15,1 3 0-15,-1-4 0 16,1 4 0-16,-1-3 0 0,-7 3 0 16,8 0 0-16,-8 0 8 15,7 0-6-15,-7 0-4 16,0 0 2-16,4 3 5 0,4 1-4 16,-8-4 3-16,7 6-3 15,-3 1 2-15,-4-7-2 16,0 0-1-16,8 4 1 15,-5 2-1-15,1 1 0 32,-4-7 0-32,8 7 0 0,-5-1 5 15,-3-6-4-15,4 7-3 16,-4-7 2-16,8 3 0 16,-8-3 0-16,7 10 2 15,-3-3 5 1,0 0-6-16,0 0-3 15,-1-1 2-15,-3 1 0 0,4 0 0 16,-4-1 0-16,4 1 0 16,-4 0 0-16,4-4 0 15,-1 4 2-15,-3-7-1 16,12 10-1-16,-1-3 1 0,-3-1-7 16,-1 4 5-16,-3 0 6 31,3 0-5-31,-3 4-2 0,7-1 2 15,-11 4 5 1,12 0-4-16,-5 3-8 0,1 0 5 16,-1 10 4-16,1 10-2 15,-4 1 0-15,3-8 1 16,-3-3-4-16,0-3 2 16,3 0 1-16,-3 6 0 0,0 1 2 15,0-4-1-15,-1 0 5 16,1-3-5-16,0 3-8 15,0 4 5-15,3-1 4 16,1 1-2-16,-4 6 3 16,3 7-2-16,-3-7-3 15,3 4 1-15,-3-4 1 0,0-3 0 16,0 3-3-16,0 4 2 16,-1-8 1-16,1-2 0 15,0-1 0-15,0 4 0 0,-1 0 2 16,1 0-1-16,4 7 2 15,-5 6-2-15,1-3-1 32,0-4 1-32,0 4-1 0,3-10 0 15,1 7-3-15,-4-1 2 16,3-2 4-16,1-8-3 16,-5 4-2-16,1-4 1 15,0 4 4-15,0-3-3 16,3 6 3-16,-3 7-2 15,0-4-9-15,0-2 6 0,-1-4 1 16,1-4 1-16,-4 1 8 16,4-8-6-16,3 25-9 15,1-8 11 1,0-3-4-16,-5-3 0 16,1 0 1-16,0-3-7 15,0-1 5 1,3 4 8-16,1 0-5 15,-5 0-7-15,1-7 5 16,0 0 5-16,0-6-5 0,0 2-2 16,-4-2 2-16,3-4 0 15,-3-3 0-15,4-1 2 16,-4 1-1-16,0 0 2 16,0-4-2-16,0-6-6 0,0 3 4 15,4 4 6-15,-4-1-5 16,4-3 1-16,-4 0 0 15,0 0-4-15,0 0 2 16,0-3-2-16,0 0 2 16,0-1 6-16,-4-2-4 15,4-4 3-15,0 3-3 0,0 0-1 16,-4 1 1-16,4-4-1 16,0 0 0-16,-4 3 2 15,-3 4-1-15,7-7-1 16,-4 3 1-16,0 0 1 15,0-3-1-15,1 4-3 32,-1-4 1-32,0 3 4 0,0-3-3 15,4 0 0-15,-3 0 1 16,-1 0-1-16,-4 4 0 16,1-1 0-16,-1-3-3 15,4 0 2-15,1 0 4 16,-1 0-3-16,0 0 3 15,0 0-2-15,1 0-3 0,-1 0 1 16,0 3-2-16,0-3 2 16,1 0 6-16,-1 0-4 15,0 0 0-15,0 0 0 16,-3 0-1-16,-5 0 0 16,1 0 0-16,-4 0 0 15,-4 0-6 1,0 0 5-16,0 0 8 15,-3 0-5-15,-8 0-7 16,-8 0 5-16,0 0-1 16,4 0 1-16,0 0 2 15,0 0-1-15,-3 0-3 16,-5 4 1-16,1-1 1 16,-1-3 0-16,-3 3 5 0,0 1-4 15,-12-1-3-15,-3 0 2 16,3 1-6-16,1-1 5 15,7 0 0-15,-8 1 1 16,-3-1 2-16,3 0-1 0,1 1-1 16,-1-1 1-16,-7 4-1 15,-4-4 0-15,4 4-3 0,8-4 2 16,-1 1 4-16,-7-1-3 16,4 0-5-16,-1 1 4 15,1-1 3-15,-12 0-2 16,1 1 0-16,7-1 1 15,3 0 1-15,-3 1-1 32,0-1-1-32,4 0 1 0,0 1-4 15,-1-1 2-15,-3 1 4 16,0-1-3-16,4 0 0 16,3 1 1-16,4-1-1 15,-3-3 0-15,-1 0-3 16,1 3 2-16,3-3 4 15,0 4-3-15,4-1-2 0,-7-3 1 16,-5 3 1-16,8-3 0 16,8 0 0-16,4 0 0 15,3 4 2-15,0-4-1 16,-7 0-1-16,4 0 1 0,-1 0-4 16,4 0 2-16,4-4 1 31,1 4 0-31,2 0 0 15,1 0 0-15,4 0-3 0,3 0 2 16,-3 0 4-16,3 0-3 16,-7 0 0-1,0 4 1-15,7-4-1 16,1 0 2-16,3 0-1 16,0 0-3-16,4 0 1 0,0 0 1 15,3 0 0-15,1 3 2 16,0-3-1-16,0 0-1 15,3 0 1-15,0 0-1 16,1 0 0-16,-1 3 0 16,1-3 0-16,3 0 0 15,0 0 0-15,1 0 0 0,-1 0 0 16,0 0 0-16,0 0 0 16,4 0 0-16,-4 4 0 15,4-4-12-15,0 0 10 16,0 0-22-16,0 0 18 15,0 0-42-15,0 0 37 16,0 0-65 0,0-4 58-16,0 1-144 15,-15-7-127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6:09.51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-3 0 116 0,'0'-3'55'0,"0"0"-43"0,4 6-15 0,-4-3 49 15,0 0-37-15,0 0 44 16,0 0-40-1,0 0 31-15,0 0-33 16,0 0 28-16,0 0-30 0,0 0 16 16,0 0-19-16,0 0 20 15,0 0-20-15,0 0 11 16,0 0-12-16,0 0 16 0,0 0-16 16,0 0 12-16,0 0-12 15,0 0-1-15,0 0-2 0,0 0 7 16,0 0-7-16,3 9 2 15,-3-9-3-15,0 0 8 16,4 9-7-16,-1-3-9 16,1 0 5-16,-4 1 1 15,3 5 3 1,-3 0-1-16,4 1-1 0,-4-1 1 16,3 0-1-16,1 1 0 15,-1-1 5-15,-3 3-4 16,4 1-5-16,-1-1 3 15,1 0 3-15,-4-2-2 16,0 2 3-16,3-3-2 16,-3 1-12-1,0-4 9-15,4 0 12 16,-4 7-6 0,0-4-2-16,0 0-3 15,0-3 3-15,0-2-2 16,0-1 0-16,0 0 1 15,0-3-13-15,0 0 10 16,-4-3-33-16,1 0 27 0,-1-9-42 16,1 0-26-1,-1-1 56-15,-3 1-108 16,0 0 99-16,4 0-119 16</inkml:trace>
  <inkml:trace contextRef="#ctx0" brushRef="#br0" timeOffset="801.025">-10-34 64 0,'7'-3'29'0,"-3"3"-23"0,3-3-7 15,-7 3 64-15,0 0-50 16,3 0 58-16,1 0-54 15,-4 0 31-15,3 0-35 16,1 3 15-16,-4-3-20 31,3 0 15-31,-3 0-18 0,4 0 15 0,-4 0-15 16,3 0 17-16,4 0-17 16,-3 3 4-16,3 0-7 15,0-3 10-15,0 3-9 16,0-3-1-16,0 3-1 15,7 0 1-15,0 3-1 0,3 1-1 16,1-4 1-16,-4 0 1 16,0 9-1-16,0-3 2 15,0 0-2-15,0-2-3 0,0 5 1 16,0 0 1-16,-4-3 0 16,-3 1 2-16,0-1-1 15,0 0-1-15,0 0 1 16,0 1-1-1,-3-1 0-15,-4 0 5 16,0 0-4-16,0 1-3 16,0-1 2-16,-4 0 8 15,1 0-6-15,-1 1 5 16,-3-1-6-16,0 0 0 16,0 0 0-16,0 1 1 15,0-4-1-15,0 3 2 0,-7-3-2 16,4 0-6-16,-1 0 4 15,-6-3 3-15,3 1-2 16,0-1 0-16,3 0 1 16,1 6-7-16,-1 0 5 15,1-3-17-15,-1 0 14 16,1 1-15-16,3-4 14 0,0 0-11 16,0 0 12-16,0 0-46 15,0-3 39-15,3 3-74 16,1-3 64-16,-1 0-163 15</inkml:trace>
  <inkml:trace contextRef="#ctx0" brushRef="#br0" timeOffset="2266.9741">505 172 132 0,'0'-3'62'0,"4"3"-49"0,-1-3-16 15,-3 3 37-15,4-3-27 31,-1 0 31-31,0 0-29 0,1 0 27 16,-4 0-27-16,0 0 29 0,0-1-29 16,0 4 10-16,0-3-13 15,0 3 12-15,0-3-13 16,0 3 0-16,0-3-3 16,-4 0 10-16,1 0-10 15,0 3 8-15,-1 0-7 0,1 0-2 16,-1 0 0-16,1 0-1 15,-1 0 0-15,1 0 2 16,-1 0-1-16,1 0-1 16,-1 3 1-16,1 0-4 15,-1 0 2-15,1 0 4 16,-4 0-3 0,4 4-2-16,-1-1 1 15,1 0 4-15,-8 0-3 16,4 0 0-16,0 3 1 15,0 1 1-15,4-1-1 0,0 3 5 16,9-2-5 0,-2 2-3-16,3 6 2 15,0-2 5-15,0-4-4 0,0 6 14 0,0 1-11 16,3-7 6-16,-3 1-7 16,3-4 6-16,1 0-6 15,-1-3 6-15,0-3-6 16,1 0 9-16,-1-3-9 15,1-9-1-15,-1 0-1 16,-3-6 4-16,0 2-4 0,0 1 6 16,0 0-6-16,0-4 6 15,0 1-6-15,-4-1-3 16,1 1 2-16,-1 0 5 16,-3 2-4-16,0 1-3 15,0 0 2-15,0 2 0 16,0 4 0-1,0 0-3-15,0 3 2 16,0 0-5-16,0 3 5 16,0 0 0-16,0 6 1 0,3 0 0 15,1 3 0-15,-1 1 0 16,1-1 0-16,6 3 0 16,1-2 0-16,6 2 0 15,-3 3 0-15,0-2 0 0,0-1 0 16,-1-3 0-16,1-3 0 15,-3 0 2-15,-1 1-1 16,0-4-1-16,1-3 1 16,3 0-1-16,-4-7 0 15,0-2 5-15,1 0-4 16,-4 0 0 0,0 0 0-16,0-1-1 15,0-2 0-15,-4 0 5 16,0-4-4-16,1 1 9 15,-1-1-8-15,-3 1-1 16,0 0 0-16,0-4 1 16,0-5-1-16,0 5 2 15,0 1-2-15,0 2-3 0,-3 1 1 16,-1-1 6-16,4 4-4 16,-3 0-3-16,3 0 2 0,0 2 3 15,0 1-3-15,-3 3 3 16,3 0-2-16,0 0-1 15,0 2 1-15,0 1-4 16,0 0 2-16,0 0-2 0,0 0 2 16,0 3 1-16,-4 0 0 15,4 0-3-15,0 0 2 16,0 3-2-16,0 3 2 16,0 1 1-16,0 2 0 15,4 3 2-15,-1 4-1 31,0-1-3-31,1 3 1 0,-1 1-2 16,1-1 2-16,-1 1 1 16,8-1 0-16,-1 1 0 15,0-1 0-15,4 1 2 16,0-4-1-16,-3 0 2 16,-1 1-2-16,0-4-3 15,1 1 1-15,-1-1 4 0,4-3-3 16,-4 0-2-16,4 7 1 0,-3-4 6 15,2-3-4-15,-2-3-8 16,-1 1 5-16,1-11-24 16,-1 8 20-16,-3-11-42 15,0 1 36-15,-4 0-67 32,1 0 60-32,-4 0-112 0,0 0 100 15,-4-1-140 1</inkml:trace>
  <inkml:trace contextRef="#ctx0" brushRef="#br0" timeOffset="3341.0229">741 101 216 0,'-4'0'98'0,"8"0"-77"0,-8 0-26 0,4 0 30 0,0 0-21 16,0 0 24-16,0 0-21 16,0 0 19-16,0 0-19 15,7 0 16-15,0 0-18 0,-3 0 12 31,6 0-1-15,0 0-12-16,4 0 7 0,0 0-8 16,0-3 6-16,0 0-6 15,7-3 1-15,6 0-3 16,-3 0 5-16,1 3-5 16,2 0 3-16,-2-1-3 15,2 1-3-15,-2 0 1 0,-1 0 4 16,0 3-3-16,4-3 0 15,-4 3 1-15,0 0-1 16,-3 0 0-16,-4 0 2 0,1 0-1 16,-4 0 5-16,-4 0-5 15,0 0 3-15,-3 0-3 32,0 0 11-32,0 0-10 0,-7 0 5 15,0 0-5-15,0 0 2 16,0 0-3-16,0 0 2 15,0 0-2-15,0 0-1 16,0 0 1-16,-3 0 1 16,-1 0-1-16,-6 6-3 15,-1 0 1-15,-2 1 1 16,2-1 0-16,1 3 0 16,-1 0-3-16,1 1 2 15,3 2-2-15,0 3 2 16,0 1-2-16,4-1 2 15,-1 3 4-15,4-2-3 0,0-1 3 32,4 7-2-32,-1-4-6 15,1-2 4-15,6-4 8 0,0 6-5 16,8-2-1-16,-4-7 0 16,0-9-4-16,-4 6 2 15,4-9 9-15,-4 0-6 16,4 0-1-16,-4-6 0 15,1 0-1-15,-4-1 0 0,0 1 2 16,0 0-1-16,-4 0 5 16,0-1-5-16,1 1 3 15,-4-3-3-15,0 0 8 16,0-1-7-16,3 1-9 16,-3 0 5-16,0-1 4 15,0 1-2 1,0 3 3-16,0-1-2 15,0 4 2-15,0 0-2 16,0 3-1-16,0 0 1 0,0 0-1 16,0 0 0-16,0 3-6 15,0 0 5-15,0 0 3 16,0 6-2-16,0 3-2 16,0 0 1-16,4 4-2 0,-1-1 2 15,4 0 9-15,0 1-6 16,0 2-9-16,0 1 5 15,3 2-7-15,11-3 6 16,3 10-62-16,-3-7 50 16,-3 1-167-16,-1-4 140 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2:26.27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1 161 160 0,'-4'-3'72'0,"4"3"-57"0,4-3-19 0,0 3 59 0,-4 0-44 15,0 0 32-15,0 0-31 16,4 0 41-16,-1-4-41 15,1 4 32-15,0 0-33 0,0-3 19 16,-1 3-22-16,1-4 10 16,0 4-13-16,0 0 8 0,3 0-10 15,1-3-1-15,-1 3-1 16,1 0 7-16,3 0-6 16,1 0 5-16,-1 0-6 15,0 0 3-15,8 0-3 16,7 0 11-16,1 0-10 15,-1-3 0-15,4 3-1 0,1-4-1 16,-1 1 0-16,7 0 2 16,5 3-1-16,-1-4 2 15,5 1-2-15,-1 0-1 16,0-1 1-16,12 4 10 16,-5-3-9-16,1 3 0 15,0-3-1 1,7-1 4-16,4 4-4 15,0-3 3-15,4 0-3 0,4-1-3 16,3 1 1-16,-3-1 4 16,-4 4-3-16,7 0-2 15,1 0 1-15,-5 0 6 16,1 0-4-16,0-3-3 16,-1 3 2-16,-3 0 3 0,-4 0-3 15,0 0 0-15,4 0 1 16,-15 0 4-16,11 0-4 15,0 0 6-15,0 0-6 16,0 0 3-16,-3 0-3 16,-1-3 2-16,-7 3-2 15,7 0 2-15,0 0-2 0,-3-4-3 16,0 4 1-16,-5-3 6 16,1 3-4-16,0-3-5 15,0-1 3-15,-1 4 3 16,-3-3-2-16,-3 3 3 15,-5-3-2-15,8 3-1 32,0 0 1-32,-4 0-4 0,1 0 2 0,-5-4 6 15,1-6-4-15,-1 4-3 16,-3 9 2-16,0-10-3 16,-1 7 2-16,-3 0 4 15,-4-10-3-15,-3 14 3 16,-1-4-2-16,-3 6-3 15,3-16 1-15,-3 3 4 0,-1 4-3 16,-3 0-2-16,19-1 4 16,-4 4-2-1,-4-3 0-15,-4 3 1 16,1 0-4-16,-5 0 2 16,-3 0 4-16,0 0-3 15,0 0 0 1,-4-3 1-16,0 3-1 0,0 0 0 15,-3 0 0-15,-1 0 0 16,0-7 0-16,0 7 0 16,1 0-3-16,-1 0 2 15,-3 0-19-15,-1 0 16 16,1 0-49-16,-1 0 40 16,1 0-123-16,-1 0 105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2:28.1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-2 37 76 0,'0'-10'36'0,"0"10"-29"0,4 0-9 0,-4 0 49 16,0-3-37-16,0 0 41 0,0 3-38 15,4-4 30-15,-1 1-32 16,-3 3 25-16,0-4-27 16,0 1 21-16,0 0-23 0,0 3 8 15,4-4-11-15,-4 4 37 16,4 0-32-16,-4 0 22 0,0-3-23 31,0 3 24-31,0 0-24 0,0 0 12 16,0 0-14-16,0 0 16 15,4 0-17-15,-1 0 18 16,5 3-18-16,-4 1 12 16,0-4-12-16,3 3 19 15,-3 0-18-15,0-3 5 16,-4 4-7-16,7-4 8 0,-3 3-9 16,0 1 2-16,-1 2-4 15,1 8 2-15,0 6-2 16,0 0-3-16,7 0 1 15,-3 3-2-15,-1 4 2 16,1 3 4-16,-1 4-3 16,5 6 3-16,-1 7-2 0,-4 0-6 15,5 7 4-15,-1-1 3 16,-3 1-2-16,-1-1 0 16,1 1 1-16,-5-4-4 15,5 0 2-15,0 10 4 16,-5-3-3-16,5-3 0 15,-4-4 1 1,-1 7-1-16,1-7 0 16,-4 0 0-16,0-3 0 0,4 0 0 15,-4 0 0-15,0-3 2 16,0 3-1-16,4 3-3 16,-1-3 1-16,1 0 1 15,0-4 0-15,0 1 0 16,0-4 0-16,-1 0 0 0,1 4 0 15,0-4 2-15,0-3-1 16,-1 0-1-16,1-4 1 16,0 1-4-16,0-1 2 15,-1 4 4-15,1 3-3 16,0-3 6-16,0-3-5 16,0-1-5-16,-1 1 3 0,5-1 3 15,-4-6-2-15,-1 0-2 16,1 3 1-16,0-1 4 15,0 1-3-15,0-3-5 16,-4 0 4-16,11-3 3 16,-4 2-2-16,1 1 3 31,-1-3-2-31,9-1-3 0,-5 1 1 16,0-4 1-16,-3 10 0 15,-1 3 0-15,1-3 0 0,-1-3 2 16,-3-3-1-16,0-1-1 15,0-3 1-15,-1 0-4 16,1-3 2-16,0 0 4 16,0-4-3-16,-1 1 3 0,1-4-2 15,0 0 2-15,0 0-2 16,-4 0-3-16,4-3 1 16,-4-1 1-16,3 1 0 15,-3 3 0-15,0 4 0 16,0-4 0-16,0 0 0 15,4-4-3 1,-4 1 2-16,0 6 1 16,0-13 0-16,4 11 2 15,0-1-1-15,-1-4 2 16,-3 1-2-16,0 0-6 16,0-7 4-16,0-4-67 15,-3 1-185 1,-16-14 192-16,-15-6-159 15</inkml:trace>
  <inkml:trace contextRef="#ctx0" brushRef="#br0" timeOffset="2856.0609">-43 91 104 0,'0'-37'46'0,"0"37"-37"0,0-7-11 16,3 4 38-16,-3 3-29 15,4-3 46-15,-4-1-41 16,4 1 48-16,0 0-45 16,-1-1 29-16,1 1-32 15,0-4 10-15,0 0-16 16,0 1 8-16,-4-1-11 15,7 4 10-15,-3-4-10 0,0 0 10 16,-1 4-10-16,5 0 10 16,-1-1-10-16,-3 1 4 15,4 0-5-15,-4 3 10 16,3 0-9-16,-3-4 4 0,0 4-5 16,-4 0 8-16,7 4-8 15,-3-4 13-15,3 0-11 16,1 0 9-16,0 0-10 15,3 3 4-15,-4-3-5 16,9 3 10 0,6-3-9-16,-3 0 7 15,7 0-7-15,-3 0-2 16,0 0 0-16,-1 0 1 16,1 0-1-16,3-3-3 15,4 3 1-15,1 0 4 16,-5 0-3-16,0-3 0 0,1 3 1 31,-1 0 1-31,1-4-1 16,-5 1-3-16,1 3 1 0,-1-3 4 15,-3 3-3-15,0-4-2 16,-4 4 1-16,0 0 4 16,4-3-3-16,-4 3 0 15,4-4 1-15,-4 1-4 16,0 3 2-16,-3 0 6 0,-1 0-4 15,0-3-3-15,0 3 2 16,-3 0 3-16,0 0-3 16,-1 0 6-16,1 0-5 15,-1 3-3-15,1-3 2 16,-1 3 3-16,-3-3-3 16,4 0 3-1,-1 4-2-15,-3-4-1 16,0 0 1-16,-4 0 4 15,3 3-4-15,-3-3 6 16,4 0-6-16,-4 0 9 16,8 4-8-16,-8-4 2 0,0 0-3 15,0 0 2-15,0 0-2 16,0 0-1-16,3 6 1 0,-3-6 1 16,4 7-1-16,0-4 5 15,0 4-5-15,0 0 0 16,-1-1 0-16,1 1 1 15,-4 0-1-15,4-1-1 16,0 5 1-16,-1-5-4 16,-3 4 2-16,4 7 6 0,-4 0-4 15,4 0-5-15,0-1 3 16,0 1 0-16,-1 3 1 16,-3 4 0-16,8 6 0 15,-4 0 2-15,7 7-1 16,0 6-3-16,-3 1 1 31,-1 0 1-31,1-4 0 0,-4-3-3 16,-1 3 2-16,9 3 4 15,-12-6-3-15,7 0 0 16,-3 0 1-16,-4 2-1 16,4-2 0-16,0 10 0 15,-1 0 0-15,-6-3 0 0,6-1 0 16,1 1 2-16,0-7-1 0,0-4-1 15,-1 7 1-15,1 0-7 16,-4-3 5-16,4-3 6 16,-4-1-5-16,4 1-2 15,-1-1 2-15,-3 1 3 16,0 6-3-16,8 7 0 31,-4-7 1-31,0-3-1 0,-1-3 0 16,1 2 0-16,0-5 0 15,3-1-3-15,-3 3 2 16,0 4 4-16,0-3-3 16,-1-4 0-16,1-3 1 15,0-1-4-15,0 5 2 16,-4-1 6-16,4-3-4 0,-4-1 0 16,7 1 0-16,-3 13 4 15,0-6-4-15,-1-1 3 16,1-2-3-16,0-5 5 15,0 5-5-15,-1-8 0 16,1 1 0-16,0-4 1 16,0 0-1-16,0 6 5 0,-1 4-5 15,1-7 3-15,0 1-3 0,-4-4 5 16,4 0-5-16,-4 0 3 16,7 0-3-16,-7 0-1 15,0 0 1-15,0 0-1 16,4 1 0-16,-4-1 0 31,0-4 0-31,0 1 2 0,4 7 2 16,0 2-3-1,-1-2-9-15,-3-1 6 16,0-3 21-16,4 1-16 16,-4 2-5-16,0-10 2 15,0 4 5-15,8-3-5 16,-8-1 1-16,0 0 0 0,3-3-4 15,-3 0 2-15,0 1 4 16,4-1-3-16,-4 0 3 16,4 0-2-16,-4 0-1 15,0-4 1-15,4 8-4 16,-4-1 2-16,0 4 1 31,0-4 2-31,0-2-1 0,0-1-1 16,0-4 1-16,0 1-1 15,0 0 0-15,0-1-3 16,0-6 2-16,0 0 4 16,0 0-3-16,0 0 3 15,0 0-2-15,0 0 2 16,0 0-2-16,0 7-9 0,0-7 6 16,0 0 7-16,0 0-5 15,0 0-2-15,0 0 2 16,0 3 3-16,0 1-3 15,0-1-2-15,-4-3 1 16,0 0 4-16,0 0-3 16,1 0 0-16,-5 0 1 0,8 3-1 15,-7 1 0-15,-1-4 2 16,-3 0-1-16,3 0-1 16,1 3 1-16,-1-3-1 15,0 0 0-15,1 0-3 16,-4 0 2-16,-4 0 4 0,7 0-3 31,-3 4-2-31,-1-1 1 0,-6-3 1 16,-5 0 0-16,0 0 2 15,4 0-1-15,1 0-1 16,-1 0 1-16,0 0-1 16,4 0 0-16,0 3 0 15,0-3-3 1,0 4 2-16,-1-1 4 0,5-3-3 15,0 0 0-15,0 0 1 16,-1 0-1-16,1 0 0 16,-8 3 0-16,12-3 0 15,-5 0 0-15,1 0 0 16,3 0 0-16,1 0 0 16,-4 0-3-1,-1 0 2 1,5 0 1-16,-1 0 0 15,1 0 0-15,-1 0-3 16,4 0 2-16,1 0 4 16,-1 0-3-16,0 0 0 15,0 0 1-15,-7 0-1 16,7 0 0-16,0-3-3 0,-3 3 2 0,-1-3 4 16,1 3-3-16,-1 0 0 15,1 0 1-15,-1 0-1 16,-3 0 0-16,7 0-26 15,-4 0 21-15,1 0 10 16,-1 0-5-16,1 0-19 16,-1 0 16-1,1 0-34-15,-1 0 29 16,1 0-45-16,-1 0 41 16,-3 3-48-16,0-3 45 15,-8 0-96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2:49.8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38 84 160 0,'0'0'72'0,"-4"-13"-57"0,8 6-19 0,-4 7 11 0,0 0-6 15,4 3 13-15,-4-3-10 16,3 0 28-16,-3 0-24 16,0 0 30-16,0 0-29 0,4-3 24 0,-4 3-24 15,0-3 14-15,0 3-17 16,0-4 11-16,0 1-12 16,0 0 16-16,0 3-16 15,0 0 15-15,-7 0-15 16,-1-10 3-16,-3 10-6 15,3 0 8 1,4 0-8-16,1-7 5 16,-1 10 3-1,0-3-8-15,4 0 6 16,0 0-1 0,0-6-5-16,0 6 2 15,0 0-3-15,11 3 11 16,1 0-4-16,3 1-5 0,-4-8 7 15,4 8-8-15,8-8 5 16,-1 1-6-16,9 6 0 16,6-3 0-16,1-6-1 15,0-1 0-15,3 4 0 16,1-1 0-16,-5 1 8 16,5-1-6-16,-1 4-7 0,-3 0 5 15,-4 0 5-15,0 0-5 16,-4 0 1-16,-4-3 0 15,-3 0-4-15,0 3 2 16,-4 0 4-16,-4 0-3 16,-8 0-11-16,8 0 9 31,-7 0-61-31,-4 0 49 0,-4 0-141 16,-4 3 120-16,-4-3-199 15</inkml:trace>
  <inkml:trace contextRef="#ctx0" brushRef="#br0" timeOffset="869.9808">128 687 168 0,'-3'0'75'0,"3"0"-59"0,0 0-20 31,0 0 53-31,0 0-39 0,0 0 24 16,0 0-24-16,0 0 24 15,0 0-25-15,0 0 29 0,0 0-29 16,0 0 24-16,0 0-24 15,0 0 20-15,0 0-22 16,0 0 14-16,0 0-16 16,0 0 11-16,0 0-11 0,0 0 2 15,0 0-5-15,0 0 8 16,3 4-8-16,-3-4 10 16,8 3-9-16,-4 0 16 15,11 1-9 1,0-1-7-16,4 1 5 0,11-1-7 31,-4-3 3-31,4 0-3 0,-7 0-3 16,11 0 1-16,-8 0 1 15,8 0 0-15,-4 0 0 16,16 0 0-16,-5 0 0 16,-3 0 0-16,-8 0 0 15,0 0 0-15,0 0 0 16,-3 0 0-16,-5 0 0 0,-3 0 0 15,-4 0 0-15,0 0 0 16,-3 0-3-16,-1 0 2 16,-3 0-16-16,-5 0 13 15,-3 0-54 1,0 0-81-16,0 0 104 16</inkml:trace>
  <inkml:trace contextRef="#ctx0" brushRef="#br0" timeOffset="1718.2882">155 1428 192 0,'-4'-23'88'0,"4"23"-69"0,0-4-24 15,4 1 33-15,-1 0-23 16,1-1 23-16,0 1-21 16,0 0 28-1,-4-1-27-15,0 4 22 0,4 0-23 16,-4 0 30-16,3 0-28 15,-3 0 21-15,0 0-22 16,4-3 13-16,-4 3-16 16,0 0 17-16,0 0-17 15,0 0 7-15,0 0-9 16,0 0 12-16,4 0-11 0,0 0 0 16,-1 0-2-16,-3 0 4 15,16 0 1 1,6 0 1-1,5 0-6-15,-1 0 2 0,4 0-3 16,4 0-3-16,0 0 1 16,4 0-2-16,3 0 2 0,1-4 6 15,-5 4-4-15,1 0-5 16,0-3 3-16,-4 3 6 16,3 0-5-16,-3 0 1 15,4-3 0-15,-4 3-4 16,-4 0 2-16,0 0-2 31,-3 0 2-31,-9 0-36 0,9 0 29 16,-8-4-114-16,0 4 94 15,-12-6-280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3:37.65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92 782 160 0,'-4'-7'75'0,"8"-10"-59"0,-8 4-20 0,4 6 48 15,0 4-36-15,0 0 31 0,0-4-29 16,-4 4 29-16,1-1-30 15,-1 1 24-15,0 3-24 0,0 0 23 16,1 3-24-16,-1 1 18 0,0 2-19 16,0 4 18-16,4 0-18 15,-4 0 13-15,4 7-12 16,-7 0-5-16,7 3 1 16,-8 0-3-16,8 7-1 15,-3 0 1-15,3 10-4 16,3 6 2-16,1 1 4 15,0 3-3-15,-4 0 0 16,4 3 1-16,-1 4-1 31,-3-4 0-31,4 0 0 0,0 4 0 16,4 6 0-16,-1 4 0 16,1-4 0-16,-1 0 0 15,1-6 0-15,-4 0 0 16,-1-1 0-16,5-9 0 15,-1-4 2-15,-3-3-1 16,0-4-1-16,3-2 1 0,-3-5 13 16,0 1-11-16,0-3 4 15,0-4-5-15,-4 0 8 16,3-3-8-16,1 3 7 16,0 0-6-16,0-3 4 0,-4 6-8 15,0-3 1 1,3-3 5-1,-3 0-4-15,4-4 9 16,0 0-8-16,-4 1 5 16,4-4-6-16,-1 0 9 15,1-3-8-15,0-1 5 16,0-2-6-16,0 2 9 16,3-2-8-16,-3-1 5 15,7 1-6-15,0-1 6 0,5-3-6 16,-1 0 9-16,0 0-8 15,0 0 2-15,4 0-3 16,-1 0 2-16,5-3-2 16,0 3 5-16,7 0-5 15,-4-4 0-15,4 4 0 0,8-3 4 16,0-1-4-16,0 4-3 16,3-3 2-16,1 0 8 15,7 3-6-15,0-4-1 0,0 4 0 16,3 0-1-16,1 0 0 15,4-3 0-15,-1 3 0 16,1 0 2-16,-1 3-1 31,12 1-1-31,-4-1 1 0,0 0 4 16,4-3-4-16,0 4-3 16,4-1 2-16,-1 1 0 15,-3 2 0-15,4-2 2 16,0-1-1-16,3 0 2 15,0 1-2-15,12-1-1 16,-4 0 1-16,0 4 4 0,4-7-4 16,7 0-3-16,-4 3 2 15,8 1 5-15,-3-4-4 16,-5 0-3-16,12 3 2 16,0-3 3-16,-4 0-3 15,4 0 0-15,-1 0 1 16,13 0-1-1,-5 0 0-15,-4 0 0 16,9 3 0-16,-5-3 2 16,8 0-1-16,0 0-3 15,-4 0 1-15,4 0 4 0,0 0-3 16,3 0 0-16,1 0 1 16,-1 0 1-16,1 0-1 15,-8 0-3-15,12 0 1 0,-1 0 4 16,8 0-3-16,-11 0 0 15,3 0 1-15,-3 0-4 16,-4 0 2-16,0 0 4 16,-4 0-3-16,11-3 0 15,-7 0 1-15,0-1 7 16,26 1-6-16,-15-4-4 0,-3 4 2 16,-8-4 5-16,-4 4-4 15,7 0 3-15,-14-1-3 16,-1-2 5-16,1 2-5 15,-8 1 0-15,0-1 0 16,8-2 4-16,-12 2-4 0,-4 1 6 31,12-4-6-31,-4 4 0 16,0-4 0-16,4 4 4 16,-8-4-4-16,-3-10 3 15,11 4-3-15,-4 3-6 0,0 3 4 16,0-6 6-16,-4 0-5 15,-7 6 7-15,14-3-6 16,5 3 3-16,-8 0-3 0,8 4-1 16,-8 0 1-16,-8-1 1 15,12-2-1-15,-4 2-1 16,0-2 1-16,4 2-4 16,-4 1 2-16,4-1 6 15,-1 1-4-15,1-4-3 16,0 7 2-1,-4-3 3-15,-4 0-3 16,12-1 0-16,-4-2 1 16,-1 2 1-16,9 1-1 15,-8 0-3-15,-4-1 1 16,0 1 4-16,0 0-3 0,-4 3-2 16,4 0 1-16,-4 0 1 15,-7-4 0-15,11 1 2 16,-4 0-1-16,0 3-3 0,-3 0 1 15,3 0 1-15,-3 0 0 16,7 0 2-16,0 0-1 16,-4 0-1-16,0 0 1 15,1 0-1-15,-5 0 0 16,1 0 0-16,7 0 0 0,-8 0 2 31,-3 0-1-31,7 0-3 0,-11 0 1 0,0 0 4 16,11-4-3-16,-3 4 0 15,-1 0 1-15,1 0-1 16,-5 0 0-16,1 0 0 31,7-3 0-31,-3 3 0 0,-4 0 0 16,-5 0-3-16,9 0 2 0,-8 0 6 16,-4 0-4-16,12 0-5 15,-5 0 3-15,1 3 0 16,0-3 1-16,-1 4 2 15,-6-4-1-15,6 0-1 16,5-4 1 0,-4 1-1-16,-1-1 0 15,-3 4 0-15,0-3 0 16,-4 0 0-16,4-1 0 16,8 1 2-16,-1 0-1 15,-7-1-1-15,-4 1 1 16,1 0-1-16,-1-1 0 15,4 1 0-15,0 0 0 0,0-4 0 16,0 4 0-16,-4-1-3 16,0 1 2-16,-4-4 4 0,-3 0-3 15,18 4-2-15,-10 0 1 16,-5-1 1-16,-3 1 0 16,3 0 0-16,-3-1 0 15,-8 1 0-15,-4 0 0 0,4-1 0 16,4 4 0-16,-4-3 2 15,0 0-1-15,-3 3-1 16,-1-7 1-16,0 0-4 16,-3 4 2-16,-4-1 1 15,-4 1 0-15,3 0 2 32,12-1-1-32,-7 1-3 0,-4 0 1 15,0-1 1-15,-4 4 0 16,3-3-6-16,-3 0 5 15,-3-4 6-15,3 4-5 16,-8-1-2-16,4 1 2 16,1 0 0-16,14-4 0 0,-11 3-3 15,0-2 2-15,4-1 4 16,-8 0-3-16,0 4-5 16,4 0 4-16,-4 3 0 15,-3-4 1-15,-4-2 0 0,-4-1 0 16,-4 4 2-16,7-1-1 15,1 1-3-15,0-4 1 32,0 4-5-32,-5-4 5 0,-2 4 0 15,-1-4 1-15,-8 4-6 16,5-4 5-16,-1 4 3 16,-3-1-2-16,-8 1 6 15,8 0-5-15,-8-1 3 16,-4-6-3-16,0 3 2 15,1 1-2-15,-1-4-3 0,-4-10 1 16,5 3 1-16,-5-10 0 16,1 0 0-16,3 4 0 15,-3-4 0-15,3 0 0 16,-3-3 0-16,-1 0 0 0,4-4 0 16,-3 1 0-16,-1-7-3 15,-3 3 2-15,8 0 4 16,-5 0-3-16,1 3-5 15,-1 1 4-15,-3-21 0 0,3 11 1 16,-3-1-6-16,0 4 5 16,-4 0 0-16,8 0 1 15,-5 3-3-15,-3 0 2 32,8-3-2-32,-8 3 2 0,0 0-2 15,4 3 2-15,-4-3 1 16,0 4 0-16,0-7-6 15,0-4 5-15,0 7-6 16,0 4 6-16,0 3-8 16,-4-1 6-16,4 1-3 15,-8 4 4-15,8-1-5 0,0 3 6 16,-3 4-6-16,-5 3 6 16,8-3-6-16,0 4 6 15,-4-8-14-15,0 4 12 16,-3 0-8-16,7 6 8 15,-4-2-6-15,-3 6 6 0,3 0-1 32,-4 0 3-32,1 3-2 15,-1 0 2-15,-3 0 1 16,11 1 0-16,-4 6-3 0,0-7 2 16,-7 4 1-16,4-1 0 15,-1 1 2-15,0 0-1 16,-3-1-6-16,0 1 4 15,7 0-3-15,-7-1 3 0,7 1 4 16,-4-1-3-16,1 1-2 16,-4 0 1-16,3-1 4 15,0-2-3-15,1 2 0 16,-4 1 1-16,7 0-4 16,-7-4 2-16,3 4 6 15,0-1-4-15,1 1-3 0,-1 0 2 16,-3-1-6-16,4 1 5 15,-5 3 3-15,1 0-2 16,3 0 3-16,-3 0-2 16,0 0-1-16,-1 0 1 15,-6 0-4-15,-1 0 2 0,0 0 6 32,0 0-4-32,0 3-3 15,0 1 2-15,-7-1 0 16,7-3 0-16,-4 3 2 0,1-3-1 15,-5 4 2-15,12-1-2 16,-11 0-1-16,0 1 1 16,-1-1-1-16,5 0 0 15,-1 4 2-15,-3-4-1 0,-1 1-1 16,8-1 1-16,-7 0 4 16,0 1-4-16,3-1-3 15,0-3 2-15,-7 4 0 16,-8-1 0-16,1-3 0 15,3 3 0-15,7-3 2 16,-3 4-1 0,-4-4-3-16,8 0 1 15,-12 0 1-15,0 0 0 16,1-4 2-16,-5 1-1 16,1 3 2-16,-1 0-2 15,5 0 2-15,-9 0-2 16,-3-3-9-16,-3 3 6 0,10 0 1 15,1 0 1-15,3 0 2 16,4 0-1-16,-4 0-3 16,1 0 1-16,3 3-2 0,0 0 2 15,0 1 6-15,-4-4-4 16,4 0 3-16,-4 3-3 16,-3 0-6-16,-4 1 4 15,0-1 6 1,3 0-5-16,4 1-4 15,1-1 3-15,-5-3 3 16,1 0-2-16,3 0-2 16,-3 0 1-16,3 3 9 15,-4-3-6-15,1 0-9 16,3 4 5-16,-15-1 7 16,8 0-5-16,4 1-4 0,-1-1 3 15,5 1 0-15,-1-1 1 16,-4 0 0-16,1-3 0 15,-1 0 0-15,-3 0 0 16,4 0 8-16,-1 0-6 0,1 0-12 16,-8 4 8-16,-4-1 6 15,0 0-4-15,0-3 1 16,4 4 0-16,-3-4-4 0,-1 0 2 16,0 0 1-16,0 0 0 15,0 0-3-15,4 0 2 16,-3 10 4-16,-9-10-3 15,9 0 9-15,-1 10-7 32,4-4-12-32,-12-2 8 0,9-1 3 15,-1 0-1-15,-4-3 12 16,4 0-10-16,-7 4-11 16,-4 6 7-16,4-10-2 15,7 10 2-15,0-3 5 16,0-1-3-16,1 1 0 15,3-4 1-15,0-3-1 0,0 4 0 16,3-1 0-16,1 0 0 16,-15-3 2-16,3 4-1 15,4-1-1-15,4 1 1 16,-7-1-7-16,-1 0 5 0,1-3 11 16,-1 0-8-16,-3 4 0 31,-4-4-1-31,-8 3-10 15,4 0 7-15,4 1-2 0,0-4 3 16,-4 0 4-16,0 0-3 16,0 3 0-16,-11 0 1 15,4 1-1-15,3-1 0 16,8 0 2-16,-4 1-1 16,0-1-3-16,1 0 1 0,-1-3 1 15,4 4 0-15,-16-1-3 16,5 4 2-16,7-4 9 15,-4 1-6-15,1-4-7 16,-5 3 5-16,5 0-1 16,3 4 1-16,-15 0 0 15,8-1 0-15,7 1 2 0,-4 0-1 16,0-1-1-16,5-2 1 16,-1 3-4-16,4-1 2 15,-12 1 1-15,8 0 0 16,4-1 0-16,-4 1 0 15,1-4 0-15,2 1 0 0,1-1 8 32,0 0-6-32,4 1-1 15,-8 2 0-15,8-2-1 0,-1-1 0 16,5 7 0-16,-4-10 0 16,-5 0-9-16,1 0 7 15,0 0-2-15,4 0 3 16,-12 10 18-16,1-3-14 15,7 0-6-15,3-4 3 0,-3 0 2 16,-4 1-2-16,0-1 3 16,1 0-2-16,-5 1-3 15,-4 6 1-15,9-3 1 16,-1-1 0-16,0 1 0 16,0-4 0-16,0 1 2 15,-3-1-1 1,-5-3 2-16,1 0-2 15,7 0 2-15,0 3-2 16,-4 1 2-16,1-1-2 16,3-3 2-16,0 0-2 15,4-3 2-15,-4 3-2 16,-4 0 8-16,5 0-7 0,2 0-1 16,-2 3 0-16,-1-3-1 15,4 0 0-15,0 0 5 0,-1 3-4 16,-10-3 0-16,7 0 0 15,4 0-1-15,0 4 0 16,-4-1 5-16,8 0-4 16,-4 1 0-16,0-1 0 15,7 1-4-15,-11-1 2 0,4 0 4 16,-4 4-3-16,12-4 3 16,-12 1-2-16,7-4-1 15,1 6 1-15,0 1-4 16,3-4 2-16,-3 1 4 15,-4-1-3-15,3-3 3 32,1 3-2-32,0 4-3 0,-8-3 1 15,4-4-2-15,0 3 2 16,0-3 6-16,-12 3-4 16,8-3-3-16,4 4 2 15,0-4 3-15,-7 0-3 16,3 3 0-16,0 0 1 0,0 1-7 15,-4-4 5-15,-7 3 6 16,8 0-5-16,3-3 1 0,-8 0 0 16,8-3-1-16,1 3 0 15,-5 0 0-15,4 3 0 16,0-6 0-16,4 3 0 16,4 0 0-16,-1 0 0 31,5-3 0-31,-4 3 0 0,-1 0 2 15,5 0-1-15,-1-7-1 16,-3 4 1-16,-4 3-1 16,7 0 0-16,4 0-3 15,4 0 2-15,-7 0 4 16,-1 0-3-16,4 0-2 16,-3 0 1-16,-1 0 1 0,5 0 0 15,-13 0 0-15,9 0 0 16,3 3 0-16,-3 0 0 15,7-3 0-15,-12 4 0 16,5-4 2-16,-5 3-1 16,1-3-3-16,-4 3 1 0,-4 4 6 15,4-4-4-15,4 1-5 16,3-1 3-16,-7-6 0 16,0 6 1-16,0-3 2 0,3 0-1 15,-6 0-1-15,-1 3 1 16,4-6-4-16,0 6 2 15,-4-3 4-15,4 0-3 32,-1-3 3-32,1 3-2 0,0 3-6 15,-7 1 4-15,-1-1 6 16,4-3-5-16,4 3 1 16,-4 1 0-16,0-4-1 15,0 0 0-15,1 0-6 16,-5 3 5-16,0 4 3 15,4-4-2-15,1 1 0 0,-1-1 1 16,0-3 1-16,-4 3-1 16,4-3-1-16,4 4 1 15,0-1-4-15,0 4 2 16,4 3 1-16,3-4 0 16,1-6 2-16,-8 7-1 0,3-3-3 31,1-1 1-31,3-3 6 15,1 3-4-15,-1 1-3 0,-7-1 2 16,8 0 3-16,-1 4-3 16,0-7-2-16,-3 7 1 15,4-4 1-15,3 0 0 16,0-3 0-16,0 4 0 16,4-1 0-16,0-3 0 0,-4-3 2 15,8 6-1-15,0-6 2 16,3 6-2-16,5-3 2 15,-5 0-2-15,1 3 2 16,3-3-2-16,4 0-6 16,4 0 4-16,0 0 6 15,0 0-5-15,0 0-2 0,-1 0 2 16,5 4 0-16,0-1 0 16,-8-3-3-16,7 0 2 15,-3 0 6-15,4 0-4 16,3 3 0-16,0-3 0 15,1 0-1-15,3 4 0 0,0-4 2 32,4 0-1-32,0 0 2 15,0 0-2-15,4 0-1 0,-1 0 1 16,1 0-1-16,3 0 0 16,1 0 2-16,-1 0-1 15,1 0-1-15,3 0 1 16,-7 0-1-1,-1 0 0-15,5 0 0 0,-1 0 0 16,5 0 0-16,-1-4 0 16,0 4 0-16,0 0-3 15,4 0 2-15,0 0-38 16,0 0 30-16,0 0-193 16,-4 7 158-16,-3-27-337 31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7:02:58.975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3480 13474 252 0,'-8'-3'111'0,"8"0"-87"0,0 6-30 0,0-3 18 15,0 0-11-15,0 0 6 16,0 3-6-16,0-3 28 15,-4 4-22-15,1-1 22 0,-1 0-22 16,0 1 14-16,4 2-16 16,0 1 9-16,-4 3-8 15,1 0-4-15,3 0 11 16,0 0-11-16,0 4 3 16,0 6-4-16,-4 7 8 0,4-1-7 15,0 5-4 1,0 2 2-16,0 4 0 0,4 0 0 15,-1 6-3-15,1 8 2 0,0-8 4 16,0 1-3-16,-1-4 0 16,1-6 1-16,0-4-1 15,0 3 0-15,7-3-3 16,-3-3 2-16,-1 0 9 16,1-4-6-16,-5-2-4 31,1-5 2-31,0-2 0 0,0-1 0 15,-4-3-26-15,0 0 21 16,0-3-80-16,0-7 66 16,0 0-208-1,0 0 175 1</inkml:trace>
  <inkml:trace contextRef="#ctx0" brushRef="#br0" timeOffset="917.0864">3450 13927 176 0,'-8'-24'82'0,"8"28"-65"0,0-4-21 16,0 0 11-16,0 10 19 16,4-4-20-16,-4-6 40 15,4 7-7-15,-1 0 1 16,1-1-27-16,4-2 9 16,7-1-5-1,4-3-12-15,-1 0 6 16,1-7-8-16,4 11-2 15,0-4 0-15,-1-7 1 0,-3 0-1 16,0 11-1-16,0-1 1 16,-4 0-4-16,0 1 2 15,0-1-44-15,-4 1 35 16,1-1-105-16,-5 10-111 16</inkml:trace>
  <inkml:trace contextRef="#ctx0" brushRef="#br0" timeOffset="501.1994">3747 13521 180 0,'-3'4'82'0,"-1"-8"-65"0,4 4-21 0,0 0 42 15,0 0-31-15,0 0 1 16,0 0-5-16,0 0 20 16,0 7-18-16,0-4 34 0,-4 4-29 15,4 0 20-15,-4 3-22 16,1 0 1-16,3 0-6 0,0 10-2 15,0 3 0-15,0 1-1 16,0 3 0-16,3 6 0 16,1 1 0-16,4 3-3 0,-1 13 2 15,5 0 4-15,-1-3-3 16,-4-3 0-16,1-1 1 16,3-6-1-16,1 3 0 31,-5-10 0-31,1-3 0 0,-1 3-20 15,1-6 16-15,-4-7-111 16,-1-4 90-16</inkml:trace>
  <inkml:trace contextRef="#ctx0" brushRef="#br0" timeOffset="2518.7859">4011 13706 200 0,'-7'0'88'0,"7"0"-69"0,0 0-24 15,0 0 36 1,0 0-26-16,0 0 30 16,0 0-27-16,0 0 30 15,0 0-29-15,0 0 30 0,0 0-30 16,7 0 19-16,1 3-21 16,-1-3 13-16,1 3-15 0,7-3 9 15,4 0-11-15,0 0 10 16,3 4-10-16,1-1 2 0,3-3-4 15,1 0-3-15,-1 0 1 16,8 0 1-16,4 0 0 16,-4 3-51-16,3-3 40 15,-3 4-158-15,0-1 130 16</inkml:trace>
  <inkml:trace contextRef="#ctx0" brushRef="#br0" timeOffset="1448.9514">4000 13806 260 0,'-4'-3'118'15,"8"3"-93"-15,-4-4-32 0,0 4 45 0,0 0-31 16,0 0 23-16,0 0-23 16,0 0 30-16,0 0-28 15,0 0 7-15,-4 4-11 0,4-1 2 0,0 4-5 16,0-1-1-16,0 5 0 16,0 2-1-16,0 0 0 15,0 7 2-15,0 11-1 16,0-1 2-16,0-3-2 15,0-4-6-15,4 0 4 0,0 1 11 16,0-1-8-16,-1 4-9 16,-3 0 6-16,4-4-3 15,0 4 3-15,0-3-5 16,-4-4 5-16,3-3-59 16,1-4 47-16,0-3-116 31,0 0 99-31</inkml:trace>
  <inkml:trace contextRef="#ctx0" brushRef="#br0" timeOffset="2032.9222">4226 13588 260 0,'-3'-10'118'0,"3"7"-93"0,-4 3-32 15,4 0 37-15,0 0-25 16,4 0 20-16,-4 0-18 16,0 0 30-16,0 0-29 0,0 0 17 0,0 0-19 15,0 7 0-15,0-1-4 16,0 4 1-16,0 7-2 16,0 3-1-16,0 0 1 15,0 4-1-15,3 3 0 0,1-1 0 16,0 4 0-16,-4 1-3 15,0 6 2-15,4 6 1 16,-1-3 0-16,-3 4 0 0,4-7 0 16,0-4 2-16,3 1-1 15,-3-1-3-15,4-3 1 16,-1-6 4-16,1-4-3 16,-1-3 6-16,8 0-5 31,1-4-3-31,-1-3 2 0,11-7-3 15,-7-3-15 1,0 0 14-16,-4 0-26 16,0 0 23-16,0-6-48 15,0-1 42-15,-4 0-81 16,1 1 72-16,-1-1-192 16</inkml:trace>
  <inkml:trace contextRef="#ctx0" brushRef="#br0" timeOffset="3365.5349">5078 13990 212 0,'-7'-23'95'0,"7"23"-75"0,0-3-25 15,0 3 47-15,0 0-34 0,0 0 33 16,0 0-30-16,0 0 30 15,0 0-30 1,0 0 33-16,0 0-5 0,0 0-27 16,0 0 20-16,0 0-25 31,0-7 16-31,0 7-17 0,0 0 17 16,0 0-18-16,7 3 4 15,1-3-7-15,3 0 5 16,1 0-6-16,3 0 0 15,0 0 0-15,0 0 1 16,7 0-1-16,9 0-1 16,-5 0 1-16,0 0-1 0,-3 0 0 15,-4 0 0-15,7 10 0 16,-3-10 0 0,-4 0-3-16,-4 10 2 15,-4-10-24-15,-3 7 19 16,-5 0-65-16,1-1 55 0,-4 1-106 31,-4 0 94-31,-3 0-218 16,-4-1 189-16,-5-2-21 15</inkml:trace>
  <inkml:trace contextRef="#ctx0" brushRef="#br0" timeOffset="4067.2414">5101 14222 188 0,'-4'-4'85'0,"8"-12"-67"0,-4 9-23 0,0 3 50 15,0 1-37-15,4 0 31 16,-4-1-29-16,0 4 37 16,0-3-35-16,0 3 24 0,0 0-26 15,0 0 3 1,-4 0-9-16,0 0 17 0,4 0-17 16,-4 0 16-16,1 0-15 15,3 0 17-15,0 0-17 16,-4 0 9-16,4 0-10 15,0 3 9 1,0 4 10-16,0 0-17 16,0 0 6-16,0-1-9 0,0 1 9 15,0-7-9-15,0 0 7 16,0 0-7-16,4 3 6 16,3 1-6-16,1-1-5 15,-1 0 2-15,5-3 5 16,-1 0-4-16,4 0 0 15,0 0 0 1,4 0-4-16,7 0 2 16,1 0 1-16,-5 0 0 15,1-3 0-15,0 0 0 16,-1-1-3-16,5 1 2 0,-9 6 6 16,1 1-4-16,-4-1-3 15,0 0 2-15,1 1 0 16,-5-1 0-16,0-3 2 15,-3 3-7-15,7 4 5 16,-4 0-4-16,-11-1-53 16,0 1 45-1,0-3-114-15,-4 2 97 16,1 1-299 0</inkml:trace>
  <inkml:trace contextRef="#ctx0" brushRef="#br0" timeOffset="57624.1733">6202 13484 80 0,'-4'-6'36'0,"4"6"-29"0,4-4-9 0,-4 4 21 16,0-3-15-16,0 0 32 0,0 3-28 15,0-4 56-15,0 4-49 16,0-3 41-16,0 3-42 16,0 0 30-16,0-3-33 15,0 3 14-15,0 0-19 0,0 0 17 16,0 0-18-16,0 0 18 15,0 3-18 1,0 4 15-16,0-1-15 16,0 1 6-16,0 0-8 15,0-1 4-15,0 8-6 0,0-4 3 16,0 0-3-16,0 3 5 16,0 1-5-16,0 6 0 15,0 7 0-15,0-4-1 16,0 1 0-16,0-1 0 0,0 0 0 15,0 1-3-15,0-1 2 16,0 1 4-16,0-1-3 16,0 1 0-16,0-4 1 15,0 7-1-15,0-4 0 16,0 11 0 0,0-8 5-16,0-2-4 0,0-7 6 15,4-1-6-15,-4-6-3 16,0 1 2-16,0-5 14 15,0 1-11-15,0 0-10 16,3-1 6-16,-3-6 0 16,0 7 1-16,0-7 0 31,0 0 0-31,0 0-3 0,0 0 2 16,0 0 15-16,0 0-11 0,0 0-15 15,0 0 10-15,0 0 25 16,0-3-19-16,0-1-3 15,0 1 0-15,0 0 2 16,0-14-6 0,0-10 6-16,-3 4-3 15,-1-1 0-15,0 1 1 16,0 3-4-16,1-1 2 16,3 1 6-16,-4 0-4 15,0 0-3-15,4 0 2 16,0 0 0-16,0-7 0 31,0-3-3-31,0 3 2 0,0 4 1 16,0 3 0-16,0-1 0 15,0 5 0-15,0-1 5 16,0 4-4-16,0-1-3 16,0 4 2-16,4 0 0 15,0 0 0-15,-1 3 0 16,5 1 0-16,-1-1-3 0,5 4 2 15,-1-1 4-15,0 4-3 16,5 0 0-16,-1 0 1 0,0 0-4 16,0 0 2-16,0 4 1 15,-4-1 0-15,12 4 2 16,-8-1-1-16,-4 1-3 31,8 3 4-31,-4 0-2 16,-4 0 3-16,-11 7-2 15,-7-4-1-15,-1 7 1 16,1-3 1-16,-1-3-1 16,-3-1-3-16,0-3 1 15,-1 0 4-15,5 0-3 16,-1-3 3-16,-3 0-2 0,3-1-3 16,5-2 1-16,-1-1 1 15,0 0 0-15,4-3 0 0,0 0 0 16,0 0 0-16,0 0 0 15,8 0 5-15,-1 0-4 16,4 0 0-16,5 0 0 16,-1 0-1-16,7 0 0 0,-3 0 0 15,0 0 0-15,0 4 2 16,0-1-1-16,-4 4-1 16,0-1 1-16,0 1-4 15,0 3 2-15,-7 0 4 16,3 0-3-16,-4 4 3 31,1-1-2-31,-4 1 2 0,-4-1-2 16,-4 0 8-16,4 1-7 15,-8 2-1-15,5 1 0 16,-9 7 1 0,1-4 2-16,0-7-3 15,-8 4-1-15,4-4 1 16,-8-3 1-16,4 0-1 0,0-3-3 15,4 0 1-15,0 0 4 16,0-4-3-16,0-3-2 16,0 0 1-16,-4 0 6 15,8 3-4-15,0 1-3 0,3-4 2 16,0 0-3-16,1 0 2 31,3 0-2-31,0 3 2 0,4-3-19 16,0 0 16-16,0 0-33 15,4 0 29-15,4 0-61 16,-1 0 52-16,5 0-129 16,-1 0 112-16,-4-3-173 15</inkml:trace>
  <inkml:trace contextRef="#ctx0" brushRef="#br0" timeOffset="58424.5498">6730 13525 220 0,'-4'-4'101'0,"-11"8"-79"0,22-4-28 15,-10 0 32-15,3 0-22 16,-4 0 33-16,4 0-29 0,0 0 31 15,-4 3-30-15,0-3 24 0,4 3-24 16,4 1 6-16,-8-1-11 16,1 0 3-16,3 1-5 15,0-1 10-15,0 0-9 16,-4 1 7-16,4 2-7 16,0 1 6-1,0 0-6-15,-4 0 6 16,4-1-6-16,0-2 4 15,0-1-6-15,0 0 9 16,0 11-8-16,0-4-1 16,-4 6 2-1,4 1 4-15,0 0-6 16,0 0-3-16,0 0 2 0,0 3 3 16,0 0-3-16,0 0 0 15,0 3 1-15,0 1-1 16,8-4 0-16,-1 7 0 15,1 6 0-15,-4-3 0 16,-1-6 0-16,1-4 0 16,0 0 0-1,0-3 5-15,-4-4-4 16,0-3-5-16,0 0 3 16,0-3 0-16,4 0 1 15,-4-1 5-15,0 1-4 16,0-7-5-16,0 3 3 15,0-3-11-15,0 0 9 16,0 7-7-16,0 3 7 0,0-3-20 16,3 0 17-16,1-4-25 15,0 0 24-15,-4-3-53 16,0 0 46-16,0 0-137 16,4 0 116-16,3-3-145 15</inkml:trace>
  <inkml:trace contextRef="#ctx0" brushRef="#br0" timeOffset="59209.6819">7096 13769 196 0,'-4'-3'88'0,"8"3"-69"0,-4-4-24 0,0 4 27 16,0 0-18-16,0 0 21 0,0-3-19 16,0 3 36-16,-4-3-32 15,0-1 21-15,0 4-23 0,0 0 1 0,-3-3-6 16,3 3 7-16,-3 0-8 15,3 0 2-15,-11 0 5 16,3 0-6 0,1 0 1-1,-4 3 0 1,0 4-3-16,4 0-1 16,-1 0 1-16,5-1 1 15,-1 4-1-15,1 0-3 16,3 4 1-16,0-1 4 15,0 1-3-15,1-1-2 16,3 10 1-16,0 11 6 0,0-7-4 16,0-4-5-16,0-3 3 15,3 0-3-15,9-3 3 16,-5-3 9-16,5-1-6 16,3 0 7-16,-4-3-6 15,0-3 4-15,1 3-6 0,-1-6 6 16,0-4-6-16,4 0 3 15,-3-4-3-15,-1 1-1 16,0-4 1-16,1 0 1 16,-1-3-1-16,0 4 2 0,0-14-2 15,-3-4-1 1,0 4 6-16,-1 0-5 31,-3 0 3-31,0 0-3 0,-1 3 2 16,-3 0-2-16,0 0 2 15,0 1-2-15,0 2-3 16,-3 1 1-16,-1-1 6 16,0 4-4-16,0 0-3 15,-3 4 2-15,3-1 0 16,0 4 0-16,0-1-12 0,1 1 10 16,-1 3-36-16,0 0 29 15,0 3-66-15,1 1 58 16,3-4-114-16,0 0 100 15,3 6-140 1</inkml:trace>
  <inkml:trace contextRef="#ctx0" brushRef="#br0" timeOffset="59887.7888">7563 13729 240 0,'-4'0'108'0,"8"0"-85"0,-4 0-29 15,0 0 18-15,0 0-11 16,0 0 11-16,-8 0-9 16,1 0 30-16,-1 0-26 15,1 0 20-15,3 0-20 0,0 0 10 16,1 0-12-16,-1 0 2 0,0 0-5 15,-4 0 8-15,5 0-8 16,-5 0 7-16,4 0-6 16,1 0 1-16,-5 0-3 15,1 0 2-15,3 0-2 16,-4 0-1-16,1 3 1 16,3 1 4-1,-4-1-4-15,1 0-5 16,-1 4 3-16,1 0 6 15,-1-1-5-15,1 1 4 16,3 3-3-16,0 0-3 16,-3 0 1-16,3 4 4 15,0-1-3-15,0 1 0 0,1-1 1 16,-1 0 1-16,4 7 2 16,0 7-3-16,0-3 2 15,7-4 4 1,1-3-6-16,3-1 9 15,0-2-8-15,5-4 7 16,-1 0-6-16,0 0 1 16,0-3-3-1,7-4 2-15,5 0-2 16,-5 1 2-16,1-1-2 16,-4-3-3-16,0 3 1 15,0-3 4-15,-4 0-3 16,0 0-2-16,-4 0 1 15,0 0 4-15,1 0-3 16,-5 0-36-16,1 0 28 0,-1 0-67 16,-7 0 58-16,0-3-133 15,0 3 115-15,-3 0-156 16</inkml:trace>
  <inkml:trace contextRef="#ctx0" brushRef="#br0" timeOffset="60456.8468">7752 13598 240 0,'-4'-6'108'0,"4"-1"-85"0,0 0-29 0,0 4 35 16,0-1-24-16,0 1 15 0,0-4-15 16,0 4 37-16,0 0-33 15,0-1 30-15,0 1-29 0,0 0 12 16,0 3-16-16,0-4-1 0,0 4-3 15,0 0 12-15,0 4-10 16,0 2 3-16,4 1-5 31,-1 3-4-31,1 4 2 0,0 6 3 16,-4 3-3-16,4 1 0 16,-1-1 1-16,1 0 1 15,7 4-1-15,1 0-3 16,-5 0 1-16,1 0 4 15,7 6-3-15,-4-6-2 16,1 7 1-16,-5-4 4 0,1-3-3 16,-1-4 0-16,1-3 1 15,-4-3-1-15,-1-4 0 16,1 1-3-16,0-4 2 16,-4-4-33-16,4 1 27 15,-4-7-54-15,0 0 47 16,0-7-101-16,0-13-124 15</inkml:trace>
  <inkml:trace contextRef="#ctx0" brushRef="#br0" timeOffset="61161.5769">8087 13535 236 0,'-4'0'105'0,"8"-4"-83"0,-4 8-28 15,0-4 38-15,0 0-27 16,0 0 24-16,0 0-22 0,-4 3 30 16,1 0-28-16,-1 1 16 0,-4 2-19 15,1 1 6-15,-1 0-9 16,1-1 1-16,-1 1-3 15,-3 0 2-15,-1 0-2 16,1 6 8-16,0 0-7 16,0-3 2-1,-1 7-3-15,1-3-1 16,0-1 1-16,3-3 4 16,1 0-4-16,-1-3-3 15,0 0 2-15,1-1 3 16,3 1-3-16,0-4-2 15,1 4 4-15,-1-4-2 16,0 4-5-16,0-4 4 0,1 4 6 16,3-4 4-1,0 1-7-15,0 2 6 16,0-2-4 0,0 3-2-16,0-1 4 15,0 1-5-15,0 0 11 16,3-1-9-16,1 1 7 0,0 0-7 15,0-1 4-15,3 1-6 16,1 0 6-16,-1 3-6 16,5 0 0-16,-1 0 0 15,0 0 7-15,4-3-6 16,0 3 2-16,0 7-3 31,0-4 2-31,1 7-2 0,2-3-3 16,-6 0 1-16,3-4 4 0,0 0-3 15,7 1-2-15,-3-1 1 16,-4-3 1-16,1 0 0 16,-5-3-17-16,-4 3 13 15,1-3-77-15,-1-4 63 16,-3 4-166-16,-4-7 141 0,4 0-164 16</inkml:trace>
  <inkml:trace contextRef="#ctx0" brushRef="#br0" timeOffset="63094.1497">8336 13813 208 0,'0'-4'92'0,"0"4"-73"0,4-3-24 15,-4 3 44-15,0 0-32 16,0 0 43-16,0 0-38 0,0 0 31 16,3 0-32-16,9 0 19 0,-1 0-22 15,8-3 15-15,0-1-17 16,3 1 14-16,1 0-15 16,3-4 14-16,5 0-14 15,-1 1 3-15,0-1-6 31,11 0-1-31,-3 0 0 0,0 1-1 16,-4 2 0-16,0 1 0 16,-4 0 0-16,0-1 2 15,-7-2-1-15,-1 2-1 16,5 1 1-16,-5 0-4 16,-3 3 2-16,-4 0-10 15,-3 0 8-15,-5 0-46 0,1 3 38 16,-16 4-86-16,1-1-116 15,-5 4 160 1,-3 0-62-16</inkml:trace>
  <inkml:trace contextRef="#ctx0" brushRef="#br0" timeOffset="63563.394">8472 13984 192 0,'-4'-27'88'0,"4"24"-69"0,0-1-24 15,0 4 44 1,0-7 8-16,0 7-34 0,0-6 42 16,0 2-42-16,0 11 17 0,0-4-22 0,0-3 15 15,0 0-18-15,0 0 18 16,0 4-18-16,0-4 29 16,4 7-26-16,-4-7 10 15,3 3-12-15,5 0 10 31,0 1-12-31,3 9 12 0,4-16-12 16,0 3 0-16,4 0-2 16,3-4 1-16,1 1-2 15,7 3-1-15,4-10 1 16,0 10 4-16,0-7-4 16,0 7-3-16,0-7 2 15,7-3-6-15,5 4 5 0,-5-1-137 16,1 0 108-16</inkml:trace>
  <inkml:trace contextRef="#ctx0" brushRef="#br0" timeOffset="61946.4013">8577 13511 236 0,'0'-3'108'0,"0"3"-85"0,0 0-29 0,0 0 52 0,0 0-38 15,0 0 31-15,0 0-29 16,0 0 40-16,4 0-38 16,-4 0 28-16,0 0-30 0,0 0 9 15,0 0-13-15,0 3 7 16,0 4-10 0,0 0 7-16,0-1-7 15,0 4 4-15,0 0-6 16,0 0 6-1,0 11-6-15,0-8 3 0,0 10-3 16,0-3 2-16,4 1-2 16,-4 2 5-16,0 1-5 15,4-1-3-15,-4 4 2 0,3 0 3 16,-3-1-3-16,0 8-5 16,4 6 4-16,0-3 6 15,-4-7-5-15,0-3-2 16,4-4 2-16,-1 1 0 15,1-4 0-15,0-3 2 16,0-4-1-16,-1 4-1 0,-3-7 1 16,0 0-10-16,4-3 7 0,0-4-35 15,-4-3 28-15,0 0-46 16,0 0 41-16,0 0-74 16,4-3 67-16,0-4-153 15,-4-3 133-15</inkml:trace>
  <inkml:trace contextRef="#ctx0" brushRef="#br0" timeOffset="62531.5643">8777 13535 232 0,'-7'-10'105'0,"3"6"-83"0,4 1-28 15,0-1 41-15,0 1-29 16,0 0 23 0,0-1-22-16,0 1 30 0,0-4-28 15,0 4 21-15,0 0-22 0,4-1 13 16,-4 1-16-16,0 0 11 15,0 3-11-15,0-4 11 16,0 4-12-16,0 0 12 16,0 0-12-16,0 0 9 15,0 7-10-15,0 0 7 0,0-1-7 16,3 8-2-16,-3-1 0 16,4 4 4-16,-4-4-4 15,8 7 3-15,-8 1-3 16,3 2 2-16,1 0-2 15,-4-2 2-15,4 5-2 16,-4 5-3-16,4-1 1 0,-1 0 1 16,1 0 0-16,0-6 2 15,0 16-1-15,0-3-1 16,-1-4 1-16,-3-3-1 16,4-3 0-16,0-7 0 15,0 0 0-15,-4 0 0 16,3-3 0-1,1 0 0-15,0-7 0 0,0-3 0 16,-4-1 0-16,0 1-28 16,0-4 22-16,0 1-82 15,0-4 68-15,0-4-166 16,0-2 143-16,-4-4-150 16</inkml:trace>
  <inkml:trace contextRef="#ctx0" brushRef="#br0" timeOffset="11985.8655">9659 13762 340 0,'-7'-6'151'0,"7"6"-119"0,0-4-41 0,0 4 24 15,0 0-14-15,0 0-11 0,4 7 8 16,-4 7 0-16,0 2 2 15,0 4 0-15,0 11 0 0,0 9 0 16,0-3 0-16,0-4 2 16,0-3-1-16,0-3-1 15,0-3 1-15,0-4 1 32,0-4-1-32,-4 5 2 0,0-11-2 15,4-4 5-15,0-2-5 16,-4-4 0-16,4-4 0 15,0 1-4-15,0-4 2 16,0-3 6-16,0-20 5 16,0-3-8-16,0-1 6 15,4 4-7-15,0 0 6 16,0 0-6-16,3 3-8 16,1 3 5-16,-1 4 4 15,1 3-2-15,-1 7-8 0,5 4 6 16,-1 2 4-16,0 8-2 15,1 6 0-15,-1 3 1 16,0 4 1 0,0 10-1-16,-3 10 2 15,0-7-2-15,-1 0-1 16,-3-3 1-16,0-4 13 16,-4 1-11-16,0-8 4 15,3-2-5-15,-3-4-1 16,0 3 0-16,0-13 4 15,0 0-4-15,4 0-3 0,0-3 2 16,7-11 5-16,-3-6-4 16,-8-6 6-16,7-1-6 15,1-3 9-15,-1-1-8 16,5 1 2-16,3 0-3 16,-4 3-6-16,0 7 4 15,1 3-3-15,-1 4 3 0,0 3-2 16,1 3 2-16,-5 7 1 15,4 4 0-15,1 6 0 16,-1 3 0-16,0 4 8 0,1 0-6 16,-5 6 5-16,1 7-6 15,-1 0 3-15,1 1-3 32,-1-5 5-32,-3 1-5 0,0-3 0 15,4-4 0-15,-5-4-27 16,-3 5 21-16,4-8-63 15,0-3 52-15,-4-10-136 16,0 3 117-16</inkml:trace>
  <inkml:trace contextRef="#ctx0" brushRef="#br0" timeOffset="13077.9674">10451 13819 236 0,'0'-3'108'0,"0"0"-85"0,0-4-29 0,0 4 24 15,0-4-16-15,0 0 33 16,0 1-27-16,0-1 45 15,-7 0-41-15,-1-3 23 0,0 3-25 0,1-3-1 16,-1 4-6-16,1-8-5 16,-1 1 2-16,1 3 3 15,-1 3-3-15,1 0-2 16,-5 14-4 0,1 3 4-16,0 4 1 15,-1 6 1 1,1 3-3-16,4 4 2 15,3-4 1-15,0 11 0 16,4-7 0-16,4 10 0 16,0-7 5-16,3-7-4 15,4-3 11-15,1-3-9 0,-1-4-1 16,0-2-1-16,8-5-1 16,-4-2 0-16,8-8 8 0,-4 1-6 15,0-7-4-15,-4-4 2 16,0-6 5-16,-4 0-4 15,0 0 17-15,-3 0-14 16,-1 0 15-16,-3 0-14 16,0 0 6-16,-4 0-8 15,0 3-5-15,0 3 2 0,0 4-9 16,0 0 7-16,0 7-4 16,0 3 4-16,0 7 1 15,0 3 1-15,0 3-3 16,4 4 2-16,0 0 1 15,3 16 0-15,1-6 0 16,-1 0 0 0,5-7 2-16,-1 0-1 15,0-3-1-15,4-4 1 0,0-3-10 16,4 0 7-16,8-3-2 16,-5-4 3-16,-3-3-8 15,0-3 7-15,0-10-16 16,0-11 14-16,-4 1 21 15,0-1-14-15,-4 1 11 0,0-4-10 16,-3-3 12-16,-1 3-12 16,-3 0 0-16,-4-6-2 15,0-4 10-15,0 0-10 16,0 0 17-16,-4 7-15 16,1 3 4-16,3 0-6 15,-4 4-1 1,0-1 0-16,4-3-1 15,-4 1 0-15,1 9 0 0,3 4 0 16,0 2-6-16,0 5 5 16,0-1-8-16,0 17 6 15,0 0 2-15,0 10 1 16,3 7 0-16,1-3 0 16,0 6 0-16,0 7 0 0,-1-7 0 15,1 10 0-15,4-3-3 16,-1 0 2-16,1-4 1 15,-1 7 0-15,5-6-9 16,-1 6 7-16,0-6-18 16,1-4 15-16,-1-10-20 15,0 0 18 1,4-7-21-16,0 1 21 16,-3-4-25-16,7-3 25 0,-4-4-45 15,-4-3 40-15,-4-3-76 16,1-1 67-16</inkml:trace>
  <inkml:trace contextRef="#ctx0" brushRef="#br0" timeOffset="14825.5128">10658 13712 236 0,'-11'-3'108'0,"7"3"-85"0,4 0-29 15,0 0 21-15,0 0-13 16,0 0 35-16,0 0-28 16,4 0 30-16,4 0-30 15,7 0 13-15,7 0-10 16,5 0-9-16,3 0 2 0,0 0-4 15,0 0 11-15,0-7-10 16,1 0 0-16,3 1-1 0,7 2 7 16,-7 1-6-16,0 0-1 15,-4-7 0-15,-7 3 1 16,-1 0-1-16,-3 1 5 16,-4-1-5-16,0 3 9 0,-3 1-8 15,-1 0 5-15,-4 3-6 16,-3-4 9-16,0 4-8 15,-4 0-1-15,0 0 0 16,0 0-1-16,0 7 0 16,-4 0-9-16,-3 6 7 31,3 1 1-31,0 2 1 0,0 5-3 16,1-1 2-16,-1 3 1 15,4 1 0-15,0-1 0 16,4-3 0-16,-1 0 8 15,1 7-6-15,4 3-4 16,3-6 2-16,0-4 3 16,1-3-3-16,6-4 6 0,9-13-5 15,-5 0 9-15,1-3-8 16,0-11 5-16,-1 4-6 0,-3-3 9 16,0-4-8-16,0 0 5 15,-4-3-6-15,-4-3 14 16,1-4-11-16,-1-7 3 31,-4-3-5-31,-3 1 10 0,0-1-9 16,0 3-1-16,-4 1-1 15,0-11-1-15,0-3 0 16,0 0 0-16,-4 10 0 16,0 4-3-16,4 3 2 15,-4 6 1-15,1 8 0 16,3 5-9-16,-4 8 7 0,4 6-10 15,0 14 9-15,0 10 4 16,0 3-1-16,0 0 0 16,0 4 1-16,0 9-1 15,4 1 0-15,-4-4 2 16,3-3-1-16,-3-7-1 16,4 7 1-16,0-3-1 0,0-4 0 15,0-7 5-15,-1-3-4 16,1-3 3-16,0-3-3 0,0-4 2 15,-1-7-2-15,5-3-3 16,-1-3 1-16,-3-4-2 16,4-3 2-16,-1-4 1 31,-3-2 0-31,0-1-3 0,3 3 2 16,1 4-2-16,-1 0 2 15,5 4-5-15,-1 2 5 16,-3 4-3-16,7 0 3 15,-4 4-2-15,0 6 2 16,1 0 1-16,-1 3 0 16,0 1 2-16,4 2-1 0,0-2-1 15,1-1 1-15,-1 1-1 16,0-4 0-16,0 0 5 16,0-4-4-16,7-2 3 15,-3-4-3-15,8-4 5 16,-1 1-5-16,-3-4 0 15,-4 1 0 1,-1-4 1-16,-2-4-1 16,-1 1-1-16,-4-4 1 15,-4 0 1-15,1 0-1 0,-4-6-3 16,-4-4 1-16,0 7-8 16,0 0 7-16,-4 0-2 15,0 6 3-15,-3 8-10 16,-8 16 5-1,0 7 4-15,-4-1 1 16,0 4-2-16,7 4 2 16,1-1 4-16,4 1-3 15,-1-1-2-15,12-3 1 16,0 1 1-16,3 5 0 16,8-12 8-16,0 6-6 0,0-3-4 15,1-4 2-15,-1-3 3 16,0 0-3-16,0-3 9 15,0-4-7-15,0-10-1 16,0 1 0-16,0-4 4 16,0 0-4-16,-4 0 6 15,1-4-6 1,-1-3 6-16,0 1-6 16,1-1 6-16,-1 0-6 0,4 0 0 15,4 1 0-15,-4-1-4 16,0 3 2-16,0 1 1 15,-3 3 0-15,-1 0-6 16,4 7 5-16,-4 3 0 16,4 6 1-16,-3 4-6 0,-1 4 5 15,0-1 6-15,-3 4-5 16,-1 0 1-16,1-1 0 16,-1 1 1-16,-3 7-1 15,0-4 5-15,-4 10 1 16,0-7-5-1,-4-2 5 1,0-1-6-16,-7-4-3 16,4-2 2-16,-5-4-3 15,5-3 2-15,-5-1-22 16,5-2 18-16,-1-4-37 16,-7 3 32-16,-4-3-85 15,1-3 73-15,2-1-235 16,9-29 115-1</inkml:trace>
  <inkml:trace contextRef="#ctx0" brushRef="#br0" timeOffset="16612.2489">12657 13598 276 0,'-4'4'125'0,"4"-4"-99"0,4-4-33 15,-4 4 15-15,7 0-8 16,1 0 14-16,3 4-11 0,4-1 32 31,8 0-27-31,3-3 11 0,1 0-13 0,3-3-4 16,0 0-1-16,0-1-1 15,4-2 0-15,4-4 2 16,-4-1-1-16,-4 1-1 16,0-3 1-16,-4 3 4 15,-3-3-4-15,-4-1 9 16,-4-13-8-16,0-3 13 0,-4 3-11 15,-3 4 3-15,-1 3-5 16,1 3-1-16,-4 4 0 16,-1 3-10-16,1 6 7 15,-4 14-4-15,4 14 4 16,-4-1 1-16,4 4 1 16,-4 0 0-1,4 0 0-15,-1 3 0 16,-3 10 0-16,4-6 2 15,0-1-1-15,0-3-3 16,-1-3 1-16,1-4 9 16,0-2-6-16,0-5-1 15,-4-2 0-15,0-4 7 0,4 0-6 16,-1-3 2-16,-3-7-3 0,4-4-1 16,0 1 1-16,3-4-1 15,-3-3 0-15,4-7 0 16,-1-9 0-16,1 5-3 15,-1 5 2-15,5 2-8 16,-1 4 7-16,12 14-4 16,-8 6 4-16,0 3 1 15,0 0 1-15,0 4 0 16,0 0 2-16,0 0-1 16,0-1 8-16,0-2-7 15,0-4 5-15,4 0-6 16,-4-3 0-16,8-4 0 15,-1-3 7 1,5 0-6-16,-1-3 5 16,-3-4-6-16,-1 0-3 15,-3-3 2-15,0 0 0 16,-4-10 0-16,0-7 0 16,-3 4 0-16,-5 3 2 15,1-4-1-15,-5 4-1 16,-3 0 1-16,0 3-4 0,-3 0 2 15,-1 4 1-15,0 3 0 0,-3 3-6 16,-1 1 5-16,1 2 0 16,-1 1 1-16,0 6 2 15,1 1-1-15,-4 2 2 16,-8 4-2-16,4 0-1 31,0 4 1-31,3 3-4 0,1 6 2 16,3-3 6-16,5 0-4 15,6 0 6-15,5 0-6 16,3 1 9-16,4-1-8 16,0 0 7-16,1 0-6 15,2 0 4-15,5-3-6 16,0-4 6-16,3 1-6 0,8-1-5 16,-4-6 3-16,4-1-8 15,-4 1 6-15,0-4-37 16,-7 1 31-16,0-4-83 15,-5 0 70-15,1 0-298 16,-4-4 248 0,0-2 28-16</inkml:trace>
  <inkml:trace contextRef="#ctx0" brushRef="#br0" timeOffset="15528.1583">12872 13290 296 0,'-4'-3'131'0,"8"-1"-103"0,-8 1-35 0,4 3 31 16,0-3-20-16,0-1 26 15,0 1-22-15,0-1 35 16,0 1-33-16,0 0 21 0,0-1-23 0,0 4 1 15,0 0-6-15,0 0-2 16,0 7 0-16,0 3-4 16,0 14 2-16,0 6 1 15,0 3 0-15,0 4 0 16,4 0 0-16,-1 0-6 0,1 6 5 31,0 1 3-31,0-4-2 0,-1 0-2 16,1 1 1-16,0-4 4 15,0-4-3-15,0-3-2 16,-1-6 1-16,1 6-19 16,0-7 16-16,-4-3-47 15,4-6 40-15,-4-14-108 16,0-4-152 0</inkml:trace>
  <inkml:trace contextRef="#ctx0" brushRef="#br0" timeOffset="17143.5035">14591 13250 288 0,'-4'-10'128'0,"4"6"-101"0,0-2-34 16,4 2 43-16,-4 1-30 16,0 0 17-1,0-1-17-15,0 1 17 16,0 0-18-16,0 3 21 0,0 0-20 15,0 6 0-15,0 4-4 0,4 7-4 16,-1 3 1-16,1 20-5 16,0 1 5-16,0 2 0 15,0 1 1-15,-1-4 5 16,1 14-4-16,-4-8-8 0,4-2 5 16,0-4 1-16,-4-3 1 15,3-3 8-15,1-4-6 16,0-3-12-16,-4-7 8 15,4-4-25-15,-4-2 21 16,0-4-37-16,0 0 33 16,0-3-66-16,0-7 59 0,0-4-145 15,-4-6 125 1,0-3-85-16</inkml:trace>
  <inkml:trace contextRef="#ctx0" brushRef="#br0" timeOffset="17659.5765">14112 13323 224 0,'-11'-3'101'0,"7"0"-79"0,0-1-28 0,4 4 24 15,-4 0-16-15,1-3 31 16,-1 3-26-16,4-3 45 16,0 3-40-16,0 0 29 0,0 0-31 15,0-4 15-15,0 1-19 16,4 0 0-16,-1-1-4 16,1 1 12-1,0 0-10-15,4-1 3 16,7 1-5-16,7-4 2 15,-3 0-3-15,4 1-1 16,-1-1 1-16,5 0 4 16,3 1-4-16,0-1 3 15,4 0-3-15,4 4 8 16,3-4-7-16,-3 4 5 0,-4 0-6 16,0-1 9-16,-4 1-8 15,-4-1 2-15,-3 1-3 0,-4 0 5 16,0 3-5-16,-4-4 3 15,-4 4-3-15,-3 0-6 16,-5 0 4-16,1 0-22 16,-4 0 17-16,0 0-47 0,-4 4 40 15,1-1-125-15,-1 4 106 16,0 0-228 0</inkml:trace>
  <inkml:trace contextRef="#ctx0" brushRef="#br0" timeOffset="19282.7948">14987 13565 288 0,'4'-7'128'0,"-1"7"-101"0,1-7-34 16,0 7 26-16,0-3-17 15,3-4 28-15,1 4-23 16,-5-4 25-16,-3 1-24 15,0-1 4-15,-3-3-3 16,-5-4-6-16,1 4-5 16,-1-6 2-16,1 2 0 0,-5 4 0 15,1 0 5-15,0 3-4 16,-1 4-8-16,1 10 5 16,0-1 1-16,-1 4 1 0,1 4 0 15,4 3 0-15,-1-1-6 16,0 8 5-16,5-4-3 31,-1 13 3-31,0-2 6 0,4-5-4 16,0-2 0-16,4-1 0 15,3-3 1-15,1-3-1 16,0-3 13-16,-1-1-10 16,4-3-8-16,1-3 4 15,-1-4 7-15,0-3-5 16,-3-3 7-16,-1-1-6 0,1 1 1 15,-1-4-3-15,1 1 11 16,0-8-10-16,-1 1 14 16,4-14-4-1,1 7-8-15,-5 0 4 16,1 0-7-16,-4 3 3 16,-1 4-3-1,1-1-6-15,0 4 4 16,-4 3-8-16,0 7 6 15,11 4 2-15,-3 2 1 16,-1 5 0-16,1-1 0 0,-1 6 0 16,1 4 0-16,-1 1 2 15,5-5-1-15,-1 1-3 16,4 0 1-16,0-4 12 0,4 1-9 16,0-4 0-16,7 0-1 15,4-4 4-15,1 1-4 16,3-4 6-16,-4-3-6 15,-4 0 9-15,1-3-8 16,-1 0 5-16,-3-1-6 16,-5-2 9-16,1-1-8 0,-4-6 5 15,-3-1-6-15,-1-13 3 16,-4 4-3 0,1 3-1-16,-4 0 3 15,0 0-2-15,-4 0-3 16,0-1 1-16,-4 5-5 31,0 2 5-31,-4 1-3 0,1 3 3 16,-1 3-5-16,-3-3 5 15,0 10-14-15,-4 3 12 0,0 7-5 16,3 0 6-16,1 4-7 16,0 3 6-16,3 6 2 15,1 4 1-15,3-4 0 16,0-3 0-16,4 1 0 0,0-5 0 15,4-2 0-15,3-4 0 16,1 0 5-16,3-3-4 16,1-4 6-16,-1 0-6 15,4-3 9-15,0 0-8 16,-4-3 2-16,1-7-3 16,-1 0 5-1,0 0-5-15,1-7 9 16,-5 0-5-1,1 4-4-15,-5 3 0 16,1 0 0-16,0 0-1 16,0 3 0-16,-1 4-6 15,9 16-1 1,-5 4 5-16,1 3-2 0,-1 0 3 16,1 3 1-16,3 8 0 15,-7-1 0-15,4 3 0 16,-1 18-6-16,-3-5 5 0,0 1-6 15,-8-3 6-15,0 0 0 16,0-8 1-16,1 8 0 16,-1-7 0-16,-7-4 5 0,3-6-4 15,0-3 0-15,-3-4 0 16,0-4-4-16,-4-5 2 16,0-1 4-16,0-4-3 15,-1-2 6-15,-2-4-5 16,-1 0-3-16,0-4 2 31,0-6-6-31,-4 0 5 0,-7-3-31 16,8-4 25-16,3 4-84 15,-4-4 70-15,1-3-193 16,-1-4 165-16,8 1-128 16</inkml:trace>
  <inkml:trace contextRef="#ctx0" brushRef="#br0" timeOffset="20047.7027">14421 13203 256 0,'0'0'115'0,"0"0"-91"0,0 0-30 0,0 0 41 16,0 0-29-16,4 0 48 16,0 0-41-16,0-4 39 15,-1 4-39-15,1-3 19 0,7 0-18 16,-3 3-9-16,-1 0 8 15,1 0-10-15,0 0 16 16,10 0-4 0,1-4-10-16,0 4 1 15,4-3-5-15,-1 0 5 16,5-1-5-16,7 1 9 31,0 0-8-31,0-1 2 0,-1 1-3 16,-2 0-1-16,-1 3 1 15,-4 0-4-15,-3 0 2 16,-4 0 1-16,-4 0 0 0,0 3-20 16,-4 0 16-16,-3 1-41 15,-5-1 35-15,1 4-145 16,-4-1 120-16</inkml:trace>
  <inkml:trace contextRef="#ctx0" brushRef="#br0" timeOffset="22535.5218">17483 13474 224 0,'-19'-6'101'0,"19"6"-79"0,-8-4-28 0,5 1 38 15,-1 3-27-15,0-3 18 16,-4-11-17-16,1 1 22 0,-4 3-21 16,-1-7 30-16,1 0-28 0,-4-3 10 15,0 0-13-15,0 0 7 16,3 0-10-16,1-4 16 16,0 1-15-16,3 3 12 15,1 0-11-15,3-4 5 16,-4 4-7-1,8-7-2-15,0 0 0 16,8 4-4-16,0 3 2 16,3 3-5-16,0 4 5 15,8-1-3-15,-4 4 3 16,0 3-2-16,0 1 2 16,0 2 4-16,-3 4-3 15,-1 4-8-15,0 2 6 0,1 1-2 16,-5 3 3-16,1 4 1 15,-1-1 0-15,-3 4 5 16,0 0-4-16,-4-1 0 16,0 1 0-16,0 3-4 0,0 0 2 15,0-3 4-15,-4 3-3 16,0 0-5-16,-3-3 4 0,-1 0 6 16,1 10-5-16,-5-4 4 15,5 4-3-15,-8 0-6 16,0-4 4-16,-1 1 6 15,1-4-5-15,4-4 4 16,0 5-3-16,3-5-6 31,4 4 4-31,1-3 3 0,6-3-2 16,1-1-8-16,0 0 6 16,7 8 15-16,1-5-10 15,-1-2 7-15,0-1-7 16,1-3 4-16,3-3-6 15,0 0 0-15,0-4 0 16,0 0 7-16,0-9-6 0,0-1-1 16,0 0 0-16,-4-3 1 15,1 0-1-15,-1-3 2 16,-3-1-2-16,-1 1 2 16,-3-4-2-16,0-3 2 0,-4 3-2 15,-4 0-1-15,4-6 1 31,-4 6-10-31,0 0 7 0,-3 4 1 16,-1 3 1-16,1 3 2 16,-1 11-1-16,4-1-1 15,-3 4 1-15,-1-1-1 16,5 4 0-16,-1 1 8 16,4 2-6-16,0 4 5 15,7 3-6-15,-3-7 11 0,7 7-9 16,12 4 2-16,7 6-4 15,-3-3 2-15,-1-4-2 16,-3-3-9-16,-1-3 6 16,-3 0-60-16,0-4 48 15,-4-3-188-15,-4-3 156 16</inkml:trace>
  <inkml:trace contextRef="#ctx0" brushRef="#br0" timeOffset="21433.3227">17143 13327 220 0,'-3'-4'98'0,"3"4"-77"0,-4-3-26 16,4 3 22-16,0 0-15 15,-4 0 45-15,0 0-37 16,1 0 41 15,-13 0-18-31,-6-3-3 0,3-1-20 16,0 1 14-16,4 0-19 16,0-4 12-16,0 0-12 15,0 1 5-15,0-1-7 16,0-3 9-16,3 0-9 15,1 0 10-15,0 0-10 16,-1-4 7-16,5 1-7 0,3-1 6 16,0 1-6-16,1-4 1 15,3-3-3-15,0 10 2 16,3-7-2-16,1 1-1 16,4 2 1-16,3 1-1 15,0-1 0-15,-3 4-9 0,3 4 7 16,12-1 1-16,-4 0 1 0,7 1-3 15,-3 2 2-15,-5 1 4 16,1 3-3-16,-4 3-5 16,0 4 4-16,-3-4-3 15,-5 11 3-15,1-4 1 16,-8 10 2 15,0-3-1-31,-4-1-6 0,-3 4 4 16,-9 1 0-16,-6-1 1 15,-1 0 0-15,4 0 0 16,4 3 0-16,-4-3 0 16,1 7 0-16,3 7 0 15,-1-4 0-15,1-3 0 16,0 0 2-16,0-1-1 0,0 1-3 16,0-3 1-16,4-1 1 15,-1-3 0-15,5 0 0 16,-1-3 0-16,5 3 5 15,3 0-1 1,0-6-2-16,0-4 1 0,7 0-2 31,1-4 8-31,3 1-7 0,4 0 5 16,0-4-6-16,0-9 3 16,0-1-3-16,0 0 2 15,8-3-2-15,-4 0-1 16,3 0 1-16,1 0 4 15,-4-3-4-15,-4-1 6 16,0-3-6-16,-4 1-3 0,1-1 2 16,-5-10-3-16,1 7 2 15,-4 3 1 1,-1-3-6-16,-3 10 5 16,0 3-3-16,0 1 3 15,-3 2 1-15,-1 4 0 16,0 14 0-1,0-1-3 1,4 0 2-16,0 4 4 16,0 0-3-16,4 3-2 15,0-3 1-15,3 0 4 16,5-1-3-16,-1-2-22 0,0 6 17 16,1-3-65-16,3 3 54 15,0-4-131-15,-4 1 113 0</inkml:trace>
  <inkml:trace contextRef="#ctx0" brushRef="#br0" timeOffset="23424.5912">18146 12985 292 0,'0'-10'131'0,"0"10"-103"0,4 0-35 16,-4 0 26-16,4 0-17 15,-4 0 25-15,4 0-21 0,-4 0 17 32,3 3-17-32,9 4-8 0,-5 6 2 0,1 11-1 15,-1 3 1-15,-3 3-3 16,0 7 2-16,7 0 4 15,0-1-3-15,1 11 0 16,-5 4 1-16,1-8-1 16,-1-3 0-16,1-6 0 15,-1-4 0-15,1-6 5 0,3-4-4 16,-3-4 9-16,-1 1-8 16,-3-7 10-16,0-3-9 15,0-7 21-15,0-3-18 16,-1-1 5-16,1-3-7 15,0-3 8-15,0-13-9 16,-1-7 2-16,5-4-4 0,-1 1 8 16,1-4-7-16,0 0 10 15,-1 4-9-15,1-4 10 16,3-7-10-16,0 7 2 16,1 0-4-16,-1 4 5 15,-4 3-5-15,1 3 3 0,3 0-3 31,-3 10-6-31,-1 1 4 0,1 2-8 16,-4 1 6-16,-1 3-31 16,1 3 26-16,-4 7-64 15,-4 0 55-15,1 7-88 16,-5 3 80-16,1 0-252 16,-1 3 214-1,0-3 23-15</inkml:trace>
  <inkml:trace contextRef="#ctx0" brushRef="#br0" timeOffset="25425.182">18697 13347 280 0,'4'-24'125'0,"-1"21"-99"0,1-7-33 0,-4 7 54 15,4-4-39-15,-4-3 26 0,4 0-25 16,-4 0 17-16,0 0-19 16,-4 0 21-16,0 0-21 0,0 0-3 15,1 3-2-15,-5 0-5 16,0 4 2-16,1 0-2 15,-1 3 2-15,-3 6 1 16,0 4 0 0,-1 4 0-16,1 2 0 15,0 11-6-15,3 7 5 16,1-1 3-16,-1-3-2 16,4-3-2-16,1 0 1 15,3-3-2-15,0-4 2 16,3-4 1-16,1 4 0 15,0-9 2-15,4-1-1 0,-1-4 2 16,1-2-2-16,-1-8 2 16,1 1-2-16,-1-4 2 15,1 1-2-15,-1-5 5 16,1-2-5-16,-1-10 20 16,1-4-17-16,-1 0-1 0,1 4-1 15,0 2-2-15,-1 5 0 0,-3 2-3 16,0 8-3-1,11 2 4-15,-4 14-10 16,0 10 9-16,-3 0-7 16,7 1 7-16,0-5-1 15,0 1 3-15,0 0 1 32,0-4 0-32,0-3-6 0,0 0 5 15,1 4-3-15,-1-8 3 16,0-2 1-16,0-4 0 15,0 0 2-15,0-4-1 16,-4-2 5-16,1-1-5 16,-1-3 6-16,-4-10-6 15,1-7 11-15,-1 0-9 0,-3-3 7 16,0 0-7-16,0-4 9 16,-4 1-9-16,0-7 7 15,0-4-7-15,0 7 9 16,0-6-9-16,0 6 4 15,0 0-5-15,0 7 5 0,0-7-6 32,0 7 6-32,0 3-6 0,0 4-5 15,0 9 3-15,0 17-6 16,-4 8-5 0,4 9 8-16,0 0-3 15,0 10 5-15,0 10-2 16,0 0 3-16,4 1-5 15,0 2 5-15,-1-3-3 0,5 7 3 16,3 4-2-16,0-11 2 16,5-3 1-16,-1-7 0 15,0-3 0-15,0-7 0 16,0-4 2-16,0-2-1 16,0-7-1-16,0-1 1 15,-4-2 1-15,1-8-1 0,-1-2-3 16,-3-11 1-16,-1-7 9 15,1 1-6-15,-1-1 2 16,1-2-3-16,-1-1-1 16,-3 0 1-16,0 7 1 15,0 0-1-15,-4 3-6 16,0 4 4 0,0-1 0-16,0 8 1 15,0 2-6-15,0 4 5 0,0 7-3 16,-4 3 3-16,4 3 1 15,0 4 0-15,0 10 0 16,0-4 0-16,4 8 2 16,-1-1-1-16,9-7 2 15,-5 1-2-15,8-4 11 0,8-4-10 16,-4 1 5-16,3-3-5 16,1-4 5-16,0 3-6 15,-1-6 6-15,1-4-6 16,3 0 3-16,-3-3-3 15,0 0-1-15,3-3 1 16,4-4 1 0,-4-3-1-16,-3 4 11 15,0-4-10-15,-4-7 5 16,-1 0-5-16,-2-6 5 16,-5-1-6-16,0 1 3 15,-3 3-3-15,-5 0-6 16,1-1 4-16,-4-2 3 0,-4 3-2 15,-3 0-8-15,-4 3 6 16,-1 4-4-16,-7 3 4 0,1 3 1 16,-1 0 1-16,0 7-9 15,0 3 7-15,0 4-10 16,0 7 9-16,0 2-4 16,1 4 5-16,3 7-7 15,3 0 6-15,5 3-3 0,-1-3 4 16,4-4 1-16,4 1 1 15,4-4-12-15,4-3 10 16,-1 0-2-16,5-7 2 16,-1-4 5-16,0 1-3 15,4-4 0-15,-3-3 1 16,6 0-1 0,-3-3 0-16,4-4 2 15,-4-3-1-15,-3-13-1 16,-1-4 1-16,0 0 1 15,-3-3-1-15,-4-3 5 16,3-4-5-16,-3 0 11 16,0-7-9-16,-4 1-1 15,0-4-1-15,0 0 4 0,4-3-4 16,-4-4 3-16,3 4-3 16,-3-1-1-16,4 8 1 15,-4 6 1-15,0 7-1 16,0 3-1-16,0 7 1 0,4 3-4 15,-4 7 2-15,0 7-8 32,0 6 7-32,0 0-4 0,0 18 4 15,0-5 1-15,0 28 1 16,0-1-3-16,0 4 2 16,0 7-2-16,4 0 2 15,-1-1-5-15,1 1 5 16,4-1-6-16,-1 4 6 15,1 4-8-15,-1-8 6 0,1-6-12 16,-1-7 12-16,1-3-33 16,-1-3 28-16,1-7-42 15,0-4 38-15,-1-6-61 16,-3-4 55-16,3-3-146 16,-3-6 127-16,-4-8-100 15</inkml:trace>
  <inkml:trace contextRef="#ctx0" brushRef="#br0" timeOffset="25741.2198">19251 12955 348 0,'8'-4'157'0,"-1"-2"-123"0,1-1-43 16,-1 7 19-16,1-3-10 15,-5 3-34-15,-3 0 27 16,4 0-74 0,-4 0 63-16,0 0-155 15,0 0 132-15,0 0-85 0</inkml:trace>
  <inkml:trace contextRef="#ctx0" brushRef="#br0" timeOffset="27011.442">20427 12938 384 0,'4'0'174'0,"4"0"-137"0,-5-3-47 15,-3 3 23-15,4 0-12 16,-4 0-12-16,0-4 9 16,0 4 3-16,0 0-1 15,0 7 0-15,0 3 1 0,0 4-7 0,0 6 5 16,-4 6-3-16,1 8 3 16,-1 3 1-16,0 0 0 15,0 0 2-15,4-1-1 16,0 5-1-16,0 2 1 15,0-6-15-15,0-3 11 16,4-4-19 0,-4-10 17-16,0-3-12 15,4-1 13-15,-4-2-26 16,0-8 23-16,0-2-31 16,0-4 29-16,-4 0-21 15,0-10 22-15,1-10-1 16,-5 0 6-16,0-1-1 0,1-2 3 15,-1-4 9-15,1 0-6 0,-1 1 10 16,5-1-9-16,-1-3 24 16,0-4-21-16,0-3 20 15,0 4-19-15,4-1 18 16,0 4-18-16,4 0 18 16,0 0-18-16,0-4 10 15,3-3-12-15,1 4 2 0,-1 6-5 16,5 4-4-16,3 6 2 15,7 0 3-15,9 4-3 16,-1 6-2-16,-4 4 1 16,1 3-8-16,-1 10 7 15,-3 10 1-15,-1 0 1 32,-7 0 0-32,-3 0 0 0,-5 0 0 15,-3 0 0-15,-8 4 0 16,-3-8 0-16,-5 1-3 15,-3 0 2-15,-7 0 4 16,-9-4-3-16,5-3-2 16,0 4 1-16,3-8 1 15,4 1 0-15,4 0 0 0,0-4 0 0,4-3 5 16,3 0-4-16,4 0 9 16,1 0-8-16,3-3-7 15,7 3 5-15,1-4 5 16,7 4-5-16,11-3 7 15,-3 3-6-15,3 10-8 32,1 0 5-32,-1 4 1 0,0 2 1 15,1 1 2-15,-1 0-1 16,-3 3 5-16,3 0-5 16,-3 3 0-16,-4 1 0 15,-8-1-4-15,8 8 2 16,-12-8 1-16,1 7 0 15,-12 0 0-15,0-6 0 0,-3-4 5 16,-5-3-4-16,-3-1 11 16,-3-6-9-16,-1 1-1 15,-4-1-1-15,0-4 1 16,-7-2-1-16,-7-4 5 16,6 0-5-16,1 0 0 0,8-4 0 15,3 1-4-15,0-4 2 0,4 1 1 31,4-8 0-31,-1 1-37 16,5 3 29-16,3-7-64 16,4 0-119-1,0 4 145-15,4-4-124 16</inkml:trace>
  <inkml:trace contextRef="#ctx0" brushRef="#br0" timeOffset="28428.5584">20763 12814 332 0,'7'-7'148'0,"-3"-13"-117"0,15 14-39 16,-11 2-51-16,-1 1 45 16,4-1-158-16,5 4 6 31</inkml:trace>
  <inkml:trace contextRef="#ctx0" brushRef="#br0" timeOffset="27512.103">20906 13055 248 0,'8'-6'111'0,"-8"2"-87"0,7 4-30 0,-3-3 46 0,-4 3-33 16,4 0 43-16,-4 0-38 16,0 0 42-16,0 0-41 15,0 0 19-15,4 0-23 0,-4 0 3 16,0 0-8-16,0 0-3 15,0 0 0-15,3 7 4 0,-3 3-4 16,0 3-3-16,0 4 2 16,0 0-3-16,0 3 2 15,0 3 4-15,4 1-3 16,-4 2-2-16,0 1 1 16,0-3 6-16,4 6-4 15,-4 3-3 1,0-2 2-16,0-8-11 15,0-3 8-15,0-3-38 16,0-4 32-16,-4-3-81 16,0-3 70-16,1-7-102 15,-1-10 93-15,0-10-171 16</inkml:trace>
  <inkml:trace contextRef="#ctx0" brushRef="#br0" timeOffset="28175.1354">20940 13035 300 0,'8'0'134'0,"-5"0"-105"0,9-3-37 15,-9 6 25-15,5-3-15 16,3 0 27-16,1 0-22 0,10-3 25 16,8 3-24-16,-3 0-4 15,-1-3-2-15,1 3-30 0,-1 0 22 0,-3 0-74 16,-1-4 62-16,-3 1-169 16,-4-1 143-1,-4-2-87-15</inkml:trace>
  <inkml:trace contextRef="#ctx0" brushRef="#br0" timeOffset="27928.3812">21027 12891 264 0,'0'-10'121'0,"7"3"-95"0,-7 1-33 0,0-1 29 16,4 0-19-16,0 4 38 15,-4 0-32 17,11 6 30-32,-3-6-20 0,-1 6-13 0,-3 4 1 15,0-1-6-15,0 4-3 16,-4 4 1-16,0 6-2 16,0 3 2-16,3 1-2 15,-3 9 2-15,0 4 4 16,0 0-3-16,0 0 0 0,0 0 1 15,0-4-1-15,0 1 0 0,8-4 0 16,-4 3 0-16,7-2-12 16,-3 2 10-16,-8-9-30 15,0-4 24-15,0-4-47 16,0-16-109 0,-4-13 125-16,-11-4-121 31</inkml:trace>
  <inkml:trace contextRef="#ctx0" brushRef="#br0" timeOffset="29644.1254">21430 12834 348 0,'8'-17'154'0,"-1"14"-121"0,-7 0-42 15,4-4 21 1,0 0-39-16,0 4 21 16,-4-4-28-16,0 4 25 15,0 3-74-15,3 7 64 0,1-4-230 16</inkml:trace>
  <inkml:trace contextRef="#ctx0" brushRef="#br0" timeOffset="29390.9076">21502 13079 272 0,'0'-14'125'0,"4"11"-99"0,-4-4-33 15,0 7 17-15,0 0-9 16,0 0 19-16,0 0-16 0,3 4 36 16,-3 6-31-16,0 7-1 0,0-1-5 15,0 4-3-15,0 0 1 16,0 1-1-16,0-1 0 16,0 0 5-16,4 0-4 15,0-3 14-15,0-1-11 16,-1-2 6-1,5-1-7-15,0-3 1 16,-1-3-3-16,1 0 8 16,-5-4-7-16,9-3 10 15,-5 0-9-15,8-3-4 16,0-4 1-16,-3 0 5 16,7-3-4-16,-1 0 6 15,-2-3-6-15,-1-1 17 0,-4 1-14 0,0 0 12 16,4-4-11-16,0-3-1 15,-3 0-2-15,3-4 7 16,0 1-7-16,-8 6-1 16,9 0 0-16,-5 4-4 15,0 3 2-15,0 0-2 16,1 3 2-16,-8 7 1 0,7 3 0 16,-4 7 0-16,1 7 0 15,-8 0 2-15,7 0-1 16,-3 3-3-16,0 0 1 15,0 0-2-15,0 0 2 16,-4 0 4-16,0-3-3 16,0 3 3-1,0-3-2-15,-4 0-3 16,0-4 1-16,0 0-2 16,-7 4 2-16,7 0 4 15,-7-4-3-15,0-3 3 16,-1-3-2-16,-3 0-3 15,0-4 1-15,4 0-5 16,-4-9 5-16,3-1-28 0,-10-6-45 16,-8-1 56-16,-4-3-131 15,7-3 115-15,8 0-198 16</inkml:trace>
  <inkml:trace contextRef="#ctx0" brushRef="#br0" timeOffset="30829.8327">22456 12693 292 0,'0'-6'131'0,"0"2"-103"0,0 1-35 15,0 3 26-15,0-3-17 0,0-1 36 16,0 4-29-16,0-3 49 15,0 3-44-15,7-3 22 0,-7 3-26 16,0 0 8-16,0 0-13 16,0 0 5-16,0 0-7 15,0 0 6-15,0 0-6 16,0 0 6-16,0 0-6 0,0 0-5 16,4 3 2-16,0 4 3 15,0-1-3-15,-4 4 0 16,0 4 1-16,0-1-4 15,3 21 2-15,-3-1 1 16,0 1 0-16,0-1 2 16,0 1-1-1,0-1-6-15,0 4 4 0,0 0 3 16,0-3-2-16,-3-4-2 16,3-3 1-16,-4-4 1 15,4-3 0-15,0 0 2 16,0-3-1-16,0-4 2 15,0-3-2-15,-4 0-1 16,4-3 1-16,0 0-1 0,0-4 0 16,-4 1 2-16,4-4-1 15,-7 0 2-15,7-4-2 16,0 1-6-16,0-4 4 16,0-3 3-16,0 0-2 15,-4-7-2-15,0 1 1 16,0-8 4-1,1 1-3-15,-1-4 0 16,-4 3 1-16,8 1-4 16,-3-4 2-16,-5 0 1 15,8-16 0 1,0-1 0-16,0 7 0 16,0 4 0-16,0-1 2 0,0 4-1 15,0 3 2-15,0 4-2 0,8 3 2 16,-8 3-2-16,0 4-1 15,3 2 1-15,-3 1 1 16,0 4-1-16,0 2-1 16,0 1 1-16,0 3-4 15,0 7 2-15,0 6 1 16,0 4 0-16,0 3 0 0,0 0 0 16,0 17-3-16,0-7 2 15,0 0 4-15,0 0-3 16,0 1-2-16,0-1 1 15,0 3 1-15,0 1 0 16,0 3 0-16,0-4 0 31,0 1 2-31,-3-4-1 0,-5 0-3 16,8-3 1-16,0 0 1 16,0-4 0-16,-4-3-3 15,4-3 2-15,0-4-38 16,-3-6 30-16,-1-4-179 15,-4-13 147-15,1-30-249 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9:08.162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1504 428 52 0,'0'-3'23'0,"0"3"-19"0,0-4-5 0,0 4 45 0,0 0-35 16,0 0 39-16,7 0-36 16,-3-3 8-16,-4 0-14 0,3 0 4 15,-3 0-7-15,4 0 6 16,-4 0-6-16,0 0-5 0,0 0 2 16,0 0 5-16,0 3-4 15,0-3 9-15,0 3-8 16,-4 0 2-16,1 0-3 0,-1 0 11 31,-3 0-10-31,-3 3 5 16,6 0-5-16,-3 0 5 15,1 3-6-15,-1 0 3 16,0 0-3-16,0 1-1 16,-4-1 1-16,8 9-1 0,-11-3 0 15,4 1-3-15,-1 5 2 16,4 4 4-16,0-4-3 0,0 1 3 15,-3-4-2-15,0 0-6 16,3-2 4-16,0-1 0 16,7 0 1-16,7 1 2 15,-4-4-1-15,1 0-1 16,6-3 1-16,0-3-7 16,1 0 5-16,-1-3 3 0,1 0-2 15,-1 0 3-15,4-3-2 16,0 0-1-16,0 0 1 15,-1 0-4-15,-2 0 2 16,6 0 6-16,-6 0-4 16,-5 0-3-16,5 0 2 15,-4 0 0 1,-7 3 0-16,0 0 2 16,0 0-1-16,-4 3-1 15,1 3 1-15,-8 0-1 16,5 3 0-16,-5 1 0 15,1-1 0-15,-4 6-3 0,-3 1 2 16,6 5 1-16,-3 1 0 16,4-4 2-16,-4 1-1 0,4-4-3 15,-8 4 1-15,11-4 4 16,-3 0-3-16,7-2-2 16,-1-1 1-16,-3 0 1 15,7-3 0-15,0 1 0 16,0-4 0-16,0 0 0 31,4 0 2-31,6-3-1 16,-3 0-3-16,-4 0 1 15,8-3-2-15,-4 0 2 16,0 0 4-16,0 0-3 16,-4 0-8-16,4 0 6 15,-4 0-80-15,1-3 64 16,3 0-111-16</inkml:trace>
  <inkml:trace contextRef="#ctx0" brushRef="#br0" timeOffset="414.6638">1774 643 68 0,'-3'3'32'0,"3"0"-25"0,0 0-8 0,0 0 39 16,-7 4-30-16,7-1 19 16,-3 6-8-16,-4 3-13 15,0 4 0-15,-4-1-5 16,1 1-3-16,3-1 1 0,-7 4-16 31,4-1 13-31,-4-2-124 16</inkml:trace>
  <inkml:trace contextRef="#ctx0" brushRef="#br0" timeOffset="747.872">1632 671 160 0,'0'0'75'0,"0"0"-59"0,0 3-20 0,0-3 48 16,0 0-36 0,11 6 9-16,-1 0-9 15,1 3-6-15,-5 4 2 0,5 2-3 16,-4 1-3-16,0-1 1 0,0 0 4 16,-4 4-3-16,7-1-70 15,-3 4 56-15,-3-4-156 16</inkml:trace>
  <inkml:trace contextRef="#ctx0" brushRef="#br0" timeOffset="1615.9277">2017 726 168 0,'3'-18'78'0,"1"15"-61"0,-4-3-21 15,7 2 23-15,-7 1-16 16,0 0 13-16,0 0-12 16,0 0 6-1,0 0-7-15,0 0 20 0,0 0-17 16,0 0 17-16,0 3-18 15,-7-3-2-15,7 3-1 16,-4 0 0-16,1 0-1 16,-1 3 2-16,1 0-2 0,-1 0 2 15,-2 0-2-15,2 3-3 16,-3 0 1-16,4 7-2 16,-1-4 2-16,-3 9 1 15,7 1 0 1,-3-1 0-16,-4 4 2 15,7-1-1-15,0 1-9 16,0 0 6-16,0-1-7 0,0-2 6 16,0 5 2-16,7-2 1 0,-4-4 5 15,8-2-4-15,-8-7-5 16,8 0 3-16,-5-3 3 16,5-9-2-16,-4 0 0 15,3-3 1-15,-3 0-4 16,0-3 2-16,0-4 6 31,-4 1-4-31,8 0 3 0,-8-4-3 16,1 1-1-16,-1-1 1 15,-3 1 4-15,0 0-4 16,0 2 0-16,0 1 2 16,0-3-2-1,4 8-1-15,-4 4 1 16,7 0-4-16,-7 3 2 0,0 0 4 15,3 6-3-15,-3 1-2 16,7 2 1-16,-4 3 6 16,1 0-4-16,3 1-3 15,3 2 2-15,1 1-14 16,-4-1 11-16,3-3-44 0,4 1 36 31,-4 2-88-31,1-9 76 0,-8 3-105 16</inkml:trace>
  <inkml:trace contextRef="#ctx0" brushRef="#br0" timeOffset="2516.4906">2284 699 160 0,'0'-7'75'0,"0"7"-59"0,6 0-20 0,-6 0 62 0,0 0-47 15,4 3 5-15,-4 1-10 16,7 2 1-16,-4 6-6 16,1 3 0-16,-4 1 0 0,0-1-4 15,7 1 2-15,-7-1 12 0,0 0-9 16,3 1 3-16,-3-1-4 31,0 1 2-31,0-4-2 0,0 0 2 16,0-3-2-16,0-2-6 15,7-1 4-15,-7-6 3 16,4 0-2-16,-4-3 0 16,6-4 1-16,-2-2 1 15,-1 0-1-15,-3-3-1 16,11-7 1-16,-11 1-7 0,10-4 5 15,4 1 6-15,-4-1-5 16,1 4-2-16,-8 2 2 16,8 4-3-16,3 3 2 15,-4 6 1 1,0 3-3-16,1 3 2 16,-8 9 4-1,8 6-3-15,-11-2 0 16,6-1 1-16,-2 4-1 15,-1-1 0-15,-3 1-3 16,0-1 2-16,0-2 9 16,0-1-6-16,0-3-7 0,0 1 5 15,0-4 2-15,0-3-2 16,0 0 3-16,0-6-2 0,0 0-6 16,0-3 4-16,0 0 3 15,7-6-2-15,-3-1 0 16,-4-2 1-16,7 0-1 15,-4 0 0-15,-3-7 2 16,11 4-1-16,-8-10-3 16,7 3-2-16,1 7 3 15,-8 0 1-15,8 2 0 16,-4 4 2-16,-4 3-1 16,7 3-1-16,-6 3 1 15,3 9 1-15,-4 7-1 16,-3-1 2-16,7 0-2 31,-3 1 8-31,-1 2-7 0,-3 4-7 16,7-1 5-16,-3 1 2 15,-4-1-2-15,0-2 0 16,0 6 1-16,7-4-4 16,-7 4-45-1,0-4 37-15,0-2-105 16,0-4 89-16,0 1-95 15</inkml:trace>
  <inkml:trace contextRef="#ctx0" brushRef="#br0" timeOffset="3970.1743">2834 692 176 0,'-3'0'78'0,"6"0"-61"0,-3 3-21 15,0-3 45-15,0 0-33 16,0 7-3-16,0-1-2 16,0 6-3-16,0 3 0 15,0 4-3-15,0 2 2 0,0 4 6 16,-3 3-4-16,-4 3 6 15,7 12-6-15,0 0-3 0,-4 0 2 16,-3-6 0-16,7 6 0 16,0-6-17-16,0 6 13 0,0-6-21 15,0-6 19-15,-3-4 0 16,3-2 4-16,0-3-9 16,0-7 8-16,0-3-21 15,0-5 18-15,0-7-39 16,0 0 35-16,0-10-30 31,3-5 30-31,-3-4-1 16,0-2 8-16,0-4 8 15,0-2-5-15,0-1 26 16,0-9-20-16,0-3 29 16,7-3-27-16,-7-3 27 15,4 6-26-15,-4 3 12 0,7 3-15 16,-4-3 10-16,1 6-11 15,-4 3 8-15,7 4-10 0,-4 2 18 16,7 7-16-16,-6 2 15 16,6 4-15-16,-3 3 6 15,-3 3-8-15,6 3 4 16,-6 3-6-16,3 6 0 0,-7 4 0 31,3-1 1-31,-3 3-1 0,0 1 8 16,0-1-7-16,-3 4-1 15,-4-1 0-15,7 0 1 16,-7 1-1-16,0-4 5 16,-4 1-5-16,-3-4 3 15,11 0-3-15,-4-2-3 16,-3-1 1-16,6-3 4 0,-6 0-3 16,10-3 0-1,-4 0 1-15,-3-3-4 0,7 0 2 16,0 0 1-16,0 0 0 15,0 0-3-15,0 0 2 16,11 0-5-16,-4 0 5 16,0 0 3-16,3-3-2 0,0 0 3 15,4 0-2-15,-3-3-1 16,3-3 1-16,6-1 7 16,1-2-6-16,-4 0 5 15,-6-4-6-15,3 1 9 16,3 0-8-16,-3-7 13 15,-4-9-11 1,1 4 9-16,-4-4-10 16,3 0 7-16,-3 0-7 15,-4-6 1-15,-3-6-3 16,7 3 8-16,-3 3-7 16,-4 3 2-16,0 7-3 0,0 2 2 15,0 3-2-15,0 4-1 16,0 3 1-16,0 2 7 0,0 7-6 15,0 3-1-15,0 3 0 16,0 6-1-16,-4 3 0 16,4 4-3-16,0 8 2 15,0 10-5-15,0 0 5 16,0 6-8-16,0-3 6 16,0 0 2-1,0 2 1-15,0 1-3 16,0 0 2-16,4-6-2 0,-1 0 2 15,4 0 1-15,4-4 0 16,-5-5-6 0,5 0 5-16,6-4-3 15,-3-3 3-15,3-2 1 16,11-4 0-16,-4-3 0 0,-6-3 0 0,6-3 5 16,-3-3-4-16,-7-3-3 15,6-3 2-15,-6-4 5 16,-3 1-4-16,2-3 0 15,-2-4 0-15,-1-5 4 16,-6 2-4-16,3-3-3 16,-7 4 2-16,0-1 0 0,0 4 0 15,0 2 2-15,-7 7-1 16,7 3-1-16,-4 3 1 16,-3 6-10-16,4 3 7 15,3 3 4-15,-4 10-2 16,-3 2-5-16,4 1 4 31,3 0 3-31,0-1-2 0,3 1-2 16,4-1 1-16,-3-2-8 15,10-4 7-15,-4 0-77 16,4-5 61-16,7-1-234 16</inkml:trace>
  <inkml:trace contextRef="#ctx0" brushRef="#br0" timeOffset="9541.7595">1466 914 100 0,'0'0'46'0,"4"0"-37"0,-4 0-11 0,0 0 77 15,0 0-59-15,0 0 31 16,7 0-34-16,-4 0 20 16,0 0-24-16,1 0 17 0,-1 3-19 0,1 0 4 15,6 0-7-15,-3 0-3 16,0 4 0-16,0-1 1 16,-4 0-1-16,8 0 8 15,-4 0-7-15,0-3-12 16,3 0 8-16,11 0 0 15,0 0 2 1,-4-3-62-16,7-3 49 16,0 0-209-16</inkml:trace>
  <inkml:trace contextRef="#ctx0" brushRef="#br0" timeOffset="11915.6234">1778 763 56 0,'0'0'29'0,"0"0"-23"0,0-3-7 16,0 3 45-16,0 0-35 15,0 0 13-15,0 0-15 0,7 0 4 16,-7 0-8-16,0 0 18 16,0 6-17-16,0-6 13 15,0 6-12-15,0 1 5 16,0-1-7-16,0-3 4 0,-7 3-6 15,3 0 6-15,1 0-6 16,-4 0 0-16,7 4 0 0,-3-1-1 16,-4 3 0-16,0 1 0 15,0-1 0 1,3 0 0-16,-3 4 0 16,0-1 0-16,4-3 0 15,-4 1-9-15,0 2 7 16,7-3 7-16,-3 1-5 15,-4-4 1-15,7-3 0 0,-4 0-71 16,4-3 55 0,0 0-105-16</inkml:trace>
  <inkml:trace contextRef="#ctx0" brushRef="#br0" timeOffset="12418.5767">1688 751 92 0,'-7'-3'42'0,"14"3"-33"0,-4 3-11 0,-3-3 49 0,0 0-37 16,0 0 38-16,0 0-35 15,0 0 23-15,0 0-26 16,0 6 20-16,0 0-23 0,0 0 2 15,0 0-6-15,4 1 1 16,-4 2-3-16,0 0-3 0,7 0 1 31,-4 4 6-31,-3-1-4 0,10 0-3 0,-3 1 2 16,0-1 0-16,-7 0 0 16,11 1 2-16,-4-1-1 15,0 0-3-15,0 1 1 16,-4 2-44-1,4 0 35-15,0 4-94 32,0-1-27-32</inkml:trace>
  <inkml:trace contextRef="#ctx0" brushRef="#br0" timeOffset="5699.3138">1314 680 68 0,'-4'0'32'0,"8"0"-25"0,-4-3-8 0,0 3 42 0,0 0-33 16,0 0 26-16,0-3-25 15,-4 0 14-15,-3 3-17 16,7 0 31-16,-10-3-29 15,6 0 17-15,-2 0-19 0,-1-1 14 16,-4 1-15 0,1-3 0-16,-1 0-3 15,1 0 7-15,0 0-7 16,-4 0-1-16,0-1 0 16,-7-2 15-16,4 0-12 0,-4-6 12 15,0-1-11-15,4-5 2 16,0 2-5-16,-1 4 13 15,1-4-11-15,3 4 6 16,0 0-7-16,0-1 4 16,1 1-6-16,2 2 0 15,1-2 0-15,3 0-1 16,0-1 0-16,0 4 0 16,-3 0 0-16,10-1 5 15,-4 1-4-15,1 3 3 0,-1 0-3 0,-3-7 2 16,0-5-2-1,4 2-1 17,-1 1 1-32,1 2-1 15,0 4 0-15,-1 0 2 16,-6-1-1 0,-1 1-1-16,4 3 1 0,-6-1-1 15,9 1 0-15,-6 0 0 16,-1 3 0-16,1 0 0 15,3 0 0-15,0-1 0 16,-3 4 2-16,6 0-1 0,-3 0-3 16,0 0 1-16,0 3 1 15,-3 0 0-15,7 0-3 16,-1 0 2-16,1 0 4 16,-1 0-3-16,1 0 0 15,-4 0 1-15,7 0-4 16,-4 0 2-16,4 0 4 0,-3 0-3 15,3-3 3-15,0 0-2 32,3 0-9-32,1 0 6 0,-4 0 4 15,7 0-2-15,0 0 0 16,0-4 1-16,-4 4-1 16,7-3 0-16,4 3-3 15,-3-9 2-15,2-1 4 16,-2-5-3-16,-1 3 0 15,4 2 1-15,-3-2-1 0,2 6 0 16,-6-1 2-16,-3 1-1 16,6 3-3-16,-10 0 1 15,7 0 4-15,-3 3-3 16,-4 0 0-16,0-1 1 16,0 4-1-16,0 0 0 0,0 0 2 15,-4 4-1-15,-3-1-1 16,7 0 1-16,0 12-4 15,0 10-1 1,0-1-33 0,0-5 29-1,0-1-104-15,11-2 86 16,-5-1-162 0</inkml:trace>
  <inkml:trace contextRef="#ctx0" brushRef="#br0" timeOffset="6765.7732">1373 695 172 0,'0'4'78'0,"0"-4"-61"0,13-4-21 16,-16 4 42-16,3 0-31 15,0 0 23-15,-7 0-22 32,7 0 18-32,-3 0-19 15,-8 4 24-15,1-1-9 0,-1 0-15 16,-2 3 8-16,2-3-12 16,4 6-1-16,-10 0-1 15,7-2 4-15,-4 2-4 16,-4 0 0-16,1-3 0 15,0 0 1-15,-14 0-1 0,10 1-1 16,-3-1 1-16,-1-3-1 16,1 3 0-16,0 0 0 15,6 0 0-15,-2 1 2 16,-1-1-1-16,7 0-6 0,-7 0 4 16,11 0 3-16,-4 0-2 15,0-3 0 1,4 4 1-16,-1-4-1 15,-2 0 0-15,-1 0 0 16,-4 0 0 0,-2 0 0-16,2 0 0 15,8-3 0-15,-4 0 0 16,0 0 0-16,4 0 0 16,-1 0 0-16,1 0-17 0,0 0 13 15,3 0-49-15,0 3 41 16,0-3-76-16,0 3 67 15,3 3-170 1</inkml:trace>
  <inkml:trace contextRef="#ctx0" brushRef="#br0" timeOffset="7785.8155">1466 856 148 0,'-3'-4'65'0,"3"4"-51"0,-4 0-17 0,4 0 12 16,0 0-8-16,0 0 6 0,0 0-6 15,-3 0 25-15,-1 4-20 16,-3-1 26-16,7 0-24 0,-3 0 7 15,-4 3-11-15,7 0 3 16,-4 0-5-16,1 0-1 16,0 1 0-16,-11 2 1 0,10 0-1 15,-3 0-3-15,0 1 1 16,0-1-2-16,4 6 2 16,-7-3 6-16,-1 7-4 15,1-4-5-15,6 1 3 16,1-4 3-16,-1 3-2 15,1-2 3-15,-1-1-2 0,-2 0-6 16,6-2 4-16,-11-4 3 16,11 3-2-16,-3 0 0 15,-8 0 1-15,8 1-1 16,-4-4 0-16,-3 3 0 16,3 0 0-16,-4 1-3 0,1-4 2 31,-1 3 4-31,1-3-3 15,0 0 0-15,-4 0 1 16,10 1-1-16,-6 2 0 0,-4 0 0 16,0 0 0-16,-7 7 2 15,1-4-1 1,6 0-1-16,0 1 3 16,4-1-2-16,-1 0-9 0,1-2 6 15,-1 2-4-15,4 0 4 16,1 0-80-16,-5 1 64 15,8-1-142 1</inkml:trace>
  <inkml:trace contextRef="#ctx0" brushRef="#br0" timeOffset="-10755.7158">195 46 44 0,'0'0'23'0,"0"0"-19"0,0 0-5 0,0 0 42 0,0 0-33 15,0 3 34-15,0-3-31 16,0 0 14-16,0 0-19 31,0 0 8-31,0 0-10 0,0-3 9 16,0 3-10-16,0 0 4 0,0-3-5 0,-4 3 8 15,4 0-8-15,-6 0 7 16,6 0-6-16,-4-3 4 16,1 3-6-16,-1 0 11 15,1 0-9-15,-1-3 2 16,1 3-7-16,-1 0 2 16,1 0 11-16,3 0-9 31,-7-10 3-16,7 4-7-15,-4 0 2 16,1 3 5-16,0 0-4 16,-1 0 3-16,1 0-3 15,-4 3-1-15,7 0 1 0,-4 0-4 16,1 0 2-16,-1 6 4 16,1 0-3-1,-1-3 0-15,-6 3 1 16,3 0-1-16,0 1 2 0,0-4-1 15,4 0-1-15,-4 0 1 16,7 3-1-16,-4-3 0 0,1 0-3 31,-4 0 2-31,0 0 6 16,0 0-4-16,0 4 6 16,7-4-6-16,-3 0 3 15,-1 3-3-15,1-3-1 0,-1 3 1 16,1-3-1-1,-4 3 0-15,7-3 0 0,0 4 0 16,-4-1 0-16,4 0 0 16,0-3 2-16,0 3-1 15,-3-3 2-15,3 3-2 16,0 0-3-16,0-2 1 16,0 2 6-16,0-3-4 0,0-3-3 15,0 3 2-15,0 3 3 16,0-6-3-16,3 12 0 15,1-2 1-15,-4-4-1 16,0 0 0-16,0 0 0 16,10 0 0-1,-3 3 0-15,0 1 0 16,-7-1 0-16,7-3 0 0,-3 0 0 16,-1 0 0-16,0-3-3 31,1 1 2-31,-1-1 4 15,4 0-6 1,-3 0 3-16,6 0 3 16,-6 0-3-16,-1 0 0 15,1 0 1-15,-1 0-4 0,-3-3 2 16,7 3 4-16,0 0-3 16,-7-3-2-16,7 3 1 15,-4 1 4-15,1-4-3 16,3 0-2-16,-7 0 1 0,7 0 4 15,0 0-3-15,-1 0 0 16,-2 0 1-16,3-4-1 16,0 1 0-1,0 0 0-15,0 0 2 16,0 0-1-16,-1 0-3 16,1 0 1-16,0-6 1 0,-3 3 0 15,6-1 0-15,-3 1 0 31,0 0 0-31,3-6 2 16,4 3-1-16,-3 2-3 16,-4 1 1-16,0 0 1 15,6 0 0-15,-6 0 2 16,4 0-1-16,-4-1-3 16,0 4 1-16,0 0 4 15,-4 0-3-15,0 0 0 0,1 0 1 16,-1-3-4-16,1 3 2 15,-4 0 4-15,3 0-3 16,-3-4 3-16,0 1-2 16,0 0-3-16,0 3 1 15,0 0 4-15,0-3-3 0,0 0 0 16,0 3 1-16,0-4-1 16,0 4 0-16,0 0 2 15,-3-3-1-15,-4 0-3 31,0 0 1-31,-3 0 1 16,6 0 0-16,-10-1 0 16,4 1 0-16,-4-9 2 15,-3 3-1 1,6 2-26-16,-3 1 20 16,8 3-69-16,-8 0 58 0,0 3-154 15</inkml:trace>
  <inkml:trace contextRef="#ctx0" brushRef="#br0" timeOffset="-9299.6527">226 677 88 0,'0'-3'42'0,"0"3"-33"0,0 0-11 0,0 0 58 0,0 0-45 15,0 0 36-15,0 0-35 16,0 0 19-16,0 0-23 16,4 0 18-16,-4 0-19 0,0-3 16 15,0 3-18-15,0 0 18 16,0 0-18-1,0 0 18-15,0 0-18 16,0 0 9-16,0 0-10 16,0 3 6-16,0-3-7 0,0 6 4 15,0-6-6-15,0 6-3 16,0-6 2-16,0 6 3 16,3 1-3-16,-3-4-2 15,0 3 1-15,0 3 4 16,0 0-3-16,0 0 3 0,0 4-2 15,0-4-3-15,0 0 1 16,0 0 4-16,0 1-3 16,0-1-2-16,0 0 1 15,0 0 1-15,0 1 0 16,0 2 0-16,0-3 0 16,0 4 2-1,0-4-1-15,0 0-3 16,0 0 1-16,0 0 4 15,0 1-3-15,0-1-2 16,0 0 1-16,0-3-13 16,0 1 11-16,0-1-30 0,0-6 25 15,0 3-69-15,0-3 59 16,0 0-194 0</inkml:trace>
  <inkml:trace contextRef="#ctx0" brushRef="#br0" timeOffset="-8022.6847">351 1333 104 0,'0'0'46'0,"0"0"-37"0,0 0-11 0,0 0 61 0,0 0-47 16,0 0 38-16,0 0-37 16,0 0 26-16,0 0-29 0,0 0 4 0,0 0-10 15,0 0 8-15,0 0-9 16,0 0 4-16,0 0-5 15,0 3 8-15,0 3-8 16,0 0 2-16,0 0-3 0,0 0 5 16,0 1-5-16,0-1-5 15,0 3 3-15,0 0 3 16,0 0-2-16,0 4-2 16,0-1 1-16,0 0 4 15,-4 1-3-15,4 5 0 16,-7-2 1-16,1 5-4 0,-1-2 2 15,7-1 1-15,-4-2 0 32,1-4-6-32,-1 3 5 15,1-2-25-15,3-1 20 0,0-3-65 16,0 0 55-16,0-3-173 16</inkml:trace>
  <inkml:trace contextRef="#ctx0" brushRef="#br0" timeOffset="-6319.6617">441 2152 84 0,'-4'-6'39'0,"4"9"-31"0,-3-6-10 15,3 3 33-15,0 0-25 16,0 0 23-16,-4 0-22 0,1-4 19 16,-4 4-19-16,7-3 7 15,0 0-10-15,-3 3 15 0,-1-3-15 16,1 3 10-16,-1-3-11 16,1 3 4-16,-1-3-5 0,1 3 8 31,-1 0-8-31,-3 0 10 15,7 0-9-15,-3 0 10 16,0 3-10-16,-1 0 4 16,1 0-5-16,-1 3 10 15,-3-2-9-15,7-1 4 0,-3 3-5 16,-1 0 8-16,4-3-8 16,-7 3 2-16,7-3-3 15,-7 3 5-15,1 1-5 16,-1 2 3-16,7 0 0 15,-4-3-3-15,1 3 8 16,-1-2-7-16,1 2-1 16,-1 0 0-16,4-3-1 15,0 10 0 1,0 2 0-16,0-3 5 16,0-2-4-16,0-1 0 15,0 0 0-15,0 1-4 16,0-4 2-1,0 0-5-15,0 0 5 16,0 1 8-16,0-1-5 0,0 0-4 16,7 0 2-16,0 1-3 15,-3-1 2-15,-4 0 1 16,7 0 0-16,-4-2 2 16,0-1-1-16,1 3 2 15,-1-3-2-15,1 0-3 0,-1 0 1 16,1 1 1-16,-1-1 0 15,-3 0 0-15,11-3 0 16,-4 0-6-16,-1 0 5 16,1 0 3-16,0-3-2 15,0 3 3-15,0-3-2 0,0 0 2 16,0 0-2-16,0 0-6 16,0 0 4-16,-4 0 0 15,8 0 1-15,-4 0-3 31,0-3 2-31,0 0 4 16,-4 0-3-16,11 0-8 0,-7-3 6 16,-4 0 10-16,8-1-7 15,-4 1 6-15,-1 0-6 0,5 0-5 16,-1-3 3-16,-3 0 0 16,0-1 1-16,0 1 2 15,-4 0-1-15,1 0-1 16,-1-1 1-16,-3 1-1 15,0 0 0-15,0 0 0 16,0-7 0-16,0 4-3 0,0-7 2 16,-7 1 1-1,-3 3 2-15,7-1-1 16,-4 4-1-16,0 0 1 16,0-1-4-16,-4 1 2 15,8 0 6-15,-4 2-4 16,0 1-5-1,0 0 3-15,0 0-53 16,-3-1 42-16,0 1-186 16,-1 0 153-1,1 0-32-15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6:49:16.933"/>
    </inkml:context>
    <inkml:brush xml:id="br0">
      <inkml:brushProperty name="width" value="0.13333" units="cm"/>
      <inkml:brushProperty name="height" value="0.13333" units="cm"/>
      <inkml:brushProperty name="color" value="#177D36"/>
      <inkml:brushProperty name="fitToCurve" value="1"/>
    </inkml:brush>
  </inkml:definitions>
  <inkml:trace contextRef="#ctx0" brushRef="#br0">892-1 156 0,'-21'-3'69'0,"21"6"-55"0,-4 0-18 0,1 0 28 16,-4-3-20-16,7 3 22 15,-4 3-20-15,-3-3 17 0,1 4-18 16,-1-1 23-16,3 3-21 0,-3 0 8 16,-7 3-11-16,4 1 1 31,0 2-4-31,-4-3-1 0,3 7 1 16,4 6-1-16,0-4 0 15,-6 1 0-15,-1-1 0 16,3 1 2-16,-6 2-1 15,3 1-3-15,0 0 1 0,1-1 1 16,-1-2 0-16,3 6 0 16,1 5 0-16,-1-5 2 15,-2 0-1-15,2 0-6 16,-3-1 4-16,4-5 6 16,-4-1-5-16,4-2-2 15,-1-1 2-15,1 7 0 0,0 6 0 16,-1-7 2-16,-3 1-1 31,11-7 2-31,-4 1-2 0,-7-4-6 16,4 1 4-16,-1-1 3 15,-6 1-2-15,3-4 3 16,-3 0-2-16,6 0-3 16,-2 1 1-16,-1-1 1 15,-7-3 0-15,11 1 11 16,-8-1-9-16,-3 0 5 0,1 0-5 15,-5-3 2-15,1 1-3 16,0-1 2 0,0 0-2-16,3 6-20 15,-3-3 15-15,10 10 7 16,-4-4-4-16,1-2 13 0,3-1-9 16,0 0-4-16,4 4 1 0,0-4-51 15,-1-3 40-15,8 0-130 16,-4 1 108-16,3-1-87 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00:29.93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86 104 0,'0'0'46'0,"0"0"-37"0,0 0-11 0,0 0 80 16,0 0-62-16,0 0 26 15,0 0-30-15,0 0 26 16,0 0-29-16,7 0 16 0,-4 0-19 0,4 0 14 16,0 0-15-16,0 0 9 15,0 0-11-15,0-3 13 31,3 3-12-31,0 0 0 16,1-3-2-16,3 3 4 0,0 0-5 16,-1 0 3-16,5 0-3 15,-4 0-3-15,3 0 1 16,7-3 4-16,-3 3-3 16,3 0 6-16,0 0-5 15,1 0-3-15,2 0 2 0,-2 0 5 16,9 0-4-16,1 0-5 15,-4 0 3-15,0 0 3 16,0 0-2-16,4 0 0 16,3 0 1-16,-7 0-1 15,4 0 0-15,0 0 2 16,-1 0-1-16,1 0-3 0,0 0 1 16,-1 0 1-16,8 0 0 15,-1 0 2-15,-3 0-1 16,4 0-3-1,0 0 1-15,-1-3 4 16,1 3-3-16,-4 0-2 16,3 0 1-16,1 0 4 15,-1 0-3-15,1-3 0 16,-4 3 1-16,4 0 1 0,-1 0-1 16,1 0 2-16,-1-3-2 15,1-4 2-15,-4 7-2 16,0 0-3-16,-3 0 1 15,-1 0 1-15,1 0 0 16,0 0 2-16,-4-3-1 0,0 3-3 16,0-3 1-16,0 0 4 15,4 6-3-15,0-6 0 16,-1 6 1 0,-3-6 1-16,1 6-1 15,2-6-3-15,1 6 1 0,0-6 4 16,-1 6-3-1,1-6 0-15,-1 0 1 16,1 0-7-16,-4 3 5 16,0 0 8-16,4 0-5 15,-4-3-7-15,4 3 5 0,-1-3-1 0,-2 3 1 16,-1-3 2-16,0 3-1 16,0-6-1-1,0 6 1-15,1-6-1 0,-1 6 0 16,-4-7 0-16,1 10 0 15,3-6-3-15,-3 6 2 16,-4-6 1-16,0 3 0 16,1-3 2-16,-4 3-1 15,-1-3 2-15,1 3-2 16,0-3-6-16,-4 3 4 0,0 0 6 16,-3 0-5-16,4 6 1 15,-4-3 0-15,3-6-4 16,0 0 2-16,-3 0 9 15,-4 6-6-15,1-6 5 16,-1 0-6-16,-3 0 3 31,0 3-3-31,0 0-1 0,3-3-2 16,-3 9 1 0,0-6 4-16,0 6-3 0,-3 0-16 15,-4-6 12-15,-4 7-219 16,4-1 174-16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7:59:57.98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7186-7 124 0,'0'-12'59'0,"3"5"-47"15,4 1-15-15,-3 3 21 0,-1 0-15 16,4 0 94-16,-3 0-76 15,-1 0 32-15,0 0-38 16,1 0 5-16,-1 0-14 0,1 3 4 16,-4 0-7-16,0 0 6 15,3 3-6 1,1 3 4-16,-1 0-6 16,-3 3 6-16,0 4-6 15,0-1 0-15,4 3 0 16,-1 7 1-16,1 9-1 15,-4-4 8-15,0 1-7 16,0 0 7-16,3-1-6 0,-3 1 4 16,0-3-6-16,0 2 3 15,0 1-3-15,4-3 5 16,-4-4-5-16,3-2 3 0,0-4-3 16,-3-3 2-16,4 1-2 15,-4-4-3-15,3 0 1 16,-3-3 12-16,0 0-9 15,0-6 3-15,0 0-4 16,0 0-76-16,0 0 59 16,0-3-171-16,0 0 143 15,-3-6-104 1</inkml:trace>
  <inkml:trace contextRef="#ctx0" brushRef="#br0" timeOffset="1111.476">7182-59 56 0,'-3'-10'26'0,"3"10"-21"15,0-6-6-15,0 6 98 0,0-3-77 16,0 0 36-16,0 0-40 16,0 0 9-16,3 0-18 15,1 0 24-15,-1-3-23 0,1 2 15 16,-1 1-17-16,1 0 3 0,-1 3-7 16,4 0 10-16,0 0-9 15,3-3 18-15,4 3-16 16,0 0 9-16,0 0-10 15,3 0 3-15,11-3-5 16,0 3 8-16,-1 0-8 16,1 0-1-1,0 0 0-15,3 0 1 16,0 3-1-16,0 0-1 16,-3 3 1-16,-7 4-1 15,0-4 0-15,-4 0-3 0,-7 3 2 16,-3 0 4-16,-3 4-3 15,-4-1 0-15,-4 3 1 16,-3 1-1-16,-10-1 0 16,-4 7 5-16,0 5-4 0,1-5-3 15,-5-4 2-15,1 1 0 16,0-4 0-16,3-2 5 16,-3-1-4-16,7-3 0 15,-1 0 0-15,4 1-1 16,4-4 0-16,0 0 2 0,3-3-1 15,3 0-1-15,1 0 1 16,-1-3-4-16,1 0 2 16,-4 3 4-16,3-3-3 15,4 0 0 1,0 0 1-16,0 0-1 0,0 0 0 16,0 0 2-1,0 0-1-15,11 3-1 16,-1-3 1-16,4 3-4 15,0-3 2-15,3 0 4 16,1 0-3-16,2 0-2 16,1 0 1-16,0 0 1 15,7 0 0-15,-1 3 0 0,1 0 0 16,-4-3-3-16,1 7 2 16,-1-1 1-16,-3-3 0 0,-1 3 2 15,1 0-1-15,-4 3 2 31,1-2-2-31,-4 2-3 0,-4-3 1 16,0 3 4-16,-3 3-3 16,0 4 0-16,-3-7 1 0,-4 3-1 0,0-2 0 31,-4-1 2-31,1 0-1 16,-4 0 5-16,-4-3-5 15,1 1 0-15,-4-1 0 0,0 0 4 16,-3 3-4-16,0-3 3 15,-1 0-3-15,-2 1 2 16,-5-1-2-16,1 0-3 16,-4-3 1-16,1 0 6 0,-1 0-4 15,-3 0 3-15,3-3-3 16,0 0 5-16,4 0-5 16,0 0 6-16,3 0-6 15,4 0 0 1,0 0 0-16,6 0-4 0,1 0 2 15,3 0 1-15,3 0 0 16,4 0-98-16,0 0 77 16,4 6-271-16</inkml:trace>
  <inkml:trace contextRef="#ctx0" brushRef="#br0" timeOffset="-2004.1828">6081-124 52 0,'0'-3'23'0,"3"3"-19"0,-3-3-5 16,0 3 89 0,4-6-35-16,-1-1-34 15,1 1 17-15,-1 3-28 16,-3 0 15 0,4 3-17-16,-4 0 14 0,0 0-15 15,3 6 11-15,-3-6-11 16,0 6 2-16,0 1-5 15,4-1 2-15,-4 3-3 16,0 3 5-16,3 7-5 0,-3-4 9 16,0 7-8-16,0-1-1 15,0 10 0-15,0 9-4 16,0-3 2-16,0 0 1 0,0 0 0 16,0 3 8-16,0 0-6 15,-3-6 16-15,3-4-14 16,0-2 7-16,-4-3-8 15,4-4 6-15,0-2-6 16,0-1 9-16,0-3-9 16,0-2 13-1,0 2-12-15,0-6 9 16,0-2-10-16,0-7 16 16,0 0-15-16,0-4 12 15,0-2-11-15,0-3-1 16,0-3-2-16,-3-1 1 0,-1-11-2 15,4-1 2-15,-3-2-2 16,3-4 5-16,0-9-5 16,0-6-5-16,0 3 3 15,0 0 0-15,0 3 1 16,3 3 0-16,-3 3 0 0,0 6 0 16,0 3 0-16,0 4-3 15,0 6 2-15,0-1 1 16,0 4 0-16,0 0-3 15,-3 5 2-15,-1 1-8 0,1 3 7 16,-4 3 1-16,0 0 1 16,-3 6-3-16,-1 0 2 31,-3 7-2-31,-3-4 2 16,0 3 4-16,-4 4-3 15,0 2 0-15,0 1 1 0,4-1-1 16,-4 13 0-16,4 0 0 15,0-4 0-15,-1-2-3 16,1 0 2-16,3-1 4 16,0-2-3-16,0-4 0 15,4-3 1-15,3-2 1 16,0-1-1-16,0-3-3 0,4 1 1 16,3-4 9-16,0-6-6 15,7 6-4-15,0-6 2 16,7 3 0-16,-1-3 0 0,5 0 2 15,-1 0-1-15,4-3-3 16,7 3 1-16,-4 0 1 31,3-3 0-31,1 3 2 16,0-3-1-16,0 0-6 16,-4 0 4-16,0-1 6 0,-3 4-5 15,0 0-2-15,-4 0 2 16,0 0 3-16,-3 0-3 15,-3 0-2-15,-1 0 1 16,0 0-2-16,-3 0 2 0,0 0 4 16,0 0-3-16,0 4 0 15,0-4 1-15,-4 0 1 16,4 0-1-16,-3 3-6 16,3-3 4-16,0 3 3 15,-4-3-2-15,4 3 6 16,0-3-5-16,3 0-3 0,-3 0 2 15,0 0 0-15,0 0 0 16,0-3-54-16,-3 3 43 16,-1-3-190-16,-3-7 24 31</inkml:trace>
  <inkml:trace contextRef="#ctx0" brushRef="#br0" timeOffset="-1307.3466">6566-124 68 0,'0'-3'32'0,"0"3"-25"0,3-3-8 0,-3 3 50 32,4-6-39-32,-1-1 90 0,-3 4-77 15,4 0 18 1,-1 0 0-16,1 3-31 16,-1 3 15-16,-3-3-16 15,0 6-5-15,4 1 0 16,-1-1-3-16,0 0-1 15,-3 3 1-15,4 3 1 0,-4 7-1 0,3-1-1 16,-3 4 1-16,0 3 4 16,0 15-4-16,4-4-3 15,-4 1 2-15,0 0 5 16,0-3-4-16,0-3-3 16,0 3 2-16,0 0 8 31,0-7-6-31,0-2 13 0,0-4-11 15,0-2 9-15,0-1-10 16,0-2 4-16,0-4-5 16,0 0 2-16,0-2-3 0,0-4 2 15,0 3-2-15,0-6 8 16,0-3-7-16,0 0-7 16,0 0 5-16,0-3-63 15,0-3 50-15,3 0-133 0,1-1 112 16,3-5-137-1</inkml:trace>
  <inkml:trace contextRef="#ctx0" brushRef="#br0" timeOffset="-541.8419">6923-41 132 0,'0'-9'59'0,"3"6"-47"0,1 0-15 0,-4 3 49 16,0 0-37-16,3 0 61 15,-3-3-53-15,0 3 17 16,0 0-24-16,0 0-1 0,0 0-6 16,0 0 12-16,0 3-11 0,-3 0 6 15,-1 3-7-15,-3 0 6 16,0 0-6-16,0 0 4 15,-7 4 0 1,-3-1-5-16,0 0-1 0,-1 0 0 16,1 0 7-16,0 1-6 15,0-1-4-15,-1 6 2 16,1-2 0-16,0-1 0 16,-1 6 2-16,4-2-1 31,1-1-1-31,-1-3 1 0,3 1-1 15,1-4 0-15,0 0 5 16,3 0-4-16,0-2 11 16,3-1-9-16,1 0 10 15,-1-3-10-15,1 3-1 16,-1-6-1-16,1 3 1 16,3 0-1-16,0-3-3 0,0 0 1 15,0 0 6-15,0 3-4 16,3 3 3-16,1-2-3 0,3 2 5 15,3 0-5-15,1 0 3 16,2 0-3-16,1 3 2 16,4 1-2-16,-1-1-1 31,0 6 1-31,0-2-1 16,1-1 0-16,3 0 0 0,-1 0 0 15,1-2 2-15,-4-1-1 16,1 0-3-16,-1 0 1 15,-3 1 1-15,0-1 0 16,0 0 2-16,0 0-1 16,-4-3-1-16,0 1 1 0,1-1 1 15,-4 3-1-15,0-6 2 16,-1 0-2-16,-2 0 2 16,-1-3-2-16,1 0-1 15,-4 0 1-15,0 0-41 16,0 0 32-16,0 0-96 15,3-3 81-15,1 0-241 16</inkml:trace>
  <inkml:trace contextRef="#ctx0" brushRef="#br0" timeOffset="28083.3985">13462 9 80 0,'-4'-6'39'0,"4"6"-31"0,4-4-10 0,-1 4 38 16,1-3-29-16,-1 0 77 16,4 0-65-1,0 0 17-15,0 0-25 0,4 0 15 16,2-3-19-16,1 3 16 0,0 0-18 16,0 0 12-16,7 0-12 15,-4 3 5-15,0 0-7 16,1 0-2-16,-1 3 0 15,4 0 4-15,-4 0-4 16,0 3-3-16,1 0 2 0,-1 0 5 16,-7 0-4-16,1 4 0 15,-4-1 0-15,0 0-1 16,-4 7 0-16,-3-4 0 16,0 0 0-16,-3 7 0 0,-1-1 0 15,1-3 2-15,-4 1-1 16,-4-1 5-1,4 1-5-15,1-1 3 16,-8-3-3-16,3 1-1 16,4-1 1-16,-3 0 1 15,3 1-1-15,-3-1 2 16,-1-3-2-16,1 4-1 16,0 2 1-16,-1-3-1 15,1 4 0-15,-1-1 0 0,1-3 0 16,0-2 2-16,-1-1-1 15,1 0 2-15,-4 0-2 16,0 0-3-16,4 1 1 16,-1-1 4-16,1 0-3 15,0 0 0-15,-1 4 1 16,4-4-1-16,0 0 0 0,4 0 0 16,-1 1 0-16,1-1 5 15,-1-3-4-15,1 0 11 16,-1 0-9-16,1 1 7 15,0-1-7-15,-1 0-5 16,1-3 2-16,3 0 5 16,0 0-4-1,0 0 0-15,0 0 0 16,0-3-1-16,0 0 0 0,0 0 5 16,0 0-4-16,0 0 3 15,7 3-3-15,3 0-1 16,0-3 1-16,4 0 1 15,4 0-1-15,2 0-1 16,1 0 1-16,0 0-1 0,3 0 0 16,0 0-3-16,4 0 2 15,0 0 4-15,-4 0-3 16,0 0 0-16,4 4 1 16,-7-4-4-16,0 0 2 15,-4 3 4-15,-3-3-3 16,-4 0 12-1,0 3-10-15,1 0-3 16,6 0 4-16,4 0 3 16,-4-3-5-1,1 3 0-15,-5 0 0 0,1-3 1 16,0 3-1-16,-3-3-1 31,-5 0 1-31,1 0-1 0,-3 0 0 0,-4 0-28 16,0 0 22-16,0 0-169 15,0 9 136-15,-7-2-164 32</inkml:trace>
  <inkml:trace contextRef="#ctx0" brushRef="#br0" timeOffset="28938.6991">14075-484 72 0,'0'-9'36'0,"0"6"-29"0,0-3-9 0,3 3 80 16,1-1-62-16,-1 1 37 0,-3 0-38 15,4 0 21-15,-4 0-26 16,3 0 25-16,-3 0-26 0,0 3 12 16,0 0-15-16,0 0 10 0,0 0-11 15,0 0-3-15,0 6-1 16,0 0 4-16,0 0-4 15,4 4 0-15,-4-1 0 0,0 3 1 16,0 19 5 15,0-3-6-31,0-1 0 0,0 1 0 0,0-3 1 16,0-1-1-16,0-2 2 16,0 12-5-1,0-3 2-15,0-4 14 16,0-5-11-16,0-1 4 15,0-2-5-15,0-4 8 16,0 1-8 0,0-1 2-16,0-6-3 15,3 1 5-15,1-4-5 16,-1 0 6-16,-3-6-6 0,0 0 3 16,0 0-3-16,4 0-48 15,-1-3 37-15,-3 0-157 16,0 0 130-16,0 0-129 15</inkml:trace>
  <inkml:trace contextRef="#ctx0" brushRef="#br0" timeOffset="29939.6284">14456-499 164 0,'-3'-3'75'0,"3"3"-59"0,-14-3-20 0,10 3 45 16,4 0-33-16,-3 0 22 15,-1 0-22-15,1 0 4 16,-1 0-8-16,1 0 0 0,-1 3-3 0,-2-3-1 15,6 3 1-15,-4 0 4 16,1 0-4 0,-1 0 17-16,1 0-14 0,-1 0 7 15,1 3-8-15,-1-3 1 16,1 4-3-16,-1 2 5 16,1 3-5-16,-1 3-3 15,1 1 2-15,-1-1 5 16,1 1-4-16,0-1 3 15,-4 0-3-15,7 1 8 0,0-4-7 16,-4 0-1-16,4 4 0 16,0-4 1-16,0 0-1 15,0 1 5-15,0-1-5 16,4 10 0-16,-4-7 2 16,7 4-2-16,-7-4 5 31,3-3-5-31,0 1 6 0,1-4-6 15,-1 0 6-15,4 0-6 16,4-3 9-16,-4 1-8 16,7-1 2-16,-1-3-3 15,5 0 2-15,-4 0-2 0,-1-3-1 16,1 0 1 0,0 0-1-16,-4-3 0 0,1 3 2 15,-1-3-1-15,1 0 5 16,-1 0-5-16,0 0-5 15,1-1 3-15,-1 1 3 16,-3 0-2-16,0-3 0 16,0 0 1-16,0 0 7 15,0 0-6-15,-4 0 7 0,1-7-3 16,-1 1-5-16,-3 0 6 16,0-1-6-16,0 1 3 15,0 0-3-15,-3-1 5 16,-1 1-5-16,1 3 9 15,-1-4-8-15,1 4 2 32,-4-3-3-32,0 0-6 0,0 2 4 15,0-5 6-15,-3 0-5 16,-1 2 1-16,1 4 0 16,0 0-21-16,-4-4 16 15,0 1-69-15,-3 3 57 16,3 0-283-1,0 6 232-15,0-13 9 0</inkml:trace>
  <inkml:trace contextRef="#ctx0" brushRef="#br0" timeOffset="22774.8371">11792-84 72 0,'-13'-3'36'0,"9"3"-29"0,4 0-9 0,0 0 44 15,0 0-34 1,0 0 54-16,4 0-47 15,-4-3 26-15,7 3-30 16,-1 0 3-16,-2 0-10 16,-1 0 11-16,1-3-11 0,-1-3 12 15,8 2-4-15,3 1-8 16,-1 0 6-16,1 0-7 16,4 3 1-16,-1 0-3 0,4 0-3 15,-1 0 1-15,-2 0 9 16,3 0-6-16,-4 0-4 15,0 3 2-15,1 0 3 16,-1 0-3-16,0 1 9 16,0 2-7-16,-3 0 2 15,0 0-3-15,0 0-1 0,-4 3 1 16,1-2-1-16,-4 2 0 16,0 0 8-16,-4 0-6 15,1 0 7-15,-1 1-6 16,-3-1 1-16,0 0-3 15,0 0 5-15,-3 4-5 16,-1 2 0 0,1 0 0-16,-4 7-1 15,0 0 0-15,-4-4 5 16,1 0-4-16,0 1 6 16,-1-1-6-16,-3 1 0 15,1-1 0-15,-1-2 4 0,-4-1-4 16,1 0 3-16,0 4-3 15,-1-4-3-15,1 4 1 0,0-4 4 16,-1 0-3-16,1-2 0 16,-4-4 1-16,-3 0-1 15,7 0 0-15,-1 1 5 16,1-1-4-16,0 0 9 16,3 0-8-16,0 1 5 31,4-4-6-31,-1 6 6 0,1-3-6 15,0-3-3-15,3 4 2 16,-4-1 5-16,4-3-4 16,-3 0-3-16,3 0 2 15,0 1 5-15,4-1-4 16,-1 0 9-16,1 0-8 0,-1 0 2 16,1 0-3-16,3-3-1 15,-4 0 1-15,4-3 1 16,0 0-1-16,4 3-1 15,-1 1 1-15,4-1 4 16,4 0-4-16,-1-3-3 0,4 0 2 16,0 0 0-16,6 0 0 15,1 0 0-15,0 0 0 0,0 0 2 16,0 0-1-16,3 0 2 16,0 3-2-16,0-3-6 15,1 0 4-15,-5 0 0 16,1 0 1-16,0 0 2 15,-4 0-1-15,1 0-3 32,-5 0 1-32,1 0 4 0,0 0-3 15,-4 0 0-15,1 0 1 16,-4 0-4-16,3 0 8 16,-3 0-4-1,0 0-4-15,3 0 3 16,-3 0 0-16,0 0 0 0,0 0 0 15,4 3 0-15,-4-3 0 16,3 0 0-16,-3 0-3 16,0 3 2-16,0-3 4 15,0 0-3-15,0 0 0 16,-7 0 1-16,3 0-119 16,-3 0 93-16,-3-3-250 31</inkml:trace>
  <inkml:trace contextRef="#ctx0" brushRef="#br0" timeOffset="24675.6274">12260-601 80 0,'4'-6'36'0,"-4"6"-29"0,0 0-9 0,0 0 41 16,0 0-31-16,0 0 28 16,6 0-27-16,1 0 23 15,-3 0-23-15,3-3 14 0,-4 3-17 16,8 0 14-16,-1 0-15 0,4 0 3 15,0 0-6-15,0 0 5 16,-1 0-6-16,1 0 9 16,4 0-8-16,-1 0 7 0,0 0-6 15,1 0 1-15,-1 0-3 16,0 3 2-16,-3 0-2 0,0 0 8 16,-4 0-7-16,1 0 5 15,-4 3-6-15,0 1 6 16,-4-1-6-16,0 0 9 15,-3 0-8-15,0 0 13 16,0 0-11-16,-3 4 0 31,0-1-2-31,-1 0 4 0,-3 0-5 16,0 0 3-16,0 1-3 16,0-1 5-16,-3 0-5 15,0 0 0-15,-4 19 2 16,0-6-2-1,0-1 2-15,0-2-2 16,4-4 5-16,-1 0-5 0,-2-2 3 16,-1-1-3-16,-4 0 2 15,5 1-2-15,-1-4 5 16,3 0-5-16,1 0 3 0,3 1-3 16,0-4 2-16,4 0-2 15,-4 3 2-15,3-3-2 31,1 0 8-31,-1-3-7 0,-3 1 5 16,4-1-6-16,-4 0 3 16,0 0-3-16,4 3 2 15,-1-6-2-15,1 6-1 16,-1-6 1-16,1 0 1 16,3 0-1-16,0 0 2 15,0 0-2-15,0 0-1 0,7 6 3 16,3-6-2-1,4-3 2-15,7 0-2 16,-4 0-3-16,0 0 1 16,4 3 1-16,0 0 0 15,0 0 0-15,3 0 0 0,0-3 2 16,-3 0-1-16,0 0-1 16,-1 3 1-16,1 0-1 15,-3 0 0-15,-1 0 0 16,-3 0 0-16,0 0 0 15,-1 0 0-15,1 3-3 32,0 0 5-32,-3 0-2 15,-1 0 0-15,-3-3 1 0,0 3-1 16,-4 0 0-16,1 3-17 16,3 0-191-1,-4-9 162-15,4-3-133 16</inkml:trace>
  <inkml:trace contextRef="#ctx0" brushRef="#br0" timeOffset="26889.9259">12696 141 92 0,'7'-4'42'0,"0"-14"-33"0,4 9-11 15,-8 9 119-15,4 0-92 16,0 0 39-16,0 9-46 16,0 0-2-16,0-3-11 15,3 4 10-15,1-1-11 0,-1 3 3 16,7 3-5-16,1 4 8 15,-1-4-8-15,0 1 7 0,4 2-6 16,0 4 9-16,-4 2-9 16,4-2 4-16,0-4-5 0,-1 1 8 15,-2-4-8 1,-1 4-1-16,0-4 0 0,1 0 4 16,-1 1-4-16,-3 2 6 15,0-5-6-15,-4-1 3 16,1-3-3-16,2 0-1 31,-2 1 1-31,-1-1 1 0,1-3-1 16,-1 0-68-16,0 0 53 15,-3-3-161-15,0-3 135 16,0-3-98 0</inkml:trace>
  <inkml:trace contextRef="#ctx0" brushRef="#br0" timeOffset="25453.7773">12714 291 96 0,'-7'-3'42'0,"7"6"-33"0,-4-3-11 16,4 0 72-16,0 0-56 16,0 0 71-16,0 0-64 0,0 0 15 15,0 0-25-15,7 0 18 0,4 0-2 16,-1 0-19-16,4 0 5 16,3 0-10-16,8 0 9 15,6 0-9-15,-4-3 4 16,1 0-5-16,3 0-1 31,0 3 0-31,1 0-1 16,-1-3 0-16,-3 3 5 15,-4 0-4-15,-3 0-3 0,-4 0 2 16,0 0-3-16,-6 0 2 16,-4 0 6-16,-4 0-4 0,-3 0-5 15,0 0 3-15,-3 0-64 16,-4 0 50-16,0-3-89 15,-4 3 79-15,-3-3-168 16</inkml:trace>
  <inkml:trace contextRef="#ctx0" brushRef="#br0" timeOffset="26423.3761">13105 174 128 0,'-7'-12'59'0,"7"15"-47"0,-3-31-15 16,3 35 40-16,-4-14-30 15,1 4 46-15,-1 0-41 16,1 0 9-16,-1 3-14 15,1 9-3-15,0 4 6 0,-4-4-7 32,0 3 1-32,-4 1-3 0,1-1 8 0,-4 0-7 15,0 4 7-15,0-1-6 16,0 10-2-16,1-4 0 16,-5 4 10-16,-2-4-9 15,-5-2 5-15,5 2-5 16,2-2-1-1,4-1 0-15,0 1-1 16,1-1 0-16,-1-3 2 16,3-2-1-16,4-4-1 15,1 0 1-15,2 0 1 16,1-2-1-16,-1-1-73 16,1-3 56-16,-1-3-204 15,1 0 170-15,-1-3 17 16</inkml:trace>
  <inkml:trace contextRef="#ctx0" brushRef="#br0" timeOffset="25986.1508">12935 30 124 0,'-6'-13'55'0,"6"10"-43"0,0 0-15 31,0 3 37-31,0 0-27 0,0 0 65 16,0 0-56-16,3 0 27 15,0 0-31-15,-3 0 7 0,0 0-13 16,4 0 10-16,-4 0-12 15,3 0 14-15,-3 0-13 16,0 0 3-16,4 3-6 16,-1 4 5-16,1-1-6 0,-1 3 0 15,-3 6 0-15,4 1-1 16,-4 8 0-16,3 1 2 16,-3 0-1-16,4-1-1 15,-4 1 1-15,3 5 4 0,-3-2-4 16,0 0-8-16,0-4 5 31,0 1 7-31,0-3-5 0,-3-1 4 16,-1-2-3-16,1-1-1 15,-1 1 1-15,4 2 4 16,0-6-4-16,0-2 6 16,0-1-6-16,0 0-3 15,0-2 2-15,0-4 3 16,0 0-3-16,0 0 0 0,0-6 1 15,0 0-35-15,0 0 27 16,0 0-79-16,0 0 66 16,4-3-216-1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7:59:44.0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110 2 56 0,'0'-3'29'0,"0"6"-23"0,3-3-7 0,-3 0 42 16,0 0-33-16,0 0 26 16,0 0-25-16,0 3 14 0,0 0-17 15,0 0 11-15,0 3-12 32,-3 1 2-32,-1-1-5 15,1 6 8-15,-1 10-8 0,1-4 13 16,-1-3-11-16,1 4 9 0,-1-1-10 0,1 1 4 15,-1-1-5-15,4 1-4 16,-3 2 2-16,0 1 3 31,-1 2-3-31,1 1-2 0,3 0 1 0,-4-1 9 16,1-2-6-16,3-1-4 16,-4 4 2-16,1 0 0 15,-1 2 0-15,4-2 5 16,-3-4-4-16,-1 7 3 15,4-3-3 1,0 2 2-16,-3-2-2 0,-1-4-1 0,1-2 1 16,-1-4-1-16,1-2 0 31,3-1 2-31,0-3-1 16,0 0-1-16,-3-2 1 0,-1-1-1 15,4 0 0-15,-3 0-3 16,-1-3 2-16,4 0-13 15,-7 0 11-15,7-3-78 16,-3-3 63-16,3 0-122 16</inkml:trace>
  <inkml:trace contextRef="#ctx0" brushRef="#br0" timeOffset="567.4757">259-23 88 0,'0'0'42'0,"0"4"-33"0,0-1-11 0,0-3 13 15,0 6-9-15,0 0 24 0,0 3-20 16,0 0 9-16,0 4-11 15,0 5 3-15,0 10-5 16,0 0 16 0,0-1-14-16,0 1 10 0,-4 0-11 0,1 5 4 15,-1 4-5-15,1-3-4 16,-1-3 2-16,1 0 0 16,-1-1 0-16,1 1 8 15,-1 3-6-15,-3-6 13 16,4 3-11-16,-4 5 6 15,4-5-7-15,-1-3-2 0,4 0 0 16,-3-7 1-16,-1 1-1 16,4-4-1-16,-3-6 1 15,-1 1 7-15,1-4-6 0,3 0-1 16,0-3 0-16,-7-3-55 16,7-3 43-16,-7 0-162 15</inkml:trace>
  <inkml:trace contextRef="#ctx0" brushRef="#br0" timeOffset="1516.523">-230 494 124 0,'4'3'59'0,"-1"-3"-47"0,4 0-15 15,0 0 49-15,0 3-37 16,3-3 41-16,4 0-37 15,0-3 21-15,3 0-24 16,11 0 16-16,0 0-19 16,-1-3 4-16,1 3-7 15,3-3 0-15,4 0-3 0,-4-1 8 16,4 1-7-16,-4 0 7 16,0 0-6-16,0-3-2 15,-3 3 0-15,-4 3-4 16,0-1 2-16,-3 1 1 15,-3 0 0-15,-5 3 5 0,-2 0-4 16,-4 0-64-16,-4 3 49 16,-3-3-233-1</inkml:trace>
  <inkml:trace contextRef="#ctx0" brushRef="#br0" timeOffset="1085.042">-143 347 100 0,'3'0'46'0,"1"0"-37"0,-1 0-11 0,-3 0 24 16,0 0-18-16,0 0 10 15,7 0-10-15,-7 0 23 16,7 3-21 0,-7-3 9-16,7 0-11 0,0 0 23 15,3 0-21-15,1 0 12 0,3 0-13 16,3 0 11-16,0 0-12 16,4-6 0-16,7-1-2 15,-4 1 7-15,4 0-7 16,-1 0 5-16,4 0-6 15,-3 0-3-15,0-1 2 0,0 1 5 16,-4 0-4-16,-3 3 0 16,-4-3 0-16,0 3-4 15,-3 0 2-15,-3 3-2 16,-5-3 2-16,1 0-16 16,-3 0 13-16,-4 3-74 15,0 0 61 1,0 0-142-1</inkml:trace>
  <inkml:trace contextRef="#ctx0" brushRef="#br0" timeOffset="2882.9605">823 304 28 0,'-7'0'13'0,"7"18"-11"0,-3-24-2 0,3 6 73 15,-4 0-57-15,1-3 17 32,-4 9-23-32,0 0 4 0,0 0-10 0,0 0 20 15,0 7-18-15,0-4 14 16,-3 0-15-16,-1 0 25 16,1 1-22-16,-4-1-4 0,11 3-2 15,-1 0 0-15,1 1-1 16,3 2 5-16,7-6-5 15,0 1 11 1,0-1-9-16,0-3 10 16,3 0-10-16,0-3 7 0,1-3-7 15,-1 0 4-15,0 0-6 0,4-3 0 16,-3-3 0-16,-1-3 1 16,1 0-1-16,-1-1 2 31,-3-2-2-31,0-3-3 0,0-1 1 0,-4 4 1 15,1-7 0-15,-1 4 0 16,1 0 0-16,-1 5-3 0,4 1 2 16,0 0 6-16,0 3-4 15,3 0 11-15,4 0-9 16,0-1 10-16,3 1-10 31,1 0 2-31,-1 0-4 16,0-3 13-16,0-1-10 0,1 1-5 15,-1-3 1-15,-3 0 3 16,0-1-3-16,0-8 3 16,-4-7-2-16,-3 4 2 15,0-1-2-15,-7 0-1 16,0 1 1-16,-4-1-1 0,1 4 0 16,-4-1-6-16,-3 4 5 15,-1 2 3-15,1 4-2 16,0 0-2-16,-4 5 1 15,3 1-2-15,-3 3-1 16,1 3 3 0,2 0 1-1,1 3 0-15,-1 0 8 16,4 3-6-16,1 4-4 16,2 2 2-16,1 0 8 0,3 4-6 15,0-1 5-15,0 10-6 16,0 5 3-16,0 1-3 15,0-3 2-15,0 0-2 16,7-1 8-16,-1 1-7 16,-2 3 5-16,-1-1-6 0,8-2 0 15,-8 0 0-15,4 0 1 16,0 2-1-16,0 1 5 16,0 6-5-16,0 0 6 15,-4 6-6-15,4-3 0 16,-3-3 0-16,-1 0 4 0,1 0-4 15,-4-7 9-15,3 4-8 16,1 0 2-16,-4-6-3 16,3-4 11-16,-3 1-10 15,0-3 3 1,0-1-4-16,0-2 11 16,0-4-10-16,0 0 17 15,-3-2-15-15,-1-1 4 16,1 3-6-16,-1-5 5 15,1-1-6-15,-4-3 6 0,-4 0-6 16,1-3 3-16,0 0-3 16,-1-3 2-16,1 0-2 15,-4 0-1-15,0 0 1 16,0-3-1-16,0 0 0 0,1 0 5 16,-5 0-4-16,4 0-5 15,1 0 3-15,2 0-3 16,1 0 3-16,-1 0-52 15,4-4 41-15,1 1-96 16,-1-3 82-16,3 0-251 31</inkml:trace>
  <inkml:trace contextRef="#ctx0" brushRef="#br0" timeOffset="3166.8586">868 722 192 0,'-7'-9'85'0,"7"6"-67"0,4 3-23 16,-1 0 13-16,4 0-7 0,3 0 61 15,4-3-49-15,0 3 30 16,7-4-32-16,7 1 8 0,-1-3-13 0,1-6 7 15,3 0-10-15,-3 2 2 16,17-5-26 0,-7 3 16-16,-3-1-213 15,-4 1 170 1,-3-3-75-16</inkml:trace>
  <inkml:trace contextRef="#ctx0" brushRef="#br0" timeOffset="6000.2019">1630-13 140 0,'4'-10'62'0,"-1"7"-49"0,-3-3-16 0,4 3 88 0,-1 0-68 16,-3 0 26-16,3 0-31 16,1 0 4-1,-4 3-12-15,0 0 12 0,0 0-12 0,0 0-5 16,0 0 1-16,0 6 0 15,0 3 0-15,0 4-3 16,0-1 2-16,0 3 1 16,0 7 0-16,-4 5 5 15,1 1-4-15,3 0 0 16,-3 0 0-16,-1 2-1 0,1 1 0 0,-1 3 2 16,1-3-1-16,-1-1 2 15,1 1-2-15,-1 0-3 16,1-3 1-16,3-1 4 15,-4 4-3-15,4-6 14 16,0-4-10-16,0 1 3 31,0 2-5-31,4 4 5 0,-1-3-6 16,1-4 6-16,3-2-6 16,0-1 3-16,-4-3-3 15,4-2 8-15,0-1-7 16,0-6-1-16,0 0 0 15,0-3 1-15,0 1-1 16,0-1 2-16,6-3-2 0,1-3 2 16,4-1-2-16,-1-8-1 15,0-9 1-15,1 2-1 16,-1 1 0-16,0-1 2 16,-3 1-1-16,3-1 2 15,-3 1-2-15,-3-1-1 16,-1 1 1-1,-3 3-1-15,0-1 0 0,0 1 0 16,-4 3 0-16,1-1 0 16,-1 1 0-16,1 0-3 15,-4 2 2-15,0 4 1 16,0 0 0-16,0-3 0 16,0 0 0-16,0 2 0 15,0 7-3-15,0 0 2 16,0 0-2-1,0 0 2-15,0 0 1 16,0 4 0-16,-4 2 2 0,1 0-1 16,-1 0-3-16,1 3 1 15,3-3-2-15,-4 7 2 16,1-1 1 0,-1 3 0-16,1 1 0 15,-1-4 0-15,4 3 0 16,0-2 0-16,0-1 2 0,0 0-1 0,4 1 5 15,-1-4-5-15,4 9 6 16,-3-5-8 15,3 8 6-31,3-5-3 16,0-4-2 0,1-3 3-16,-1 0-2 15,1 1-1-15,-1-4 1 16,-3-3-1-16,0 0 0 0,0 0 2 15,0 0-1-15,3-3-1 16,-3 0 1-16,3-9-1 16,4 0 2-1,-3-10 2 1,3 4 0-16,-4-1-3 16,0 1 5-16,-3 0-5 15,4-1-3-15,-4 1 2 16,3-1 3-1,-3 1-3-15,0 3-5 16,0-1 4-16,0 4 3 16,0 0-2-16,0 3-2 15,-4 0 1-15,4 3 1 16,-4 0 0-16,1-1-3 16,-1 4 2-16,-3 0 1 0,4 4 0 15,-1 2-3-15,1 3 2 0,-1 3 1 31,1 1 0-31,-1 2 2 16,1 6-1-16,-4-2-3 0,3 9 1 16,-3-4 4-16,4-2-3 15,-1-1 3-15,0-5-2 0,-3-1 8 16,4-6-7 0,-4 0 7-16,3-2-6 15,-3-7 9-15,0 0-9 16,0-3 2-16,4-4-4 15,-1-8-9-15,-3-3 6 16,4-4 10-16,6 0-7 16,-3-2-3-16,7 2 2 15,0 1 3-15,0-1-3 0,-1 4-5 16,1 2 4 0,0 4 0-16,0 0 1 15,0 3-3-15,-4 2 2 0,1 1 1 16,-1 3 0-16,0 3-3 15,-3 0 2-15,0 6-2 16,0 1 2-16,0 2-2 0,-3 3 2 0,-1 3 1 16,1 1 0-16,-4-1 0 31,3 7 0-31,1-4 2 16,-1 7-1-16,0-4-1 0,4-2 1 15,-3-4-4-15,3 1 2 16,0-4 9-1,0-3-6-15,3 0-4 0,0-3 2 16,1 1 5-16,3-7-4 16,6-3-3-16,-2 3 2 0,-1 0 8 15,0-7-6-15,1 4-7 16,-1-9 5-16,0 0 5 0,1-7-5 31,-1 4 1-31,0-1 0 0,1 1 1 16,2 0-1-1,-6-1-3-15,4 1 1 0,-5 0 4 16,-2-1-3-16,-1 1 0 16,-3-1 1-16,0 4-4 15,-3 0 2-15,-8 0 1 16,8 2 0 0,-8 1 0-16,1-3 0 0,-8 3-9 15,1 2 13 1,-1 4-4-16,1 0-5 15,3 3 4-15,-3 0 0 0,3 6 1 16,0 1-6-16,-4 2 5 16,5 6 0-1,-1 1 1-15,0 2 2 0,-4 0-1 16,4 7-3-16,0 6 1 16,0 0 1-16,4-1 0 15,0-2 0-15,-1 0 0 16,4-4-3-1,0-2 2-15,4-4 4 0,-1 1-3 16,0-4 6-16,4-3-5 0,0-2 0 16,4-4 0-16,-1-3 1 15,7-3-1-15,8-3 5 16,-5 0-5-16,-2-3 0 16,-1-4 0-16,4-2 4 0,0 0-4 15,-1-13-3-15,1-3 2 31,0 4 3-31,0-1-3 0,0 1-2 16,-4 2 1-16,0 1 1 0,1-1 0 16,-5 4 0-16,1 2 0 31,4 1 0-31,-5 3 0 16,5-1 2-1,-1 1-12-15,-3 3 8 0,0 3 3 0,-4 2-1 16,1 1-2-1,-1 3 1-15,0 7-2 16,1-1 2-16,-1 3-2 16,-3 3 2-16,0 1-2 15,0 2 2-15,0 6 4 0,0-2-3 16,-4 9 0 0,1-4 1-16,-1 4-4 15,1-4 2-15,-4-2 1 16,3 3 0-16,-6-4 2 15,3-2-1-15,-4-1-1 16,1 4 1-16,-1-4 1 0,-3-3-1 16,0-2-1-16,0-4 1 15,-3 0 13-15,0 0-11 0,3-2 4 32,-7-4-2-17,-3 3-3-15,-1-9 1 0,-3-6-2 16,1 2-26-16,-1-2 20 15,-3 0-43-15,-1 0 36 0,1-1-109 16,-4 1 93-16,-3-3-218 16</inkml:trace>
  <inkml:trace contextRef="#ctx0" brushRef="#br0" timeOffset="6480.7287">1990 217 264 0,'-3'-12'118'0,"3"9"-93"0,3-3-32 0,1 3 51 15,-1 0-36-15,-3 0 42 0,0 0-38 16,0 3-6-16,0 0-2 0,0 0-7 0,0 0 2 15,0 0-195-15,0 3 154 16</inkml:trace>
  <inkml:trace contextRef="#ctx0" brushRef="#br0" timeOffset="8396.9049">3760 811 116 0,'4'0'52'15,"-4"6"-41"-15,3-3-14 0,-3-3 35 0,0 0-26 16,0 0 54-16,0 0-46 31,0 0 24-31,0 0-27 0,0 0 16 0,0 0-20 16,0 0 18-16,0 0-18 0,4 7 10 31,-4-7-12-31,3 3 11 16,-3-3-12-16,4 9 0 0,-1-9-2 15,1 6 10-15,2-6-10 16,1 3 0-1,7-6-1-15,0 6-1 0,3-6 0 16,1 0 8-16,3 0-6 16,-1 0 2-16,1 0-3 15,3 0 5-15,1 3-5 16,-1 0 3-16,0 0-3 16,-3 0 2-16,0 6-2 15,-4-9-1-15,-3 3 1 0,3 0 4 16,-6 6-4-16,-5 0 3 15,1 0-3-15,-7-6-1 16,4 3-33 0,-4-3 26-16,14-3-275 31,3-3 175-31</inkml:trace>
  <inkml:trace contextRef="#ctx0" brushRef="#br0" timeOffset="7816.6254">3781 574 44 0,'-7'-3'23'0,"7"3"-19"0,4 0-5 0,-4 0 45 0,0 0-35 15,0 0 72-15,0 0-62 16,3 3 20-16,1-3-27 15,-1 0 25-15,0 0-28 16,1 0 30-16,3 3-30 0,-7-3 13 16,7 0-16-16,-4 10 13 0,8-10-14 15,-1 0 3-15,7 0 6 32,1 9-11-32,2-9 2 15,1 0-4-15,0 0 2 16,3-3-2-16,1 0 2 0,-1 3-2 0,0 0 2 31,-3-3-2-31,-4-1-3 0,0 4 1 0,-3-3 6 31,-3 3-4-31,-4 0-3 16,0 0 2-16,-4 0-14 0,-3 0 11 0,0 0-92 31,-3 0 74-31,-1 10-207 16</inkml:trace>
  <inkml:trace contextRef="#ctx0" brushRef="#br0" timeOffset="34532.132">10237 697 108 0,'0'-6'52'0,"0"0"-41"0,0 3-14 16,0 3 49-16,7-9-37 16,-7 3 44-16,0-1-40 0,0 1 39 15,0 12-11-15,4 1-29 16,-4-7 18-16,3 3-23 15,1 0-1-15,3 0-4 16,3 0 7-16,4 0-7 31,3-3 7-31,4 0-6 0,0-6 1 16,3 9-3-16,0-3-3 16,0 3 1-16,8-6 6 15,-8 3-4-15,0 0 0 16,-3 0 0-16,0 0-1 15,-4 0 0-15,-3 0 0 16,-4-3 0-16,1 3-3 0,-8 0 2 16,-3 0-86-16,-3 3 68 15,-4 3-231 1</inkml:trace>
  <inkml:trace contextRef="#ctx0" brushRef="#br0" timeOffset="34929.9143">10265 915 64 0,'0'0'29'0,"-10"-3"-23"0,17 6-7 0,-7-3 14 15,0 0-11-15,3 0 120 0,0 0-95 16,4 0 21 0,0 0-33-16,0 0 17 15,4 0-23-15,-1-3 25 0,4 3-25 0,0 0 15 16,3-3-18-16,0 3 6 15,1 0-9-15,2 0-2 0,-2 0 0 16,3-3 1-16,-4 3-1 16,4-3 2-1,-1 3-2-15,-2 0-1 0,-4 0 1 16,-1 0-35-16,-2 0 27 16,-4 3-286-1</inkml:trace>
  <inkml:trace contextRef="#ctx0" brushRef="#br0" timeOffset="33247.0895">8228 799 96 0,'0'0'42'0,"4"0"-33"0,-1-3-11 0,-3 3 66 16,0 0-51-16,0 0 38 0,0 0-37 15,0 0 8-15,7 0-15 16,-3 0 18-16,-4 0-19 0,3 0 14 15,1 0-15-15,-1 0 3 16,4 0-6-16,0 0 2 16,0 0-3-16,0 0 2 15,3 0-2 1,1 0-1-16,2 0 1 16,1 3 1-16,11 0-1 15,2 0-1-15,1-3 1 16,0 0 7-16,-1 0-6 0,1 3-7 15,3-3 5-15,0 0-4 16,1 0 3-16,-5 0 1 16,1 0 0-16,0 0 0 0,-4 0 0 15,0 0 2-15,-3 0-1 16,0 0 11-16,0-3-10 16,-4 0-11-16,-3 0 7 15,0 3 3-15,-1 0-1 16,-2 0 0-1,-1 0 1-15,1-3-1 16,-1 3 0-16,0 0-6 16,1 0 5-16,3 0 3 15,0 0-2-15,-1 0 0 0,1 0 1 16,0 0-4-16,0 3 2 16,0-3 1-16,0 3 0 15,-4 0 0 1,4-3 0-16,-4 0 11 0,1 0-9 0,-4 0-9 15,0 0 6-15,-1 0 9 16,1 0-7-16,-7 0-8 0,7 0 5 16,0 0 1-16,-3 0 1 15,-4 0 0-15,7 0 0 32,-7 0 0-32,3 0 0 0,-3 0 5 0,7 0-4 15,-7 0-5-15,0 0 3 31,0 0 0-31,0 0 1 16,0 3-163-16,-7-3 128 0,-3-3-103 16</inkml:trace>
  <inkml:trace contextRef="#ctx0" brushRef="#br0" timeOffset="19166.4569">6185 1284 116 0,'0'-6'55'16,"0"9"-43"-16,0-6-15 0,0 3 49 0,0 0-37 15,0 0 33-15,0 0-31 0,0-3 19 16,0 3-22 0,0 0 24-16,0 0-24 0,3-3 18 15,4 0-19-15,0 0 16 16,4 0-18-16,-1 0 12 16,4-1-12-16,3-2 2 15,0 3-5-15,4-3 8 16,0 3-8-16,0 0 5 15,3 0-6-15,0 0 3 0,-3 3-3 16,7 3 8-16,-7 0-7 16,-1 0 2-16,-2 3-3 15,-5 0 2-15,-2 4-2 16,-1-4-1-16,-3 3 1 0,0 0 1 16,-3 0-1-16,-4-3 5 15,-11 10 4 1,1-1-8-16,-1-3 3 15,-2 4-4-15,-5-4 2 16,4 0-2-16,-3 1-1 16,0-4 1-16,-1 0-1 0,-2-3 0 15,2 4 2-15,1-4-1 32,3 0 2-32,0 0-5 15,0 0 2-15,4-3-3 16,3 0 2-16,4-3 6 15,3 0-1 1,10 0-5 0,0 0 1-16,4 0-3 15,0 0 2-15,3 0 6 0,4 0-4 16,-3-3-5-16,9 3 3 16,1 0 3-16,-4 0-2 15,0 0-2-15,-3 3 1 16,0 0 1-16,-4 0 0 15,1 4-6-15,-4-1 5 0,-1 3 6 32,-2 0-5-32,-4 6-4 15,0-2 3-15,-4-1 3 16,-3 0-2-16,0 1 0 16,-3-1 1-16,-1 9-4 15,-3-2 2-15,0 5 4 0,-3-2-3 16,0-4 6-16,-4-2-5 15,-4-4-3-15,1 0 2 0,0-2 3 16,-4-1-3-16,0 0 3 16,-3 0-2-16,3-3-3 15,0 0 1-15,-6-2 4 16,6 2-3-16,0 0 0 16,4-3 1-16,-1 0-1 15,5-3 0-15,2 3-3 0,1-3 2 16,3 0 4-16,0 3-3 15,4-3 0-15,-1 0 1 16,1 0-35-16,-1 0 27 16,4 0-65-16,0 0 55 15,4 0-138-15,9-3 119 16,1 0-119 0</inkml:trace>
  <inkml:trace contextRef="#ctx0" brushRef="#br0" timeOffset="20327.3475">6760 1386 116 0,'0'-4'52'0,"3"8"-41"0,1-8-14 0,-4 4 96 16,7-6-29-16,-4 0-41 16,4 0 12-16,3 3-27 15,-3 0 12-15,7 0-4 16,0 0-11-16,0 0 9 0,0 0-11 15,3-1 10-15,0 1-10 16,1 3 4-16,-1-3-5 16,0 0 2-16,1 3-3 0,2 0 5 15,-2 0-5-15,-1 0 3 32,0 3-3-32,-3 0 2 0,0 0-2 0,0 13-1 15,-4-4 1 1,-3 0-1-16,0 1 5 15,0-4-4-15,-3 0 3 16,-4 0-3-16,0 4-1 16,0-1 1-16,-4 0-4 15,1 1 2 1,-1-1 4-16,-3 0-3 16,0 3 6-16,-3 1-5 0,0-4 3 15,-4 0-3-15,0 1 8 16,0-1-7-16,0 3-4 15,0 1 2-15,0-4 3 0,1 6-3 32,-1-2 0-32,0-1 1 0,0-3-1 0,0 1 0 15,0-1-3-15,0 0 2 16,1-2 6-16,-1-1-4 16,3 0 0-16,1 0 0 15,0 0-1-15,3-2 0 16,0-1 2-16,0 0-1 0,3-3 2 31,1 3-2-31,-1 0-3 16,1 0 1-16,0-3-2 0,-1 1 2 15,4 2 6-15,0-6-4 16,0 0 3-16,0 0-3 16,0 0 2-16,7 3-2 15,3 0 2-15,4-3-2 16,4 0-3-16,-1 0 1 0,4 0 1 15,3 0 0-15,0 0 5 16,4-3-4-16,3 3-3 16,-3-3 2-16,-1 0 5 15,1 3-4-15,0-3 6 16,-4 3-6-16,-3-4 3 16,-4 4-3-1,-3 0 5-15,0 0-5 16,-4 0 0-16,-3 0 0 15,-3 0 7-15,-4 0-6 16,0 0-4-16,0 0 2 0,0 0 0 16,0 0 0-1,0 0 2-15,3 4-1 0,1-1-23 16,3-3 17-16,-1 0-93 0,1 3 76 16,0-3-263-1,0-3 220-15,-3-4-5 16</inkml:trace>
  <inkml:trace contextRef="#ctx0" brushRef="#br0" timeOffset="22508.766">7622 1336 96 0,'-3'3'46'0,"3"-3"-37"0,-4 0-11 0,1 0 83 15,3 0-64-15,-4 0 30 16,4 0-33-16,4 0 19 15,-4 0-24-15,3 0 20 0,1-3-22 16,-1 3 16-16,4 0-17 16,0 0 11-16,0 0-12 15,3 0 2-15,1-3-5 0,3 0 8 16,0 0-8-16,3 0-1 16,0 0 0-16,4 3 4 15,0 0-4-15,-4 0-3 31,4 0 2-31,3 3 3 0,-3-3-3 16,3 3 3 0,-3 3-2-16,0 0-1 15,-4 4 3-15,-3-1-2 16,-4 3 2-16,1-3-2 16,-4 1-1-16,-4-1 1 15,0 0-1-15,-3 0 0 0,-3 0 2 16,0 1-1-16,-4-1-3 15,-4 0 1-15,-3 0 6 16,-3 1-4-16,0-4 0 16,-1 3 0-16,-2-3-1 15,-1 0 0-15,0 3 0 16,0-2 0-16,1-1 5 0,-1 0-4 0,3-3 6 16,5 0-6-16,-1 0 3 15,3 0-3-15,1-3 2 16,3 0-2-16,4 0-1 15,-1 0 1-15,1 0 1 16,3 0-1-16,0 0-3 31,3-3 1-31,1 0 4 0,2 3-3 16,1 0-2-16,4 0 1 16,-1-3 4-16,4 3-3 15,0 0-2-15,0 0 1 16,3 0 4-16,-3 0-3 15,3 0 0-15,4 0 1 16,0 0-4-16,-4 0 2 0,0 3 1 16,1 0 0-16,-4 0 0 15,-1 0 0 1,-2 0-3-16,3 3 5 16,-4 1-2-1,0-1 0-15,1 0 1 16,-1 0-1-1,-3 0 8-15,0 0-6 0,-3 0-4 16,-1 7 2-16,0-1 0 16,-3 3 0-16,0 1 0 15,0-4 0-15,0 0 2 0,-3 1-1 16,0-4-3-16,-1 0 1 31,1 0 4-31,-1 0-3 0,-3 1 6 0,0-4-5 16,0 3 0-16,0-3 0 15,1 0-1-15,-5 0 0 16,1-2 2-16,-1-1-1 16,-2 0 2-16,2 3-2 15,1 0-1-15,-4-3 1 32,0 0-1-32,0-3 0 15,0 3 0-15,0-3 0 0,1 3 0 16,-1 0 0-16,0-3 0 0,0 0 0 15,0 0 0-15,0 0 2 16,0 0-1-16,4 0 5 31,0 0-5-31,-1 0-8 0,1 0 5 0,3 3 4 16,0 1-2-16,0-4 0 16,0 0 1-16,4 0-1 0,-1 0 0 15,1 0 0-15,3 0 0 31,0 0-9-31,0 0 7 16,7 0-97-16,3 0 78 16,4 0-265-1</inkml:trace>
  <inkml:trace contextRef="#ctx0" brushRef="#br0" timeOffset="21154.9825">7615 1386 144 0,'0'-4'65'0,"4"4"-51"0,-1 0-17 0,-3-6 79 16,4 3-12-16,-4-3-44 15,3 3 12-15,1 0-25 16,-1 3 13-16,-3-3 2 31,0 3-2-31,0 6-14 16,0 0 0-16,0 0-4 15,0 7 1 1,0-4 4-16,0 3-6 0,0 0 6 16,0 1-6-16,0 2 3 15,0 0-3-15,0 4 2 16,0 2-2-16,0-2 5 15,0-1-5-15,0-2 3 16,0 17-6-16,0-2 2 16,4-3 11-16,-4-7-9 15,0-2 5-15,0-4-5 16,3 0-1-16,-3-2 0 16,3-1 4-16,-3-3-4 15,0-3-3-15,0 0 2 16,4-2 3-1,-4-4-3-15,0 0-2 16,0 3 1-16,0-3-72 16,0 0 57-16,0 0-109 0,0-3 95 15,3-4-188 1</inkml:trace>
  <inkml:trace contextRef="#ctx0" brushRef="#br0" timeOffset="23718.6456">8457 1281 172 0,'0'-6'78'0,"3"3"-61"0,1 0-21 31,-1 0 67-31,1 0-16 15,-1 0-32-15,1-1 33 16,-4 1-37-16,0 0 17 0,0 3-20 16,3 0 12-16,-3 0-15 0,0 0 11 15,0 0-11-15,0 0 2 16,0 0-5-16,0 6 2 16,0 4-3-16,-3-1 2 0,-1 3-2 15,1 0 2-15,-1 4-2 16,-3-1 5-16,1 4-5 15,-1-4 0-15,-4 3 0 16,1 1-1-16,-1-1 0 16,-2 1 2-16,2 2-1 15,1 4-1-15,-1 2 1 0,-2-2-4 32,2 6 2-32,-3 6-2 15,4-4 2-15,0 1 18 16,-1-3-14-16,1-3 2 15,-1-4-3-15,1-2-2 16,0 5 1-16,3 1-4 0,0-3 2 16,-4-7 4-16,4 0-3 15,0 1 0-15,1-4 1 16,-1 1-4-16,3-1 2 16,1 0 4-16,-1 1-3 15,1-4 3-15,-1 0-2 0,1 1 2 16,3-4-2-16,0 3-3 15,0-3 1-15,0-3 4 16,0 1-3-16,0-1 0 16,0 0 1-16,0-6-1 0,0 0 0 15,0 0 2-15,0 0-1 16,0 0-3-16,0 0 1 16,3 0-52-16,1-3 41 31,-1 0-136-31,-3-3 115 0,4-1-206 15</inkml:trace>
  <inkml:trace contextRef="#ctx0" brushRef="#br0" timeOffset="26313.7581">8675 1441 84 0,'0'-3'39'0,"0"3"-31"0,4 0-10 16,-4 0 49-16,0 0-37 0,0 0 41 16,0 0-38-16,0 0 27 15,0 0-30-15,0 0 26 16,0 0-27-16,0 0 12 0,0 0-15 16,0 0 10-16,0 0-11 15,0 0 19-15,0 0-18 16,0 0 11-16,0 0-12 0,0 0 16 15,0 0-16-15,0 0 9 16,0 0-10-16,0 0 6 16,0 0-7-16,0 0 4 15,3 0-6-15,1 0 6 16,-4 0-6-16,3 0 11 0,1 0-9 16,-4 0 4-16,3 0-5 15,0 0-1-15,-3 0 0 31,4 0 7-31,-4 0-6 0,0 0-4 16,0 0 2-16,0 0 3 0,0 0-3 16,0 0-2-16,0 0 1 15,0 0 4-15,0 0-3 16,0 3-2 0,-4 0 1-16,1 3 1 15,0 0 0-15,-1 0 2 0,1 4-1 16,-1-1-1-16,1 3 1 15,-1 3-7-15,1-2 5 16,-1-1 8-16,1 3-5 16,-1 1-4-16,1 2 2 15,-1 10 0-15,-3-7 0 0,4-2-3 32,-4-1 2-32,4 1 4 15,-1-4-3-15,1 0-2 0,-1 1 1 16,1-4 1-16,3 0 0 15,0-3 2-15,0 1-1 16,0-1-1-16,0 0 1 16,3 0 1-16,4-2-1 15,-3-1-1-15,3 0 1 0,-7-6 1 16,3 6-1-16,0-6 2 16,4 3-2-16,0 0-6 15,0-3 4-15,0 0 3 16,-3 0-2-16,3 0 0 15,0 0 1-15,-1 0 1 0,1 0-1 16,0 0 2-16,0 0-2 16,0-3-9-16,0 3 6 15,0-3 10-15,0 0-7 16,3 0 0-16,1-3 0 0,-1 0-10 16,0-4 7-16,1 1 10 15,-1 0-7-15,1 0-3 31,-1-1 2-31,0 1 3 16,1-9-3-16,-4 2 0 16,0-8 1-16,0 5-1 15,0 1-3-15,-1 3 2 16,-2-1-2-16,-1 4 2 16,1 0 1-16,-1 2 0 15,1 1 0-15,-1 3 0 0,-3 3 2 16,0 0-1-16,0 0-3 15,0 0 1-15,0 0 4 16,0 3-3-16,0 0-5 16,0 0 4-16,0-3 0 15,0 3 1-15,0 0 5 16,0 0-4 0,0 0-5-16,0 0 3 15,0 0 0-15,0 0 1 16,0 0 0-16,0 0 0 15,0 0 2-15,0 0-1 16,0 0-1-16,0 0 1 16,0 0-1-16,0 0 0 0,0 0-3 15,0 3 2-15,0 0-2 16,0 0 2-16,0 0 4 16,0 0-3-16,-3 0-2 0,3 3 1 15,-4 0 1-15,1 1 0 16,-1-1-3-16,4 6 2 15,-3 0 4-15,-1 10 5 16,1-4-5-16,3 1-8 16,0-4 5-16,-3 0-1 15,3 1 1-15,0-7-6 16,0 3 10 0,0 0-3-16,0-2-1 15,0-1 1-15,0-3-1 31,3 0 0-31,0 0 2 0,4 1-1 16,0-4-3-16,0 0 1 16,0 0 4-16,4 0-3 15,-1 0-19-15,0-3 15 0,1 3-44 16,-1-3 37-16,1 0-102 16,-5 0 87-16,1-3-210 15</inkml:trace>
  <inkml:trace contextRef="#ctx0" brushRef="#br0" timeOffset="26560.9075">8994 1441 196 0,'3'-6'88'0,"1"6"-69"0,-1-3-24 15,1 3 19-15,-4 0-12 0,0 0 5 16,7 0-6-16,0 0-67 16,-7 0 52-16,6 6-152 15</inkml:trace>
  <inkml:trace contextRef="#ctx0" brushRef="#br0" timeOffset="27329.5583">9129 1564 108 0,'0'3'52'0,"0"3"-41"0,14 0-14 16,-18 0 21-16,11 0-15 16,-10 7 69-16,3-1-56 15,-4 6 8-15,1 1-16 0,3-1 10 16,-4 4-13-16,1-4 20 0,-1 1-19 15,4-4 14-15,0 0-15 16,-3 1 9-16,0-4-11 16,-1 0 10-16,4-6-10 15,0 1 10-15,0-1-10 0,0-3 4 32,0-3-5-32,0 0 10 15,0 0-9-15,0-3 2 16,4 0-4-16,-4 0-1 15,3-4 1-15,0-2 1 0,8 0-1 16,-4 0-1-16,10 0 1 16,-7-13-1-16,1-6 0 15,3 4 0-15,0-1 0 0,-1 4 0 16,1 2 0-16,0 4-3 16,0 0 2-16,0 2 4 15,0 4-3-15,0 3-2 16,-4 0 1-16,0 3-2 15,1 0 2-15,-4 3-2 16,0 3 2-16,0 0-5 0,-1 3 5 16,-2 0 0-16,-1 0 1 15,1 3 2-15,-1 7-1 16,-3-1 2-16,0 13 4 31,0-7-6-31,0-2 0 16,0 2 0-1,0-2-1-15,0-4 5 16,0 0-4-16,0-2 0 16,0-4 0-16,0 0 4 15,0-3-4-15,0 0-31 0,0-2 24 16,0-4-163-16,0 0 131 16,0-4-126-1</inkml:trace>
  <inkml:trace contextRef="#ctx0" brushRef="#br0" timeOffset="28129.3017">9503 1696 104 0,'7'3'46'0,"0"0"-37"0,0-3-11 0,0 0 94 16,0 3-73-16,3-3 22 0,0 3-28 15,1-3 10-15,-1 0-17 16,1 0 6-16,-1-9-9 0,0 3 6 16,8-10-3-1,-1 4-5-15,0 0-2 0,-3 0 0 16,0-1 4-16,-4 1-3 15,1 3-2-15,-4 0 1 16,-4-1 6-16,1 1-4 0,-4 0 3 16,-4 0-3-16,1-1-3 15,-4 1 1-15,-4 3-2 16,1 0 2-16,0 0 4 16,-1 3-3-16,1 0 0 15,-1 3 1-15,5 0-1 31,-5 0 0-31,1 0 0 0,3 0 0 16,-4 0 11-16,5 0-9 16,-1 3 8-16,0 0-7 15,-4 0-5-15,4 0 2 16,-3 0 11-16,0 3-9 16,3 0 5-16,0 0-5 15,-4 1 2-15,1-1-3 0,6 3 8 16,-2 0-7-16,2 0 7 15,1 7-6-15,-1-4 1 16,8 6 0 0,-4 1-3-16,0-4 2 15,0 4-2-15,3-4 2 0,1 0-2 32,-1 1 8-32,0-1-7 0,4-3 7 15,0 1-6-15,0-1 12 16,0-3-11-16,4 0 3 15,-1 1-5-15,0-1 8 16,1-3-8-16,3 0 5 16,-1 0-6-16,5-6 0 15,-1 3 0-15,4-3 4 0,0 0-4 16,-1 0 0-16,1 3 0 16,3-3-4-16,1 0 2 15,-1 0 6-15,0 0-4 16,-3 0 0-16,0-3 0 15,-4 3-69-15,-3 0 54 0,0 0-264 16,0-3 215 0,-4-6-31-16</inkml:trace>
  <inkml:trace contextRef="#ctx0" brushRef="#br0" timeOffset="47746.1541">12170 1356 156 0,'-3'0'69'0,"6"-9"-55"0,0 6-18 0,-3 3 23 0,0 0-16 16,0 0 21-16,4 0-18 15,-1-3 28-15,1 0-26 32,-1 0 16-32,1 3-18 0,3-3 11 0,0 0-12 0,0 0 5 15,3 0-7-15,0-1 6 16,1 1-6-16,3 3 4 16,3-3-6-16,0 3 9 15,4-3-8-15,-4 3 7 16,1-3-6-16,-1 3 4 15,0 0-6 1,1 3 3-16,-1-3-3 16,0 3 2-16,-3-3-2 15,-4 3-6-15,1 0 4 16,-1 4 8-16,-3-4-5 16,0 3 5-16,-3-3-6 0,-1 6 3 15,-3 0 5 1,0 4-6-16,0-4 4 0,-3 0-6 15,-1 0 6-15,-3 1-6 16,0-1 6-16,0-3-6 16,0 0 9-16,0 3-8 15,1-3 2-15,-1 4-3 16,0-1 2-16,-4-3-2 16,4 3 2-16,-3 1-2 0,-4-1-1 15,4 3 1-15,-8-3 1 16,5 0-1-16,-5 1-3 15,4 2 1-15,1-3 6 16,2 0-4-16,1 1 0 16,-1 5 0-16,1-3-4 31,0 1 2-31,-1 8 1 0,1-5 0 16,-1-1 0-16,1-3 0 15,0 4 2-15,-4-4-1 16,3 0-3-16,-2 1 1 0,2-1 1 15,1 0 0-15,3-3 0 16,-4 4 2 0,5-1-1-16,-1-3-1 15,0 0 1-15,3-2-1 16,1-1 0-16,-1 0 0 0,4 0 0 16,0-6 5-16,4 6-4 15,-4-6 6-15,3 3-6 16,8 0 0-16,-1-3 0 31,4 0-1-31,0 0 0 0,0 0 0 16,3 0 0-16,0 3 2 15,4-3-1-15,3 0-3 16,4 0 1-16,0 0 4 16,-4 0-3-16,4 0 6 15,-4 0-5-15,4 0-3 16,-4 0 2-16,0 0-6 0,0 0 5 15,-3 0 3-15,-4 0-2 16,-3 0-2-16,0 0 1 16,-4 0 4-16,1 3-3 0,-1-3 0 15,1 0 1-15,-4 4 4 16,3-4-4-16,0 3 0 16,-3-3 0-16,4 3-1 15,-1-3 0-15,-3 3 0 16,0-3 5-16,0 0-4 15,0 3-14-15,-7-3 11 16,0 0-87-16,0-3 69 16</inkml:trace>
  <inkml:trace contextRef="#ctx0" brushRef="#br0" timeOffset="49366.1665">12998 1203 156 0,'0'-3'69'0,"3"3"-55"0,-3 0-18 0,0 0 31 0,0 0-22 15,4-10 26-15,-4 4-23 16,0 0 12-16,0 3-14 0,0 0 13 0,0 0-3 16,-4 0-11-1,1 3 3-15,-1 0-6 16,1 6 2-16,-4 0-3 15,0 0 8 1,0 0-7-16,0 0 2 16,0 1-3-16,0-4 8 0,-3 3-7 0,0-3 2 15,-8-3-3-15,4 3-3 16,1 0 1-16,-1 0 6 16,3-3-4-16,1 0 9 15,3 3-8-15,0-3 2 16,0 0-3-16,0-3 2 15,4 3-2 1,-4 0-1-16,3 0 1 0,1 0 1 16,-1 0-1-16,1 0-3 15,-1 3 1-15,4-3 1 16,-3 3 0-16,0 0 2 16,-1 0-1-16,1 1 8 15,-1-1-7-15,1-3-4 16,-1 6 2-16,1 0 0 0,-1 3 0 15,4-3 0-15,-3 3 0 16,-1 1 0-16,1-1 0 16,-1 3 2-16,-2-3-1 15,2 4 11-15,1-7-10 16,-1 3 5-16,1 0-5 16,-1 1 8-1,1-4-8-15,3 0-1 16,0-3 0-16,0-3 4 0,0 0-4 15,0 0 0-15,3 6 2 16,-3-6-2-16,4 3-1 16,-1-3 1-16,4 0-4 31,0 0 2-31,0 0 4 0,0 0-3 0,3 3-2 31,1-3 1-31,-1 0 6 16,7 0-4-16,1 0-5 0,-1 0 3 15,0 0 3-15,-3 0-2 16,0 6-2-16,3-3 1 16,-3 1 1-16,3-4 0 15,-3 3-3-15,0 0 2 16,0-3 4-16,0 0-3 0,0 3 0 16,-4 0 1-16,1 0-1 15,-1 0 0-15,-3 0 0 0,0-3 0 16,-4 3-3-16,1 0 2 31,-4-3 1-31,3 3 0 0,1 0 0 16,-4 4 0-16,0-1 2 15,0 0-1-15,-4 0-3 16,1 0 1-16,-1 0 6 16,1 0-4-16,-4 1-3 15,0-1 2-15,0 0 3 16,0 3-3-16,-3-6 9 0,-1 3-7 15,1-3-4-15,-4 0 2 0,4 1 3 16,-1-1-3-16,-3 3 3 16,1-3-2-16,-5 0-1 15,1 0 1-15,0 0 1 16,-4 0-1-16,3 0-3 31,-2 0 1-31,-1 0 1 0,4 0 0 16,3 1 0-16,0-1 0 0,0-3 5 31,0 0-4-31,4 0 3 0,-4 3-6 16,4-3 2-1,-1 0 0-15,1 3 0 16,3-3 2-16,0 0-1 0,0 3-3 16,0 0 1-16,4 0 1 15,-1-3 0-15,1 0-6 16,-1 0 5-1,1 0-101-15,17-3-183 16</inkml:trace>
  <inkml:trace contextRef="#ctx0" brushRef="#br0" timeOffset="58015.3612">2240 3042 108 0,'3'3'49'0,"-6"0"-39"0,6-3-12 15,-3 0 63-15,0 0-48 16,0 0 37-16,0 0-36 15,0 0 25-15,0 0-29 16,0 3 20-16,7 0-2 16,0 0-20-16,3 0 7 15,4-3-11-15,0 0 6 16,0 0-7-16,0 0 1 16,3 0-3-1,1 0 5-15,2 0-5 0,1 0 3 16,0 0-3-16,0 0 2 15,-1 0-2-15,-2 0-3 16,-1 0 1-16,-3 0 1 16,3 0 0-16,1 3 2 15,-8-3-1-15,4 3-1 0,-7 0 1 16,3 0-1-16,-10-3 0 0,7 3 2 16,0-3-1-16,0 0-1 15,-7 0 1-15,3 0 1 16,-3 0-1-16,0 0-3 15,0 0 1 1,4 0-38-16,-4 0 30 16,7 4-100-1,-7-4 84-15,7 3-178 16</inkml:trace>
  <inkml:trace contextRef="#ctx0" brushRef="#br0" timeOffset="57277.2449">2337 2815 40 0,'-4'0'19'0,"4"0"-15"0,0 0-5 0,0 0 73 0,0 0-57 16,0 0 70-16,0 0-64 15,0 0 18-15,0 0-27 16,0 0 20-16,0 0-24 16,0 0 24-16,-3 0-24 0,3 0 15 15,0 0-17-15,0 0 11 16,0 0-12-16,0 0 11 15,0 0-12-15,0 3 9 0,0-3-10 16,0 0 7-16,0 0-7 31,0 0 1-31,7 3-3 0,0-3 5 16,3 3-5-16,0 0 6 16,4 0-6-16,4-3 6 15,2 3-6-15,1-3 9 16,3 0-8-16,1 0 5 0,-1 0-6 15,4 0 0 1,-1 4 0-16,-6-4 1 0,0 0-1 16,0 0 5-16,-4 0-5 15,-3 0-3-15,-4 3 2 16,1-3 3-16,-4 3-3 16,-1-3 3-16,1 0-2 15,-7 0-1-15,4 3 1 0,-4-3-4 16,0 0 2-16,0 0-47 15,0 0 38-15,0 0-98 16,3 6 83-16,-3-6-210 16,4 6 180-1,-1-3 12-15</inkml:trace>
  <inkml:trace contextRef="#ctx0" brushRef="#br0" timeOffset="80749.0119">5596 2475 52 0,'0'-6'23'0,"3"6"-19"0,1 0-5 0,-4 0 81 15,0 0-63-15,3 0 42 16,1 0-44-16,-4 0 12 15,3-3-20-15,1 0 19 16,-1 3-20-16,1 0 17 0,-1 0-18 16,1 0 7-16,-1-4-9 0,4 4 6 15,0 0-6-15,0 0 9 0,3 0-9 32,1 0 2-32,-1 0-4 15,0 0 2-15,4-3-2 0,0 3 11 16,0 0-10-16,0 0 0 15,0 0-1 1,0 0-1-16,-4 3 0 0,-3 1 5 16,0 2-4-16,0 0 3 15,-4 0-3-15,1 0 8 16,-1 0-7-16,-3 0-1 16,0 1 0-16,0-1 4 15,-3 3-4-15,-1-3 6 16,-3 3-6-16,0 1 0 0,0 2 0 15,1 0 4-15,-1 4-4 0,0-4 3 16,0 0-3-16,0-2-3 16,0 8 1-16,-4-3 4 15,5 7-3-15,-5-4 0 16,1 1 1-16,-1-1-1 16,1-2 0-1,-4-1 0-15,0-3 0 16,0 4 2-16,1-4-1 15,-1 1-1-15,0-1 1 16,3 0-1-16,1 0 0 16,0 1 0-16,-1 2 0 0,1 1 0 15,3-4 0-15,0 0 2 16,4 0-1-16,-1-2 2 16,1-1-2-16,-1-3 2 15,4 0-2-15,0 0-1 0,0-6 1 16,0 0 1-16,4 4-1 15,3-1-1-15,0-3 1 16,-1 0 1 0,5 0-1-16,-1 0 2 0,4 0-2 15,3 0-3-15,1 0 1 16,-1 0 4-16,0 0-3 16,1 0 3-1,-4 3-2-15,3-3 2 16,0 0-2-16,4 0 2 15,-4 0-2-15,1 0 5 16,-1 0-5-16,-3 0 3 0,3 0-3 16,-3 0 5-16,0 0-5 15,-4 0 3-15,1 0-3 16,-4 0-1-16,-1 0 1 16,-2 0 1-16,-4 0-1 15,0 0-1-15,7 0 1 16,-7 0-1-16,0 0 0 0,0 0-70 15,0 0 55-15,0 0-194 16,0 0 161 0,0-3-81-16</inkml:trace>
  <inkml:trace contextRef="#ctx0" brushRef="#br0" timeOffset="79589.899">5267 2426 44 0,'-3'-7'19'0,"9"10"-15"0,-2-6-5 0,-4-3 59 16,0 6-46-16,0 0 60 15,0 0-54 1,3-3 36-16,1 0-12 0,-4 0-30 16,3 0 24-16,-3 3-28 0,0 0 15 15,4 6 0 1,-4 0-16-16,0-6 2 15,0 9-1 1,0 1-6-16,0-4 2 16,0 3-3-16,0 0 2 15,0 4-2-15,0 2 11 16,0 4-10 0,0-1 5-16,0 4-5 15,0-1 5-15,0 10-6 0,0 0 6 16,-4-1-6-16,4-5 6 15,0 0-6-15,0-4 3 16,0 4-3-16,-3-4 5 16,3 1-5-16,0-3 9 0,0-1-8 15,0 0-1-15,0 1 0 16,0-4 7 0,-4 1-6-16,4-4 5 15,0 0-6-15,0-2 6 16,0-1-6-16,0 0 0 0,0-3 0 15,0 0 4-15,4 1-4 16,-4-7 0-16,3 3 0 0,-3-3 4 16,0 0-4-16,0 3-3 15,4 0 2-15,-4 0 3 0,3 0-3 32,-3-3 0-32,0 0 1 15,4 3-27-15,-1 0 21 16,-3-3-119-16,0 0 96 15,4 3-244-15</inkml:trace>
  <inkml:trace contextRef="#ctx0" brushRef="#br0" timeOffset="82273.5137">6438 2469 108 0,'3'-6'49'0,"-6"6"-39"0,3-4-12 15,0 4 89-15,0 0-69 16,-4 0 22-16,1 0-28 15,3-3 3 1,-4 3-11-16,4 0 1 0,-3 0-4 16,-1 0-1-16,-3 0 1 15,-3 0-1-15,3 0 0 0,0-3 2 16,-3 3-1-16,-1 0 5 16,1 0-5-16,0 0 9 15,-1 0-8-15,-3 3 2 16,1 0-3-16,2 1 5 0,1-1-5 15,-1 0 9-15,1 0-8 16,0 0-4-16,-1 0 2 0,1 0 3 16,-1 0-3-16,1 3 6 15,0 0-5-15,-1 1 6 32,4-1-6-32,0 0 6 0,0 0-6 0,1 0 6 15,-1 0-6-15,3 0 9 16,1 1-8-16,-1-1 2 15,4 0-3-15,0 0-1 16,0 0 1-16,4 4 1 31,-1-7-1-31,4 0 8 16,0 3-7-16,3-3 2 0,1 0-3 0,-1 0 2 16,4 0-2-16,0 0-1 15,-4 0 1-15,11 3-4 16,0 1 2-1,0-1 1-15,-1 0 2 16,-2-3-1-16,-1 9-3 16,4-2 1-16,-4-1 1 0,0-3 0 15,-3 6 2-15,4 1-1 32,-1-1 2-32,0 0-2 15,-6 1 2-15,2-1-2 16,-2-3 2-16,-1 0-2 0,-3 1 5 15,0-1-5-15,0 0 0 16,0 0 0-16,-4 1-1 0,1-1 0 16,-1 0 2-16,-3 0-1 15,0 4-1 1,0-7 1-16,0 3-1 16,-7 0 5-16,4 3-4 15,-4 1 3-15,0-4-3 16,-7 0 11-16,0-3-13 15,4 4 2-15,-4-1 3 16,0-3-4-16,-3 0 0 16,3 0 1-16,0-3 1 15,0 1-1-15,-3-4-6 16,3 0 4-16,-3 0 8 16,3 0-5-1,-3 0-1-15,3 0 0 16,0 0 1-16,4-4-1 15,-1-2-3-15,1 3 1 16,0 0 1-16,3 0 0 0,0-6 2 16,0 0-1-16,3 2 8 15,1-2-7-15,-1 0-1 16,4 3 0-16,0-3-1 16,0 2 0-16,0-2-3 15,4 3 2-15,-1-3 4 16,4 3-3-16,0-4 3 15,-3 1-2-15,3 0 2 0,-1 0-2 16,1-1-1-16,0 1 1 16,4-3 1-16,-1 3-1 0,0-7 2 15,1 1-2-15,-1-4-3 16,1 4 1-16,-1 0 6 31,0-1-4-31,1 4 0 16,3 0 0-16,-4-1-1 15,7 1 0-15,-6 0 2 16,-1-1-1-16,1 1-1 0,2 3 1 16,-2-4 1-16,-1 1-1 15,-3 3 2-15,0 0-2 16,-4-1 2-16,1 1-2 16,-4 3-3-16,0-3 1 15,-7 0 1-15,0 2 0 16,-3 1 0-16,-1 0 0 0,1 3 0 15,3 0 0-15,-3 0-40 16,3 0 32-16,0 3-126 16,0 0 103-16,3 3-220 15</inkml:trace>
  <inkml:trace contextRef="#ctx0" brushRef="#br0" timeOffset="59525.7729">3116 2536 36 0,'-3'-6'19'0,"3"3"-15"0,3 0-5 0,-3 3 61 31,4 0-47-31,-1-3 46 0,4 0-44 16,0 0 20-16,-4 0-25 16,8 0 30-16,-4 0-30 15,0 0 23-15,-1 0-24 0,5-1 6 16,3 1-11-16,-4 0 9 15,4 0-10-15,0 0 10 16,0 0-10-16,6 0 7 0,-2 0-7 16,3 3 6-16,-4 0-6 15,0 0 4-15,1 0-6 16,-1 3 0-16,0 0 0 16,0 0 7-16,1 0-6 15,-1 3-1-15,0 1 0 16,1-1-1-1,-4 3 0-15,-1 0 0 16,-2 0 0-16,-4 0 0 16,0 1 0-16,0 2 5 15,-4 0-4-15,-3 0 11 16,0 1-9-16,0-4-1 0,-3 0-1 16,-1 6 1-16,-3 1-1 15,0 8 2-15,-3-5-2 0,0-1-1 16,-1-3 1-16,-3 1 7 15,0-4-6-15,1 0 2 16,-1 0-3-16,-4-2 2 16,5 2-2-16,-8 0 2 15,3 0-2-15,-2-3-1 16,2 1 1-16,1-1 1 0,3 0-1 16,-7 0-1-16,8 3 1 15,-1 1 1-15,0-4-1 16,0-3 2-16,0 3-2 15,0-3-1-15,0 4 1 0,4-1-1 32,0 0 0-32,-4 0 5 15,3-3-4-15,1 0 0 16,3 1 0-16,0-1 1 16,0 0-1-16,0 0-3 15,0 0 1-15,0 3 4 16,4-3-3-16,-1 0 0 0,1 4 1 15,0-4 1-15,3 0-1 16,-4 0-1-16,4 0 1 0,0 0 4 16,0-6-4-16,0 0 0 15,0 0 0-15,4 3 4 16,-4-3-4-16,0 0 6 16,6 3-6-16,1-3 6 15,4 0-6-15,3 0 0 16,0 0 0-1,-1 0-1-15,1 0 0 16,0 0 0-16,3 0 0 16,1 0 2-16,-1 0-1 15,0 0-9-15,1 0 6 16,2 0 4-16,1 0-2 0,0 0 3 16,-4 0-2-16,1 0-1 15,-1 0 1-15,-3 0-4 16,0 0 2-16,0 0 4 15,-1 0-3-15,-2 0 3 16,-1 0-2-16,1 0-3 16,-1 0 1-16,0 0 4 15,1 0-3-15,-1 0 3 0,1 0-2 16,-1 0-3-16,0 0 1 0,1-3-2 16,-1 3 2-16,-3 0 6 15,0 0-4-15,0 0-3 16,0 0 2-16,-4 0 8 15,1 0-6-15,-4 0-82 16,0 0 63-16,0 0-261 31,0 0 216-31,7 0-27 16</inkml:trace>
  <inkml:trace contextRef="#ctx0" brushRef="#br0" timeOffset="68657.5088">3625 2060 68 0,'4'0'32'0,"-4"0"-25"0,3 0-8 0,-3 0 36 0,0 0-28 15,0 0 57 1,0 0-49-16,0 0 35 16,0 0-36-16,0 0 25 0,0 0-29 15,0 0 15-15,0 0-19 0,0 0 11 16,0 0-12-16,0 0 2 15,0 0-5-15,0 0 2 0,0 0-3 0,0 0-1 16,0 0 1-16,4 3 4 16,3-3-4-16,3 3 14 15,4-3-11-15,-4 3 0 16,4-3-2-16,0 0-2 16,0 0 1-16,3 0 4 31,0 0-4-31,1 0 0 0,9 0 0 15,-2 0 1-15,-5 0-1 16,1-3-3-16,-3 0 1 16,-5 3 1-16,1 0 0 15,-3-3 5-15,-1 3-4 16,-3 0 9-16,0 0-8 16,-4 0 7-16,1 0-6 0,-4 0-2 15,0 0 0-15,0 0-4 0,0 0 2 31,0 3-2-31,-4 0 2 16,1 0 4-16,-1 3-3 0,1 1 0 16,-1-1 1-16,1 0-1 15,0 0 0-15,-1 0-3 16,1 0 2-16,-4 7 1 16,0-1 0-16,0 6 0 0,0 1 0 15,-7-1 5-15,4 0-4 16,-1-2-8-16,1-1 5 15,-1-3 1-15,1 4 1 0,0-4 2 16,-1 3-1-16,1-2-1 31,3-1 1-31,-3 0-7 16,3 0 5-16,0-2 3 16,0-1-2-16,0-3 3 15,0 3-2-15,4 0 2 16,-4-3-2-16,0 1 2 0,3-4-2 15,1 0-6-15,3 0 4 16,-4 0 6-16,4 0-5 16,0 0 4-16,0-3-3 15,0 0 2-15,0 0-2 0,0 0 5 16,0 0-5-16,0 0 6 16,0 0-6-16,0 0 3 15,0 0-3-15,0 0-1 16,0 0 1-16,0 0-1 15,0 0-6 1,0 0 10 0,-3 0-3-16,3 0-1 15,0 0 1-15,-4 0-4 16,4 0 2-16,0 0 4 16,-3 0-3-16,3 0-2 15,0 0 1-15,0 0 1 16,0 0 0-16,0 0 2 15,0 0-1-15,0 0-1 0,0 0 1 16,0 0-21-16,0 0 16 16,3 0-111-16,4 0 90 0,0 0-213 31</inkml:trace>
  <inkml:trace contextRef="#ctx0" brushRef="#br0" timeOffset="70991.5578">4276 2789 96 0,'-7'0'42'0,"7"0"-33"0,-3-3-11 16,3 3 72-16,0 0-56 0,0 0 35 15,0 0-36-15,0 0 35 0,0 0-36 16,0 0 24-16,0 0-26 0,-3 0 25 16,-1 0-26-16,4 0 12 15,0 0-15-15,0 0 5 16,0 0-8-16,0 0-2 16,0 0 0 15,0 0-1-31,7 0 2 0,0 3-1 0,0-9 5 0,3 6-5 31,1 0 0-31,2 0 0 0,1 0 1 0,4 0-1 31,-1-3-1-31,0 3 1 16,1-3-1-16,-1 3 0 0,0 0-3 16,1 0 2-16,-5 0 6 0,1 0-4 15,-3 0-3-15,-1 0 2 31,0-3 3-31,-3 3-3 0,0 0-2 16,0 0 1-16,-7 0 1 16,0 0 0-16,4 0 0 15,-4 0 0-15,0 0 2 16,0 0-1-16,0 0-1 16,0 0 1-16,0 0 1 15,0 0-1-15,0 0-1 16,0 6 1-16,0 0-18 0,0-6 13 0,0 6-105 31,0-6 85-31,0 0-220 16</inkml:trace>
  <inkml:trace contextRef="#ctx0" brushRef="#br0" timeOffset="72221.3094">4263 2986 28 0,'0'0'16'0,"0"0"-13"0,0 0-3 0,0 0 29 16,0 0-23-16,0 0 54 0,0 0-46 15,0 0 30-15,0 0-32 16,0 0 29-16,0 0-30 16,0 0 33-16,0 3-33 15,0 0 17-15,0-3-20 0,0 0 23 16,0 3-23-16,0-3 21 16,0 0-22-16,0 0 14 0,0 0-16 15,0 0 11-15,0 0-11 16,0 0 5-16,0 0-7 15,0 0 6-15,0 0-6 0,0 0 12 16,0 0-11-16,0 0 6 16,0 0-7-16,0 0-2 15,0 0 0-15,0 0-1 32,0 0 0-32,6 3 0 0,1 0 0 15,0-3 2-15,0 0-1 16,4 0-1-16,-1 0 1 15,0 0-4-15,1 0 2 16,3 0 6-16,0 0-4 0,-1 3 0 16,1-3 0-1,0 0-1-15,-4 0 0 0,1 0-3 16,-1 0 2-16,-3 0 1 0,0 0 0 16,0 0 2-16,-4 0-1 15,1 0-3-15,-4 0 1 16,0 0 1-16,0 0 0 15,3 0 0-15,-3 0 0 16,0 0 0-16,0 0 0 16,0 0 0-16,4 0 0 0,-4 0 0 15,0 0 0-15,3 0-3 16,-3 0 2-16,0 0 4 16,0 0-3-16,4 3 0 15,-4-3 1-15,3 0-4 31,-3 0 2-31,4 0 9 0,-4 0-6 16,0 0-4-16,0 0 2 16,0 0 0-16,0 0 0 15,0 0 0-15,0 0 0 16,0 0 0-16,0 0 0 16,0 0-9-16,0 0 7 15,3 0-74-15,1 0 59 0,3 4-207 16,3-1 173-1,0 0-60-15</inkml:trace>
  <inkml:trace contextRef="#ctx0" brushRef="#br0" timeOffset="83473.6353">7082 2459 84 0,'-4'-6'39'0,"-2"-6"-31"0,9 3-10 0,0 9 66 16,-3-3-51-1,-3 0 77-15,6-7-68 16,-6 10 21-16,6-9-31 15,1 3 9-15,-4 3-15 0,0-3 19 16,0 3-19-16,0 0 8 16,0-1-10-16,0 4 1 15,0 0-4-15,0 0 5 0,-4 10-2 16,1-4-2-16,0 6-2 16,-1-3 9-1,1 1-7-15,-1-1-1 16,1 3 0-16,-1 1 1 15,4-1-1-15,0 3 8 16,-7 1-7-16,4 2-1 16,-1 1 0-16,1-1 1 0,-1 4-1 15,1 2 5-15,3 4-5 16,-3 0-3-16,-1-4 2 16,4-2 0-16,-3 2 0 15,3-2 8-15,0 0-6 16,0-4 7-16,0 1-6 15,0-4 1 1,0 0-3-16,3-2-1 16,4 2 1-16,0 0 1 15,0-2-1-15,0-4 5 16,0 0-5-16,3 3 0 16,-3-2 0-16,3-10 1 0,1 6-1 15,-1 0 2-15,1-3-2 16,-1 0-1-16,0-6 1 15,1 0-1-15,-1 6 0 0,-3-6 2 16,3 0-1-16,-3 0-3 16,0-6 1-16,0-1 4 15,0 4-3-15,0 0 3 32,0 0-2-32,0 0-3 15,0 3 1-15,-4 0 4 0,1 0-3 16,-1-1-2-16,1 1 1 15,-4 0-2-15,3 0 2 16,-3 0 1-16,4 0 0 16,-1 0-3-16,-3 0 2 0,4 0 4 15,-1 0-3-15,0 0-5 16,-3-3 4-16,0 2-8 16,0-2 6-16,0 3-62 15,0 0 50-15,0 0-128 16,0 0 109-16,0 3-156 15</inkml:trace>
  <inkml:trace contextRef="#ctx0" brushRef="#br0" timeOffset="84190.1964">7352 2623 72 0,'4'-7'32'0,"-4"4"-25"0,10 0-8 0,-10 3 87 0,3 0-68 15,4 0 44-15,-3-3-45 16,-1 3 35-16,1-3-39 16,-4 3 21-16,0 0-24 0,0 0 10 15,0 0-14-15,0 0 8 16,0 0-11-16,3 3 4 0,1 0-5 16,-1 3 2-16,-3 1-3 0,0-1 8 15,0 0-7-15,0 15 2 16,0 1 5-1,0 0-6-15,0-4 4 32,0 4-6-32,0-4 0 0,0 1 0 0,0 2 1 15,-3-2-1-15,3-1 2 16,-4 1-2-16,4-1-1 31,0-3 1-31,0 1 7 16,-3-1-6-16,-1-3-1 0,1 1 0 15,6-4 4-15,-3-3-4 16,4 0 9-16,-4 1-8 0,0-4-4 16,0-3 2-16,0 0 3 15,0 0-3-15,0 0-14 16,0 0 12-16,0 0-98 16,0 0 78-16,7-3-253 15</inkml:trace>
  <inkml:trace contextRef="#ctx0" brushRef="#br0" timeOffset="87008.2987">7435 2429 184 0,'-3'-3'82'0,"6"-1"-65"0,1 1-21 0,-4 3 76 15,0 0-58-15,0 0 49 16,7 0-47-16,-4 0 11 15,-3 0-19-15,7 0-5 0,-4 3-1 16,1 4-114-16,-1 5 88 16,1-24-216-1</inkml:trace>
  <inkml:trace contextRef="#ctx0" brushRef="#br0" timeOffset="85138.4059">7577 2601 160 0,'0'-6'75'0,"0"6"-59"0,4-3-20 16,-4 3 45-16,0 0-33 16,0 0 19-1,0 0-19-15,0 0 15 16,0 6-18-16,0 0 7 0,3 0-9 16,-3 4 9-16,0-1-9 15,0 9 7-15,0 7-7 16,0 0 4-16,0-1-6 15,0 4 3-15,0-4-3 16,0 1 5-16,0-3-5 0,-7 5 9 16,7 1-8-16,-3-9 7 15,3-1-6-15,0-3 15 16,0-2-14-16,0-1 7 16,0-3-8-16,3-3 6 15,-3 1-6-15,0-7 6 0,0 0-6 16,0 0 6-16,0 0-6 0,0-7-5 15,4-5 2-15,-4 0 5 16,3-1-4-16,-3 1-3 16,7-3 2-16,0-4 0 15,-4 1 0-15,4-1-3 16,0-8 2-16,0-7-8 31,0 6 7-31,4 3-2 0,-1 4 3 16,0 2-5-16,1 4 5 15,-1 0 0-15,1 2 1 16,-1 4-3-16,0 3 2 16,1 0-2-16,-1 3 2 15,0 3 1-15,1 3 0 16,-4 0-6-16,0 3 5 0,0 0 3 16,-4 6-2-16,1 1-2 15,-1 11 4 1,1 1-2-16,-1-3-5 15,-3-1 4-15,0 1 0 16,0-4 1-16,0 1 0 0,0-4 0 16,0 7 0-1,0-7 2 1,0 0-1-16,0 1 2 16,0-7-2-16,0-3 5 15,0 0-5-15,0-6 3 16,0 6-3-16,0-6-3 15,0 0 1-15,0 0-78 16,3-3-164 0,1 0 183-16,-1-3-12 15</inkml:trace>
  <inkml:trace contextRef="#ctx0" brushRef="#br0" timeOffset="86422.6705">7972 2783 64 0,'7'0'32'15,"0"3"-25"-15,7-3-8 0,-7 3 47 0,3-3-36 16,0 0 66-16,1-3-57 16,6 3 10-16,4-3-20 15,0 3 14-15,-4-3-18 16,0-10 18-16,-3 1-18 0,0 3 12 0,0-7-12 16,-4 1-1-16,1 3-2 15,-4-1-2-15,0 4 1 16,-4 0-1-16,-3 0 0 15,0-1-3-15,-3 4 2 16,-1 0 4 0,-3 0-3-16,0 0 0 15,0 0 1-15,0-1-4 16,1 4 2-16,-1 0 1 0,-4 0 0 16,1 3 16-16,3 0-12 15,-7 0 4 1,0 6-3-1,0 1-1 1,4-1-2-16,0 0 4 0,-1 0-5 16,1 6 11-16,-1-2-9 0,4-1 4 15,0 6-5-15,1 1 8 16,-1-1-8-16,-4-3 10 16,4 1-9-16,0-1-1 15,4 0-1-15,-1-3 7 16,1 4-6-16,3-1-1 0,-3 0 0 15,3 1 4-15,-4-1-4 16,1 0 11-16,3 1-9 16,3 2 2-16,1-6-4 15,-1-3 2-15,0 7 1 32,8-1 2-17,-1 0-4-15,1-5 5 16,2-1-6-16,5-3 6 15,3-3-6-15,-4 6-3 16,0-6 2-16,1-3 3 16,-1 0-3-16,0-6 3 15,4-1-2-15,0 4-1 0,-4-3 1 16,0 0 4-16,4-4-4 16,-4 1-3-16,-3 0 2 15,0-4-3-15,0 1 2 0,-4 0 6 16,4-19-4-1,-3 6 0-15,-1 3-3 16,0 4 1-16,4-1 1 16,-3 4 0-16,3 2-3 0,-1 4 2 31,-2 0 1-31,-1 3 0 16,1 2-3-16,-1 1 2 15,0 0-2-15,1 3 2 16,-1 3-2-16,-3 0 2 15,3 0 4-15,1 3-3 16,-4 3-2-16,0 0 1 0,3 1 1 16,1 2 0-16,-1 6 0 15,-3-3 0-15,3 7 2 16,-3-1-1-16,0-2-6 16,3 2 4-16,1 1 3 15,-4-1-2-15,0 1 0 0,0-4 1 16,0 1-1-16,-4 2 0 15,4-3 0-15,0 4 0 0,-4-4-3 16,1 1 2-16,-1-1 9 16,1 0-6-16,-4-2-1 15,0-4 0-15,0 0 1 16,0-3-1-16,-4 1-1 31,1-4 1-31,-8 0 1 0,1 0-1 16,-4 0 2-16,0 0-2 15,0 0-3-15,-3 0 1 16,0-3 6-16,0 0-4 16,-1 0 0-16,-3 0 0 15,4 0-69-15,-7 0 54 16,0 0-256-16,-4 3 209 16,0-21-37-16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5T16:05:41.428"/>
    </inkml:context>
    <inkml:brush xml:id="br0">
      <inkml:brushProperty name="width" value="0.09333" units="cm"/>
      <inkml:brushProperty name="height" value="0.09333" units="cm"/>
      <inkml:brushProperty name="color" value="#3165BB"/>
      <inkml:brushProperty name="fitToCurve" value="1"/>
    </inkml:brush>
  </inkml:definitions>
  <inkml:trace contextRef="#ctx0" brushRef="#br0">-39 21 172 0,'0'-6'78'0,"4"6"-61"0,-1 3-21 15,-3-3 45-15,4 0-33 16,-1 0 19-16,1-3-19 0,-1 0 23 16,-3 0-23-16,0 0 29 0,0 3-28 15,0 0 13-15,0 0-16 16,0 0 8-16,0 0-11 16,0 0 7-16,0 0-7 15,0 0 12 1,0 3-11-16,0 0 0 15,-3 3-2-15,-1 6-4 16,1 7 1-16,-1-1 4 16,1 1-3-16,-1-1-2 15,1 1 1-15,-1-1 4 0,1 1-3 16,-1-1 3 0,1-2-2-16,3-1 2 0,0-3-2 0,0-2 2 15,0-1-2-15,0-3-1 16,0 0 1-16,0-6 10 15,0 0-9-15,0 0 8 16,0 0-7-16,0-3 6 16,0 0-6-16,0-3 1 31,0 0-3-31,0-4 5 0,3 1-5 16,1 0 11-16,-1-3-9 15,1-1-4-15,-1 1 1 16,1-3 5-16,-1-7-4 15,1 4 11-15,-1-1-9 16,1 4 4-16,-1-1-5 16,0 4 2-16,4 0-3 0,-3 2 5 15,3 1-5-15,-4 0 3 0,4 0-3 16,-3 3 2-16,3 2-2 16,-4 1 8-16,4 0-7 15,0 3-1-15,3 0 0 16,1 0-4-16,-1 6 2 15,0-2 1 1,8 2 0-16,3 0 0 16,-1 3 0-16,-2 0 0 15,-1 1 0-15,0-4-3 16,-3 6 2-16,0-3 4 16,-4-3-3-16,1 1-28 15,-4-1 23-15,0-3-128 16,-4 0 103-16,1 3-285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00:00.7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5464 802 124 0,'-3'0'59'0,"6"0"-47"0,-3 3-15 0,0-3 43 0,7 0-32 15,-7 0 31-15,7 0-30 16,-3 0 47-16,-4 0-43 16,3 0 16-16,-3 0-20 0,4 0 19 15,-4 0-21-15,3 0 11 16,4 0-13-16,0 0 11 0,0 0-12 16,0-3 6-16,0 3-7 15,0-3 6-15,0 3-6 16,3 0 9-16,0 0-9 15,1 0-4 1,3 0 1-16,-1 0 3 0,1 0-3 16,0-3 0-16,4 3 1 0,-1 0 1 15,0 0-1-15,0 0-1 16,1 0 1-16,3 0-1 16,-1 0 0-1,5 0 0-15,-1 3 0 0,0-3 2 16,0 0-1-16,4 0-3 0,3 0 1 15,-3-3 1-15,0 3 0 16,3 0 8-16,0 0-6 16,0 0 2-16,4 0-3 15,-1-3-1-15,1-1 1 16,0 4-1-16,-1 0 0 16,4 0-3-1,-3 0 2-15,0 0 4 16,3 0-3-16,3 0-2 0,-6 0 1 15,0 0 4-15,-4 0-3 16,0 4 0-16,4-1 1 16,-1-3-1-16,-3 0 0 15,1 0-6 1,-1 3 5-16,3-3 6 0,1 0-5 16,0 0 1-16,-1 3 0 0,1-3-1 15,7 0 0-15,-4 0 2 16,-4 0-1-16,4 0-1 31,0 0 1-31,1 0-1 16,-1 0 0-16,0-3 0 15,0 3 0-15,0-3-3 0,0 3 2 16,4 0 1-16,-4 0 0 0,0 0 2 16,0-3-1-16,0-1-3 15,-3 1 1-15,-1 0 9 16,-3 3-6-16,1-3-9 15,-1 3 5 1,-3 0 1-16,-1-3 1 0,-3 3 5 16,1 0-4-16,-1-3-3 15,4 0 2-15,-4 0 0 16,0 3 0-16,0 0 0 0,4-3 0 16,-4 0-3-16,4 3 2 15,0 0 4-15,3 0-3 16,4 0-2-1,-4 0 1-15,-4 0 4 16,1 0-3-16,-4 0 0 16,-3 0 1-16,0 0-1 15,-4 0 0-15,1 0 0 0,-8 3 0 16,-3-3-3-16,0 0 2 16,0 0 1-1,-7 0 0-15,0 0 0 0,0 0 0 16,0 0 5-16,0 0-4 15,-4 3-3-15,1 0 2 0,-4 0-101 16,0 0 79-16,-3-3-267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30T18:01:28.95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225 2 112 0,'0'-6'52'0,"0"6"-41"0,0 0-14 0,0 0 43 0,0 0-32 15,0 0 22-15,0 0-22 16,0 0 21-16,0 0-22 16,0 0 5-16,0 0-8 0,-3 0 3 15,-1 3-6-15,1 0 11 16,-1-3-9-16,1 0 13 0,-1 0-12 16,1 3 12-16,-4 6-4 15,0 0-8 1,-3 7 9-16,-1-4-10 31,1 0 7-31,-1-3-7 16,4 4 1-16,1-1-3 15,-5 0 5-15,1 1-5 0,-1-1 6 16,-2 0-6-16,-1 4 9 16,7-1-8-16,-4 4-4 15,1-1 2-15,0 7 5 16,3 2-4-16,0 1 9 0,0-3-8 15,3-1 5-15,1 4-6 16,-1-6 11-16,1-1-9 16,3-2 4-16,0-1-2 15,0 1-3-15,0-4 4 16,0-3-5-16,3 7 9 16,1-4-3-1,-1-2-4-15,8-4 4 31,-4 3-3-31,0-3-2 16,-1-3 7-16,8-6-7 16,0 0-1-1,0 0 5-15,0 4-5 16,0-8 3-16,3 1-3 16,0-6-3-16,1 3 1 15,-1 0 1-15,0 0 0 0,-3 0 11 16,4-1-9-16,-5 1-6 15,1 0 4-15,0-3-1 16,-4 3 1-16,1-4 0 16,-4 1 0-16,0 0 0 15,0 0 0-15,-4-1 2 0,1 1-1 16,-4 0-1-16,0 0 1 16,0 0-7-16,0-10 5 15,0 7 0-15,0-1 1 16,-4 4 5-16,1-9-4 0,-1 5-5 31,1 1 3-31,-4 3-3 16,0 3 3-16,-4 9 4 15,1-6-3-15,-4 6 0 16,0 0 1-16,1 0-7 0,-1 9 5 16,0-2 3-16,0-1-2 15,0 3 0-15,4-6 1 16,-1 3-1-16,1-2 0 15,0-1-3-15,-1 3 2 0,1-3 4 16,-1 0-3-16,1 0-2 16,3 1 7-1,0-4-4-15,4 3-4 16,-8-3 3-16,8 0 0 16,3 0 0-16,0 0 0 15,0-3-34-15,0 0 27 31,0 0-93-31,10 0 77 16,1 0-212 0,2-3 181-16,5 0-17 15</inkml:trace>
  <inkml:trace contextRef="#ctx0" brushRef="#br0" timeOffset="1453.6625">810 103 148 0,'4'-3'69'0,"-4"3"-55"0,3 0-18 15,-3 0 70-15,0 0-53 16,0 0 30-16,0 0-32 0,0 0 25 16,0 0-27-16,0 0 7 0,0 0-12 15,0 0 9-15,0 0-10 16,4 3-1-16,-1 3-1 16,-3 1 4-16,4-1-4 15,-4 3 3-15,0 3-3 31,0 4 5-31,0 2-5 0,0 1-3 16,0 8 2-16,-4 10 0 16,1-3 0-16,-1-3 0 15,1 0 0-15,-1 0 2 16,1-4-1-16,-1-2 5 16,4 3-5-16,-3-7 9 0,3 4-8 15,0-7-1-15,0-2 0 16,0-4 4-16,0-3-4 0,0 0 14 15,0-2-11-15,0-4 9 16,0-6-10 0,0-7-1-16,0-2 1 15,0 0-2-15,0-1 2 32,0-2-2-32,0-3 5 0,3-4-5 15,1-9-3-15,-1-9 2 16,1 0 3-16,-1 0-3 15,1 3-2-15,-4 3 1 16,0 4 6-16,0 2-4 16,3 0-8-16,-3 3 5 15,0-2-2-15,0 2 3 0,0 7 1 16,0 2 0-16,0 4 0 16,0 3 0-16,0-1-6 15,-3 4 5-15,-1 3-3 16,1 9 3-16,-4 7 1 15,0-4 0-15,0 0 0 0,-3 3 0 16,-1 1-3-16,1-1 2 16,-4 0-2-16,0 4 2 0,0-1 1 15,1 1 0-15,-1-1 2 16,0 3-1-16,3-2 2 16,1-1-2-16,-4 7-3 15,4-4 1-15,-8 7 4 31,5-7 0-31,2 1-2 16,4-7-1-16,0 1 1 16,0-4-1-16,4-3 0 15,0 3-3-15,-1-3 2 16,4-3 4-16,-3 0-3 16,3-3 3-16,0 0-2 15,0 0-1-15,7 4 1 0,-1-1-4 16,1 0 2-16,4 0 4 15,-1 0-3-15,1 0-2 16,-1-3 1-16,4 0 4 16,3 0-3-16,0 0-2 15,4-3 1-15,0 3 1 16,0-3 0 0,0 3 2-16,-1 0-1 15,1 0-3-15,-4-3 1 0,8 0 4 16,-8 0-3-16,0-1 0 15,4 4 1 1,-4 0 1 0,-3 0-1-16,0 0-3 15,0 0 1-15,-4 4 1 0,1-4 0 16,-4-4 0-16,0 4 0 16,0 0 0-16,-1 0 0 15,1 4 2-15,-7-4-1 16,4 0-1-16,-4 0 1 15,0 0-4-15,0 0 2 16,0 0 4-16,0 0-3 0,0 0 0 16,0 0 1-16,0 0-4 15,0 0 2-15,0 0-69 16,0 0 55-16,0 0-228 16,0 0 188-1</inkml:trace>
  <inkml:trace contextRef="#ctx0" brushRef="#br0" timeOffset="2128.3831">1302 106 188 0,'-7'-6'85'0,"11"6"-67"0,-1-3-23 0,-3 3 22 16,4 0-15-16,-1 0 56 15,1 0-45-15,-4 0 20 16,3 0-24-16,1 0-2 0,3 0-5 0,-4 0 7 16,-3 0-7-16,3 6-1 15,1 0 0-15,-1 1 1 16,1 2-1-16,-1 3 5 0,-3 4-5 16,4 2 3-16,-4 0-3 15,0 10-1-15,3 6 1 16,-3-3 1-16,4 0-1 31,-4-4-3-31,3 4 1 0,-3-6 1 16,4-4 0-16,-4 1 2 15,0-4-1-15,0 4 2 16,0-4-2-16,0-2 2 16,0 2 4-1,0-9-3 1,3 1-2-16,-3-4-4 0,0-6 1 15,0-6-66 1,0-4-150 0,0-2 165-16,0-3-44 15</inkml:trace>
  <inkml:trace contextRef="#ctx0" brushRef="#br0" timeOffset="3081.9499">1313 69 88 0,'0'-21'39'0,"3"18"-31"0,1 0-10 15,3-7 77 1,-4 1 3-16,4 3-55 15,0 0 11-15,3 0-26 16,1 0 9-16,-1-1-12 0,7 4 8 16,1 0-10-16,-1 3 2 0,0 0-4 15,1 3 2-15,-1 0-2 16,0 4-3-16,1 5 1 16,-1-3 6-16,-3 7-4 15,0-4 14-15,-1 0-11 16,-6 0 6-16,0 1-7 0,-3 2 1 31,-4 1-3-31,-4-1 16 16,-3 0-13-16,-7 1 4 15,4-1-6-15,-4-3 5 0,-3 1-6 16,3-1 9-16,-3-3-11 16,-1-2 2-1,5-1 2-15,-1-3-3 16,3 0 0-16,1 0 1 0,3-3 1 15,0 0-1-15,7 0-1 16,0 0 1-16,7 0-1 16,0 0 0-16,7-3-3 31,0 0 5-31,0 0-2 16,-1 3-2-16,5 0 1 0,-1 0 1 0,0 0 0 15,4 0 2-15,0 0-1 31,-4 0-3-31,4 3 1 16,-4 0-2-16,1 3 2 16,-5 0-5-16,1 0 5 0,-3 0 6 15,-1 19-5-15,1-6-2 16,-5-1 2-16,1 1 0 16,0 2 0-16,-3-6-3 15,-1 1 2-15,-3-1 6 16,0 1-4-16,-3-1-3 0,-1-3 2 15,1 1 0-15,-4-1 0 16,3 6 2-16,-2-2-1 16,-5-4 2-16,1 4-2 0,-8-7 2 15,5 3-2-15,-5 0-1 16,4-2 1-16,-3-1-1 16,0-3 0-16,-1-3 0 15,-2 0 0-15,2 0 11 16,-6 0-9-16,0 0 5 15,0-3-5 1,3 0-1-16,0 0 0 16,4 0 4-16,3 4-4 15,0-4-3-15,4 0 2 16,-1 3 3-16,4 0-3 16,0-3-8-16,4 0 6 15,3 0-88-15,7 3 70 16,7-3-262-16</inkml:trace>
  <inkml:trace contextRef="#ctx0" brushRef="#br0" timeOffset="4599.3939">2359 134 100 0,'3'-15'46'0,"1"12"-37"0,-1-4-11 16,1 7 75-16,2-3-58 0,1 0 34 16,0 0-36-16,0-6 18 15,0 3-23-15,4 0 13 0,2-1-16 16,5 4 6-16,-1 0-8 16,0 0 6-16,1 0-6 15,2 3 1-15,1 0-3 16,-3 0 11-16,-1 6-10 0,0 0 14 15,1 4-12-15,-5-1-2 16,-2 0-1-16,-4 4 1 16,-4-1-1-16,-3 3-1 15,-3 1 1-15,-8 2 4 16,-3 1-4-16,-3-1 0 0,-7-3 0 31,0-2-1-31,-1 5 0 0,1-2 0 16,0-4 0-16,7-9 5 15,-1-3-4-15,4 0 3 16,4 0-3-16,3-3-6 16,4 0 4-16,6 0 0 15,4 0 1-15,3 3-3 16,8-3 2-16,3 3 1 0,-1 0 0 16,5 0 0-16,-1 0 0 15,-3 0 0-15,-1 3 0 16,5 6 2-16,-5 0-1 15,1 0 5-15,0 10-5 16,-4-4 3-16,-3 1-3 16,-4 2-1-1,1-2 1-15,-4-1 4 16,-4 0-4-16,-6 4 0 16,-1-4 0-16,-6 4 7 15,0-4-6-15,-1 4 10 0,-3-4-9 16,-3-3 10-16,0 1-10 15,-1-4 4-15,-2-3-5 16,-1 0-1 0,-3 3 0-16,-4-3 1 0,4 1-1 15,3-7-3-15,4 6 1 16,-1-9 4-16,4 0-3 0,4 0 0 16,3 3 1-16,0-4-29 15,4 4 22-15,3-3-88 16,7-6 73-16,13 3-241 31</inkml:trace>
  <inkml:trace contextRef="#ctx0" brushRef="#br0" timeOffset="3870.5087">2366 140 200 0,'-7'-6'88'0,"7"3"-69"0,3 0-24 16,-3 3 50-16,0 0-37 0,0 0 45 15,0 0-40-15,0 0 11 0,0 0-17 16,4 0 9-16,3 3-11 0,-4 0-6 16,0 3 1-16,1 0 5 15,-1 4-4-15,1 2 0 16,-1 3 0-16,1 4 1 31,-1 9-1-31,1 5-3 0,-1-2 1 16,1 0 6-16,-1 0-4 15,-3 0 0-15,0-7 0 16,0-2 4-16,0-4-4 16,0 7 3-16,0-7-3 0,0-2-1 15,0-4 1-15,0-3 4 16,0 0-4-16,0-2 3 16,0-4-3-16,-3-9-37 15,-1-1-56 1,1-2 69-16,-1-3-151 15,1 0 134 1,-1-4-59-16</inkml:trace>
  <inkml:trace contextRef="#ctx0" brushRef="#br0" timeOffset="5389.2395">2993 109 172 0,'0'-6'78'0,"3"6"-61"16,0 0-21-16,-3 0 53 0,7 0-39 15,0 0 50 1,-7 0-26-16,0 0-22 31,7 3 3-31,-7 0-12 0,-3 1 15 0,3 2-14 16,0 0 7-16,0 0-8 16,0 0 9-16,0 0-9 15,3 0 10-15,-3 1-10 16,0-7 13-16,4 3-12 15,-4-3 6 1,0 0 1-16,-4 0-2 16,1 0-6-16,-1-3-2 15,1 0 0-15,3-1 1 16,-4 1-1 0,4 0-1-16,0 0 1 0,0 0 1 15,-7 0-1-15,4 0-1 16,0 0 1-16,-1 0-15 0,4 0 11 0,-3 3 15 15,-1 0-10-15,8-3 0 16,-8 3-1-16,4 0-1 16,0 0 0-16,0 0 5 15,0 3-4-15,4 3-5 16,-4 3 3-16,3 3 3 31,-3 1-2-31,4 5-2 0,-4 1 1 16,3 2 1-16,-3 10 0 15,0 0 0-15,0 3 0 16,3-3 0-16,-3 2 0 16,0-5 0-16,0-3 0 15,4 2 2-15,3-2-1 0,0-3 2 16,-7-1-2-16,0-2-1 16,3-4 1-16,-3-3-1 15,0-2 0-15,-3-1 2 16,3-3-1-16,0-6-20 15,0 3 15-15,3-3-97 0,1-3 79 16,-1 0-211 15,8-13 107-31</inkml:trace>
  <inkml:trace contextRef="#ctx0" brushRef="#br0" timeOffset="6114.0081">3457 300 152 0,'-4'-24'69'0,"1"24"-55"0,3-3-18 15,0 3 6-15,0-3-3 0,-4-1 62 0,1 4-48 16,-4-3 21-16,0 3-24 16,0 0 8-16,0 0-13 0,0 0 5 15,-3 0-7-15,-1 0 6 16,1 0-6-16,0 3 4 16,-1 1-6-16,1-1 9 15,-1 0-8-15,1 9 7 0,3-3-6 16,0 0 4-16,-3 10 3 31,-1-4-8-15,1 1 8-16,3 2-7 15,0 1 1-15,0-4-3 16,4 4 5-16,-1-1-5 0,-3 0 3 16,7-5-3-16,0-1 5 15,0 7-5-15,0-4 6 16,7-3 3-1,0 4-8-15,0-10 3 16,4 6-4-16,-1-3 5 0,4-2-5 16,0-1-3-16,3-9 2 15,0 0 5-15,1-1-4 16,-1 1-3-16,0-6 2 0,-3 0 3 16,0 0-3-16,0-1 6 15,-4 1-5-15,1 0-3 16,-5-3 2-16,1-1 3 15,-3 1-3-15,-4 0 0 32,0-4 1-32,-4 1 7 0,1-7-6 15,-1 7-1-15,-2-7 0 16,-1 1-4-16,0 6 2 16,0 2-2-16,0 1 2 15,0 3-19-15,3 2 16 16,1 1-80-16,3 3 65 15,3 0-138-15,1 0 120 0,6 0-110 16</inkml:trace>
  <inkml:trace contextRef="#ctx0" brushRef="#br0" timeOffset="6630.6448">3838 220 192 0,'3'-6'88'0,"1"6"-69"0,-4-3-24 16,0 3 72-16,0 0-54 15,0 0 24-15,-4 0-26 32,1 0 1-32,-1 0-8 0,1 0 3 0,-4 0-6 15,-4 3 9-15,1 0-8 16,-7 3 10-1,-1 1-6-15,5-1-4 16,-1 0 8-16,0 0-8 16,0 3 5-16,0 4-6 15,0-1 3-15,4 6-3 0,-1 1 5 16,1-4-5-16,3 1 0 16,-3 2 0-16,3-6-1 15,3 4 0-15,1-1 5 16,-1 1-4-16,4-1 0 0,0 0 0 15,4-2-1-15,-1 2 0 32,4-3 2-32,4-2-1 0,-1 2 5 15,4 0-5-15,-4-3 0 16,18-12 2 0,-4 3-2-16,-3 0 2 15,0-3-2-15,-4 0-6 16,0 0 4-16,-3 0-53 15,0 0 42-15,-3-3-155 0,2 0 129 16,-2 0-142 0</inkml:trace>
  <inkml:trace contextRef="#ctx0" brushRef="#br0" timeOffset="7114.8975">3997 100 228 0,'0'-9'101'0,"3"9"-79"0,4-3-28 0,-3-3 46 0,-1 0-33 15,-3 2 40-15,4 1-35 16,-4 0 8-16,3 0-14 15,1 0 7-15,-4 3-10 0,0 0 7 16,7 6-2 0,-4 4-5-1,4-4 1-15,-7 3-3 0,3 3-1 0,-3 1 1 16,4 2-1 0,-4 0 0-16,3 4 0 15,1 2 0-15,-4 7 2 16,0 6-1-16,0-3-1 15,0 0 1-15,0-4-1 16,-4-2 0-16,4 0 0 16,0-4 0-16,4-2 0 15,-4-4 0-15,3-3 5 16,-3 1-4-16,0-4 3 16,0-3-3-16,0 0-1 15,0-6 1-15,0 0-71 16,0-3 55-16,0 0-124 0,7-6 106 15,4-1-159 1</inkml:trace>
  <inkml:trace contextRef="#ctx0" brushRef="#br0" timeOffset="7716.0002">4364 109 184 0,'-3'-3'82'0,"3"3"-65"0,-4 0-21 16,4 0 48-16,-3 3-36 15,-1 1 43-15,-6-1-39 16,-7 0 17-16,3 0-21 16,0 3 3-16,0 0-7 0,-3 0 8 15,-1 0-9-15,1 1 7 16,0-1-7-16,-1-3 6 15,1 0-6-15,3 0 1 16,0 0-3-16,4 0 5 0,-4 0-5 16,0 0 0-1,4 0 2-15,3 0-2 0,0 0 2 32,0 1-2-32,4-1 2 15,-1 3-2-15,11 0 5 16,-7 0-5-16,4 0 6 15,-1 0-6-15,4 1 6 16,0-1-6-16,0 0 3 16,0 0-3-16,0 3 5 0,0 4-5 15,3-1 3-15,0 6-3 16,1 1-3-16,-1-1 1 16,4-2 1-16,0 5 0 15,-4-2 0-15,1-4 0 16,6 1 5-16,4-1-4 15,-4-6 0-15,0 0 0 0,-3 1 4 16,0-1-4-16,0-3 9 16,0-3-8-16,-4 0 2 15,1 3-3-15,-4-3-1 16,-1-3 1-16,1 4-15 16,-7-4 11-16,0 0-103 0,0 0 83 31,4-4-278-31</inkml:trace>
  <inkml:trace contextRef="#ctx0" brushRef="#br0" timeOffset="8704.4417">5019 159 204 0,'-7'-10'92'0,"10"7"-73"0,-3 0-24 0,0 3 25 16,0 0-17-16,-3 0 27 15,-1 0-23-15,-3 0 2 16,0 0-6-16,-3 0-5 0,0 0 2 16,-4 0 3-16,0 3-3 0,0 0 6 31,-7 1-5-31,-6 2-3 15,2 0 2-15,5 0 11 16,2 0-9-16,1 0-3 0,3 0 1 16,4 4 5-16,-1-1-4 15,4 0 9-15,1-3-8 16,-1 1-1-16,3-1 0 16,4 0 13-16,0 0-11 0,0 0-1 15,4 0-1-15,3 0 1 16,-1 7-1-16,8-4 2 15,4 0-2-15,-1-9 5 16,0 6-5-16,4 1 0 16,0-4 0-16,3 0 7 15,4 3-6 1,-1-3 2-16,-2 9-3 16,-1 1 5-16,-3-4-5 15,0 0-5-15,-4 0 3 16,-3 1 0-16,-4-1 1 15,-3 0 5-15,0 0-4 16,-7 0-3-16,0 4 2 0,-4-4 3 16,-2 0-3-16,-5 0 3 15,1 1-2-15,-4-1 2 16,-3 0-2-16,-1-3 11 16,-3 1-10-16,1-1 5 15,-1 6-5-15,4-12 10 16,-4 3-9-16,-7 0 4 15,7 0-5-15,1 0 2 0,2-3-3 0,4 0-3 16,4 0 1-16,0 0 4 16,3 0-3-16,0-3-2 15,3 0 1-15,4 0-33 16,0 3 27-16,0-3-85 16,11 0 71-16,6 0-243 31</inkml:trace>
  <inkml:trace contextRef="#ctx0" brushRef="#br0" timeOffset="9318.3936">5233 214 152 0,'0'-9'69'0,"0"6"-55"0,0 0-18 0,4 3 70 0,-4-3-53 15,0 0 75-15,0-1-67 16,0 1 29-16,0 0-36 31,0 0 23-31,0 0-28 0,0 0 21 16,3 0-23-16,-3 0 8 0,0 3-11 15,0 0 6-15,0 0-7 16,0 0 4-16,0 0-6 0,0 0 6 16,0 0-6-16,0 0 9 15,0 0-8-15,0 0 5 16,0 0-6-16,0 0 3 15,0 0-3-15,4 3-3 16,-1 0 1-16,-3 3 1 16,4 0 0-16,-4 4 2 15,0 2-1-15,3 0-6 16,-3 4 4-16,0 11 0 16,0-2 1-16,0 0 0 0,0-1 0 31,0 7 0-31,0-6 0 0,0-1 2 15,0-2-1-15,0-1-1 16,0-2 1-16,0 2 4 16,0-5-4-16,0-1-17 15,0-2 13-15,0-4-55 16,0-3 45-16,0 0-93 16,0-6 81-16</inkml:trace>
  <inkml:trace contextRef="#ctx0" brushRef="#br0" timeOffset="10776.0002">5434 193 128 0,'0'-4'59'0,"0"4"-47"0,0 0-15 0,0 0 105 0,0 0-81 15,0 0 29-15,0 0-35 0,0 0 4 16,0 0-13-16,7 0 21 0,0 0-21 16,0 0 23-16,4 0-22 15,2 0 11-15,1 0-13 16,4 0 2 0,-1 0-5-16,0 0 8 15,1 0-8-15,2 0 2 16,1 0-3-16,0 0 2 15,0 0-2-15,-4 4-1 16,-3-1 1-16,0 0-4 16,0 0 2-16,-4 0 4 15,0 0-3-15,-3-3 0 0,0 3 1 16,-3-3-1-16,-4 0 0 16,0 0 0-16,0 0 0 15,-4 3 5-15,1 0-4 16,-1 0 3-16,-3 0-3 15,0 4 2-15,-3-1-2 16,0 0 5-16,-4 0-5 0,0 0 0 16,0 10 0-16,0 8-1 0,4-5 0 31,-4-1 0-31,0 1 0 16,0 2 8-16,0-2-6 15,1-1-7-15,-1-3 5 16,3 1-1-16,1-4 1 15,0 0 2-15,-1 1-1 0,4-4-1 16,0-3 1-16,0 0 1 16,4 1-1-16,-1-4-1 15,4 0 1-15,0 0 1 16,0 0-1-16,0-3-1 16,4 3 1-16,-1 0-1 15,4 0 0-15,0 6-9 16,4-9 7-16,-1 6 10 0,4-9-7 15,0 3 0-15,0-3 0 0,3 3-1 16,4 0 0-16,-1 0 0 16,1 0 0-16,0 0-3 15,0 0 2-15,-4-3-2 16,0 3 2-16,1 0 9 16,-4 0-6-16,-1-3-1 31,1 0 0-31,0 0-1 0,3 0 0 15,1 0 0-15,-4 0 0 16,3-3-9-16,-3-1 7 16,0 1-2-16,0 0 3 15,-4 0 9-15,0 0-6 16,4-3-1-16,-3-1 0 16,2 1-1-16,-2 0 0 0,-1 0-9 15,1-1 7-15,-1-8 1 16,-3-7 12-1,-4 4-9-15,-3 2 0 16,0 4-1-16,-3-1-1 0,-1 1 0 16,1 3-3-16,-4-1 2 31,0 1 1-31,0 3 0 0,0 0 0 16,0 3 0-16,0 2-3 15,0 1 2-15,4 3-2 16,-4 0 2-16,-3 3 4 15,-1 4-3-15,4-1 0 16,0 3 1-16,-6 6-4 16,2 1 2-16,1 2-2 0,3 1 2 15,0-1 12-15,0 1-9 16,0 2 5-16,0-2-5 16,0-1 5-16,4 1-6 15,-1-1 0-15,1 1 0 16,-1-4 10-16,-3-3-9 15,7 4 3 1,0-4-4-16,0 0 8 16,7-2-7-16,0-4-1 0,7 0 0 15,3-3 1-15,1 0-1 16,-1 0-1-16,0-3 1 0,4 0-1 16,0 0 0-16,3 0-3 15,0 0 2 1,-3 0 1-16,-3-6 0 0,-1 0-23 15,-3 0 18 1,-4-1-48-16,-3 4 40 16,-3 0-125-16,-8 0 106 15,-3 0-217 1</inkml:trace>
  <inkml:trace contextRef="#ctx0" brushRef="#br0" timeOffset="11245.4328">5296-57 272 0,'-7'-12'125'0,"10"9"-99"0,1 0-33 16,-4 3 65-16,0 0-47 16,0 0 32-16,0 0-31 15,0 0-1-15,3 3-8 16,1 0-5-16,-1 3 2 0,-3-6-160 0,0 0 126 15</inkml:trace>
  <inkml:trace contextRef="#ctx0" brushRef="#br0" timeOffset="13516.397">6796 128 148 0,'0'-6'69'0,"3"3"-55"0,-3 0-18 0,0 3 93 16,4-3-71-16,-1-1 22 0,-3 4-28 16,0-3 17-16,3 0-22 15,-3 3 16-15,0 0-17 0,0 0 6 16,0 0-9-16,0 0 6 15,4 6-6-15,-4 1 4 16,0 2-6-16,0 3 6 0,0 4-6 16,0-1 3-16,0 3-3 15,3-2-3-15,1 2 1 16,-1 4 9-16,1 6-6 16,-1-7-1-16,1-2 0 15,-1-4 4-15,4-3-4 0,0 1 6 16,0-7-6-16,3 0 9 15,4-12-8-15,7 0-4 16,-4-7 2-16,1 1 0 16,-1-3 0-16,0-1 8 15,1 1-6-15,-1-4-4 32,0 1 2-32,-3-1 3 0,0 4-3 15,0 0-2-15,0-1 1 16,-1 4 1-16,-2 0 0 15,-1 2 0-15,1 4 0 0,-4 3-3 16,-1 0 2-16,1 3-2 16,-3 3 2-16,-1 3-2 15,1 3 2-15,-1 7 4 16,1-1-3-16,-1 4 9 16,1-1-7-16,-1 7 2 15,4 6-3-15,0-4 5 16,3-2-5-16,1-3 0 15,3-7 0-15,-1 3 4 16,1-5-4 0,4-7 6-16,-1 0-6 0,0-6 9 15,1-3-8-15,-1 0-7 16,-3-9 5-16,0-1 2 16,-4-8-2-16,0-1 3 15,1 4-2-15,-4-4-3 16,0 1 1-16,0-1 4 15,-4 4-3-15,1-1-2 0,-1 4 1 16,7-1 1-16,-10 4 0 16,7 3-3-16,0-1 2 15,-3 4 4-15,-1 3-3 0,-3 0-2 16,4 0 1-16,-4 0-2 16,0 3 2-16,7 0 1 15,-1 0 0-15,-6 0 2 0,7 0-1 16,-3 0 8-16,-1 0-7 15,1 0 7-15,-1-3-6 16,-3 3 1-16,0-3-3 16,0 3-1-16,0 0 1 15,-3-3 1-15,3 3-1 32,-4 0-1-32,1-3 1 0,-1 3 1 15,4 0-1-15,0 0-6 16,-3 0 4-16,3 0 3 15,0 0-2-15,-4 0 3 16,4 0-2-16,0 0-1 16,-3 0 1-16,0 0-1 0,-4 0 0 15,0 0 0-15,3 0 0 16,1 0-3-16,-1 0 2 16,1 0 4-16,-1 0-3 0,1 3 0 15,3-3 1-15,-4 3 1 16,4-3-1-16,0 0-1 15,11 0 1 17,3 0-1-32,0 0 0 15,3-3 0-15,0 0 2 0,4 0-1 16,0 0 2-16,0-1-2 16,-4 4-1-16,0 0 1 15,-3 0-7-15,0 0 5 16,-4 0 0-16,1 0 1 15,-8 4 2-15,-3-4-1 0,0 6-3 16,0 0 1-16,-3 3 1 16,-4 3 0-16,3 1 0 15,-3 2 0-15,0 4 0 16,0-1 0-16,1 7 0 16,-1-4 0-16,3 7 0 15,1-3 0-15,-1-4 2 0,4-2-1 16,0-1-3-16,0-3 1 15,0-2 1-15,4-4 0 16,-1-3-68 0,4 0 54-16,0-3-124 15,0-6 105-15</inkml:trace>
  <inkml:trace contextRef="#ctx0" brushRef="#br0" timeOffset="14031.9725">7717-217 252 0,'-4'-25'111'0,"4"22"-87"0,4-3-30 0,-1 6 57 32,-3-3-41-32,0 0 38 15,0 3-35-15,4 0 7 16,-4 0-14-16,0 0-4 0,0 0-1 16,0 0 1-16,0 0-1 0,3 3 5 15,1 3-5-15,-1 7 9 16,1-4-8-1,3 9 2-15,0 4 3 16,-7 3-6-16,3-4-5 16,0 4 3-16,1-1 6 15,-1 7-5-15,-3 3 4 0,-3 0-3 16,3 0 2 0,-4 0-2-16,1 3-1 15,0-4 1-15,-1 4 1 0,1 3-1 0,-1-6 2 16,1-6-2-16,-1-3-23 15,4-7 17 1,0-3-57-16,0-2 48 16,0-1-131-16,7-24-77 31</inkml:trace>
  <inkml:trace contextRef="#ctx0" brushRef="#br0" timeOffset="14563.4042">7928-195 176 0,'-3'-47'82'0,"3"38"-65"0,10-6-21 0,-3 9 45 16,0-4-33-16,-4 1 59 15,8 3-52-15,-4 0 28 32,0 0-32-32,0 3 19 0,-4 0-22 0,1-1 7 15,-4 4-11-15,0 7 3 16,0 2-5-16,0 3 8 16,0 10-8-16,-4 5 5 15,4 4-6-15,-3 3 0 16,-1 3 0-16,1 3 1 15,3 0-1-15,-4-3-1 0,1 0 1 16,3 3-1-16,-4-3 0 16,4 0 2-16,0 0-1 15,-3 9-3-15,3-6 1 16,-4-6 6-16,4-3-4 0,0-7 3 16,0-2-3-16,0-1-3 15,0-5 1-15,0-7-52 16,0-3 41-16,4-3-250 15,-4-3 203 1,0-6-56 0</inkml:trace>
  <inkml:trace contextRef="#ctx0" brushRef="#br0" timeOffset="15148.143">8455 32 252 0,'-4'-18'111'0,"8"18"-87"0,-1 0-30 0,4 0 24 0,-7 0-16 32,4 9 28-32,-4 4-23 15,0 2 16-15,3 3-17 16,0 7 8-16,-3 3-10 0,0 3 15 0,0-1-15 16,-3 4-2-16,3 6 0 15,-3-3 3-15,-1-6-4 16,4-3 0-16,0-4 0 15,0-5 7-15,0-4-6 0,0-6 10 16,0-2-9-16,0-7 7 16,4-4-7-16,-1-5-2 15,7-6 0-15,1-10 1 16,3-6-1-16,-1 1-1 16,5-1 1-16,-1 0-7 15,7 3 5-15,-3 4 3 0,0 2-2 16,0 7-8-16,-1 2 6 15,-2 4 1-15,-1 0 1 16,-3 6-3-16,0 3 2 16,-4 3 1-16,-3 3 0 15,0 6-3-15,-3 4 2 0,-4 2-2 32,0 1 2-32,0 9 9 15,0 2-6-15,0-2-7 16,0 0 5-16,0-7 5 0,0-2-5 15,0-1 1-15,3-2 0 16,-3-4-41-16,3-3 32 16,1-3-118-16,-4-6 97 15,10-3-209-15</inkml:trace>
  <inkml:trace contextRef="#ctx0" brushRef="#br0" timeOffset="15733.1834">8957 254 208 0,'7'0'92'0,"0"0"-73"0,10 0-24 0,-3 0 61 15,3-3-45-15,1 0 44 0,-1 0-42 16,4 0 11-16,-1 0-17 15,1 0 4-15,0-3-8 0,-4-1 1 16,1-2-3-16,-5 0-1 16,-2-3 1-16,-8-1 1 15,-3 1-1-15,-7 0-3 0,-3 2 1 16,0-5-5-16,-4 6 5 16,0-4 3-16,-3 1-2 15,-4 3 0 1,0 3 1-16,0 3-4 15,7 3 2-15,-3-3 1 16,3 9 0-16,4 0-3 16,-1 3 2-16,5 0 6 15,-1 4-4-15,0 2 11 16,3 4-9-16,1-1 10 16,-1 4-10-16,4 5 7 0,0 4-7 0,0-3 6 15,4-1-6-15,-1-2 6 16,1-3-6-16,3-1 15 31,0-5-14-31,6-1 10 16,-2-3-11-16,6 1 2 0,-3-4-4 0,3 0 2 15,1-3-2-15,-1 0 2 16,4 1-2-16,-1-4-3 16,1-3 1-16,0 0-58 15,0-3 46-15,0-1-130 0,-4-2 110 16,0-3-218-1</inkml:trace>
  <inkml:trace contextRef="#ctx0" brushRef="#br0" timeOffset="16934.1714">9366 217 212 0,'10'0'95'0,"4"-3"-75"0,0 0-25 0,-11 3 50 0,1 0-37 16,3 0 26-16,-1-3-25 15,5 0 9-15,-1 0-13 16,1-3 8-16,-1-1-10 0,0 1 2 16,-6-3-4-16,-1 0-3 31,-3 0 1-31,-3-1 1 15,-7 4 0-15,-1 0-3 16,-3 0 2-16,-3 0 4 16,-4 3-3-16,0 0-2 15,4 0 1-15,0 3 1 0,-1 0 0 16,5 0 0-16,-1 3 0 16,3 3 5-16,1 0-4 0,3 3 9 15,0 3-8-15,0 4 5 16,4-1-6-16,3 4 6 15,0-1-6-15,3 7 0 16,4 6 0-16,0-7 1 16,3 1-1-16,4-4 11 15,4-2-10-15,2-1 8 0,5-5-7 32,2-4 15-32,4-3-14 0,4 0 1 15,7-6-3-15,-4 0 7 16,0-3-7-16,0-3-1 15,0-9 0-15,-3-4 7 16,-4-2-6-16,-7 2 2 16,-3 1-3-16,-4 2-1 15,-3-2 1-15,-4 2-1 16,-3 1 0-16,-3 0-3 16,-4-1 2-16,-4 4-2 15,-3 0 2-15,-3-1 4 0,0 4-3 16,-4 3-2-16,0 3 1 15,0 0 4-15,0 3-3 0,0 3-5 16,1 6 4-16,-1 3 0 16,0 1 1-16,0 2-9 15,4 10 7-15,-4 5 4 16,3 1-2-16,4-3 3 16,1-3-2-16,2-1-1 15,8-5 1 1,-1-1-1-16,4-2 0 15,3-4-6-15,1-3 5 0,3-3 3 0,3-3-2 32,0-3 14-32,1-3-10 15,-1-3-2-15,0-3-1 16,-3-10-1-16,0 1 0 16,0-10 2-16,-4-3-1 0,-3 4 2 15,0-7-2-15,-4 0 2 16,1 3-2-16,-1-6 5 15,1-6-5-15,-1 3 0 16,1 0 0-16,-1 3 1 0,1-6-1 16,-1-3 11-16,1 6-10 15,-1 6-3-15,1 3 1 0,-1 10 5 16,-3 5-4-16,0 4-8 16,0 3 5-16,0 6 1 15,0 3 1-15,0 24-3 16,-3 1-1-1,-1 6 3-15,1-4 4 32,-1 10-3-32,4 0-2 0,0 0 1 15,-3-3 4-15,3 0-3 16,0 3 6-16,0 0-5 16,0-3 0-16,0 15 0 15,0-6 13-15,0-3-11 16,3-3 10-16,1-6-10 0,-1 0 4 15,7-7-5-15,1-2-4 16,3-1 2-16,0-2 3 16,-1-1-3-16,5-5 6 0,-1 2-5 15,4-3-22-15,-4-2 16 16,4-10-146-16,7 0 117 16,-4-7-281-1</inkml:trace>
  <inkml:trace contextRef="#ctx0" brushRef="#br0" timeOffset="18131.4468">10973-214 200 0,'7'-18'88'0,"-4"15"-69"15,4-4-24-15,-3 7 89 0,-1-3-67 16,0 0 39-16,1 3-41 0,-4-3 14 15,0 0-21-15,-4 0 9 0,4 0-12 16,-6 0 11-16,2 3-12 16,-6 0-2-1,-4 0 4-15,0 3-5 16,0 0-3-16,0 3 2 16,0 7 3-16,1 8-3 0,-1 1 0 15,0-4 1-15,0 7 10 16,0-4-9-16,0 1-14 15,0 2 10 1,1 7 14-16,-1 3-10 16,0-3 0-16,0 3-1 15,4 0-1-15,-1 0 0 16,4-4 2-16,0 7-1 0,4 6 5 16,-1-6-5-16,4-6-3 0,0-3 2 15,0 0 0-15,4-4 0 16,-1-2 5-16,4-7-4 15,4 0 9-15,-1-2-8 16,4-4 2 0,0 0-3-16,3-3 2 0,0-3-2 15,1 1 2-15,-1-4-2 0,4-4-1 16,0 1 1-16,-1-3 1 31,-2 0-1-31,-1-3-1 16,-3 0 1-16,-4-4-4 0,-3-5 2 15,0-7 6 1,0 1-4-16,0 2 0 0,-4 4 0 16,1-1-4-16,-4 4 2 15,0-1 6-15,-4 4-4 16,1 0 0-16,0 2 0 0,-8 1-1 16,1 0 0-16,-1 3-3 15,-3 0 2 1,1 3 1-16,-1 3 0 0,0 0-3 15,0 0 2-15,-3 3 4 0,-1 3-3 32,1 0 0-32,3 0 1 15,0 3-1-15,1 1 0 16,2-4 2-16,1 3-1 16,3-3-3-16,0 0 1 15,3 0-8-15,1 7-54 16,3-4 48-16,0 0-86 15,0-3 76-15,3 1-262 16,4-4 221 0,0-3 27-16</inkml:trace>
  <inkml:trace contextRef="#ctx0" brushRef="#br0" timeOffset="19163.7923">11697-149 256 0,'-11'-12'115'0,"22"-7"-91"0,-1 10-30 0,-7 6 32 0,4 0-22 16,0 3 52-16,-3 0-43 16,-4 0 12-16,3 0-18 15,1 3 1-15,-1 9-6 0,1 7-1 0,-1-1 0 16,1 4 4-16,-1 2-4 15,1 7 0-15,-4 3 0 16,0-3 1-16,0 2-1 16,0 1 2-16,0 3-2 15,0-3-1-15,0 6 1 16,0 6-1-16,0-9 0 0,0-3 2 16,0-6-1-16,0-3-3 15,0-4 1-15,0-6 6 16,0-2-4-16,0-7 6 15,0 0-6-15,0-6 6 16,0-3-6-16,0 0 0 16,0-22 0-1,0-2-1 1,0 2-9-16,3-3 7 16,0 1 7-16,1 2-5 0,3 0 1 15,0 4 0-15,0 2 1 16,3 4-1-16,0 3-9 15,4 2 6-15,0 1 1 16,0 3 1-16,0 3-3 0,0 3 2 16,0 0 1-16,-1 3 0 15,-2 3 0-15,-1 3 0 16,1 1 0-16,-4 2 0 16,-1 0 0-16,-2 4 0 15,-1-1-6-15,1 0 5 16,-4 7 6-16,0-4-5 0,0 10 1 15,-4-3 2 1,1-7-2-16,-4 1-3 16,-3-1 1-16,-1-6 4 15,-3 1-3-15,1-4 0 16,-1 0 1-16,0-3 4 31,0 1-4-31,0-4 0 0,0 0 0 16,0-3 1-16,1 3-1 15,-1-3-6-15,0 0 4 16,3-3-6-16,1 3 6 0,-4-3-34 16,11 3 28-16,-1-3-90 15,4 3 74-15,11 0-250 16</inkml:trace>
  <inkml:trace contextRef="#ctx0" brushRef="#br0" timeOffset="21750.4457">12067-294 360 0,'-7'-12'161'0,"14"9"-127"16,4 3-43-16,-4 0 21 0,-1 0-11 15,1 0 39-15,0 0-32 16,-7 0 3-16,0 0-7 15,4 3-50-15,-4 3 36 0,-4-6-383 16</inkml:trace>
  <inkml:trace contextRef="#ctx0" brushRef="#br0" timeOffset="20849.2633">12126 122 156 0,'0'-6'72'0,"7"3"-57"0,-3-1-19 0,-4 4 67 0,3-3-50 16,0 3 65-16,1-3-58 15,-4 3 29-15,3 0-36 16,-3 0 4-16,4 0-12 0,-4 0 11 0,0 0-12 16,0 0 12-16,0 0-12 15,0 0 12-15,0 0-12 16,0 0 6-16,3 6-7 16,-3 1 9-16,0-1-9 31,4 0 4-31,-4 0-5 0,0 0 8 15,0 0-8-15,0 4-1 16,0-1 0-16,0 0-4 16,0 3 2-16,0 1 4 15,0 2-3-15,0 1 3 16,0 2-2-16,0 10 2 16,0-7-2-16,0 1-1 0,3-1 1 15,-3-2 1-15,4 2-1 16,-1-5-3-16,1-1 1 15,-1-3 1-15,4 1 2 32,3-4-1-32,1 0 2 15,3-3-2-15,-4 1-1 16,0-4 1-16,1 0 1 0,-4 0-1 16,3 0-1-16,-3-3 1 15,3 0-4-15,-3 0 2 16,0 0 6-16,0-3-4 15,0 3-5-15,0-3 3 16,0 0 3-16,0-4-2 0,0 1 6 16,0-3-5-16,0 0 0 15,0-10 0-15,0 1-1 16,0-7 0-16,-1-2 0 16,1-1 0-16,0 0 0 15,0 0 0-15,0 1 2 0,0-1-1 16,0-3-3-16,0-6 1 15,-4 3 4-15,1 1-3 16,-1-1-2-16,1 3 1 16,-1 0-2-16,1-3 2 15,-1-6 1-15,1 9 0 0,-1 4 0 16,1-1 0-16,-1 10 0 31,0 2 0-31,-3 4-3 16,0 3 2-16,0 2-2 0,0 4 2 15,0 3-2-15,0 0 2 16,0 22-5-16,0-1 5 16,0 4 3-16,0 6-2 15,0-3-2-15,0 5 1 16,0 4 1-16,0-6 0 16,0 0 2-16,0 0-1 0,0 0 2 15,0-1-2-15,0-2-3 16,0 0 1-16,0-1 4 15,0 4-3-15,0 3-2 16,0-3 1-16,4-6 4 0,-1-4-3 16,1 1 0-16,-1-4 1 31,1-2 1-31,3-4-1 16,0 0 2-16,0-3-2 15,3 1 2-15,0-4-2 16,1-3-6-16,-1 0 4 0,-3 0 3 15,0-3-2-15,0 0 3 16,0-3-2-16,0 0-1 16,0 0 1-16,0-3 1 0,3-1-1 15,0-2-3-15,-3 0 1 16,0-6 1-16,4 2 0 16,-1-8 0-16,0 5 0 15,-3 1 0-15,4 0 0 16,3-1 0-16,-1 4 0 15,5 0 2 1,-4-4-1-16,0 4-3 16,-1 0 1-16,1-1 4 15,0 1-3-15,0 3 0 16,0-1 1-16,0 1-1 16,-1 3 0-16,1 0-3 15,-3 3 2-15,-1 0 1 16,1 0 0-16,-1 3-3 0,0 0 2 15,-3 3-2-15,0 3 2 0,0 3-2 16,0 3 2-16,-4 1 1 16,1 2 0-16,-1 1 0 15,1 5 0-15,-4 7 0 16,0-4 0-16,0-2 2 16,0-4-1-16,-4 1-1 0,1-1 1 15,-4-2 1-15,0-1-1 16,0-3-1-16,-3 1 1 15,-1-1-1-15,-2-3 0 16,-1-3 0-16,0 1 0 16,0-4 0-16,-3 0 0 15,-8-3 2 1,5 0-1-16,2 3-1 16,4-6 1-16,1 0-57 15,-1-3 44-15,3-1-111 16,-3-2 94-16,1-3-256 15</inkml:trace>
  <inkml:trace contextRef="#ctx0" brushRef="#br0" timeOffset="21296.7353">12285-11 252 0,'-6'0'111'0,"9"-3"-87"0,-3 3-30 0,0 0 60 16,0 0-44-16,0 0 34 16,0 0-33-16,0 0 8 15,0 0-13-15,0 0 15 0,3 3-16 16,4 0 15-16,0 1-15 16,4-4 11-16,6 3-11 15,4-3-1-15,3 0-2 0,0 0-2 16,4 3 1-16,3 0-1 15,0-3 0-15,1 0 2 32,-1 0-1-32,-4 0-17 15,-6 0 12-15,-4 0-133 16,-3 0 107-16,-7-6-260 16</inkml:trace>
  <inkml:trace contextRef="#ctx0" brushRef="#br0" timeOffset="26046.109">13633-174 132 0,'3'-18'59'0,"1"33"-47"0,-4-24-15 0,3 6 49 16,1 0-37-16,-1 0 39 16,-3-7-36-16,4 1 30 15,-1 3-31 1,1 0 33-16,-4 3-33 0,0 0 28 0,3 0-29 15,-3 0 32-15,0-1-32 16,0 4 15-16,0 0-19 16,0 0 14-16,0 0-15 0,0 10 14 15,0 8 3 1,3 4-19 0,-3-1 0-16,0 4 9 15,0 0-10-15,0 2 5 16,-3 4-5-16,3 3 5 15,-3-3-6-15,3-1 0 16,-4 4 0-16,1 0 1 0,3 0-1 31,0 6-1-31,0-6 1 0,0 3 1 0,0-3-1 0,0-3-3 16,-4-4 1-16,4-2 4 31,0 3-3-31,0-7-2 16,0-2 1-16,4-4 4 15,-1 0-3-15,1-5 3 0,-1-1-2 16,4-3-3 0,3 0 1-16,4 0 4 0,0 1-3 15,0-7 0-15,0 3 1 16,10-6-1 0,0 3 0-16,-3 0 0 15,0-4 0-15,0 4 0 16,-4-3-28-16,0 3 22 15,-3-3-49-15,0 0 42 0,-4 0-41 16,-3 0 40-16,-3-3-80 0,-4 0 72 16,0 0-139-1,-4-4 123-15,1 1-89 32</inkml:trace>
  <inkml:trace contextRef="#ctx0" brushRef="#br0" timeOffset="27078.8516">13522 186 132 0,'-7'-6'59'0,"7"6"-47"0,0 0-15 0,0 0 71 16,0 0-54-16,0 0 51 16,0 0-48-1,0 0 10-15,0 0-19 16,0 0 12-16,0 0-15 0,0 0 20 16,0 0-19-16,0 0 17 0,0 0-18 15,0 0 12-15,0 0-12 16,0 0 5-16,0 0-7 15,0 3 1-15,0 0-3 16,0 0 2-16,-3-3-2 16,3 4 13-16,0-4-10 0,0 0 0 15,0 0-2-15,3 0 1 16,4 0-2-16,7 0-1 16,3 0 1-16,7-4 7 15,1 4-6-15,2 0-7 16,1-3 5-16,7 0-1 15,-1 0 1-15,-3 0 8 0,1 0-6 16,-5 0-4-16,-2 0 2 16,-5 0-6-16,-2 3 5 15,-4 0 11-15,-4 0-8 16,-3 0 11-16,-7 0-10 16,0 0 2-16,0 0-4 0,-4 0 2 31,1 3-2-31,0 0-1 15,-4 0 1-15,0 3-1 0,0 0 0 16,-4 4 0-16,1-1 0 16,-4 3 0-16,0 1 0 15,4 5 5-15,3 0-4 16,0 4-3-16,7 0 2 16,3-1 0-16,-3-2 0 0,4 2 2 15,3-5-1-15,3-1-1 16,1-3 1-16,-1-3-1 15,4 1 0-15,3-4 2 16,4-3-1-16,0 0 2 16,3-3-2-16,0 0 2 15,0-3-2 1,1-3 2-16,-1 0-2 16,4-1 5-16,-8-2-5 15,-2-6 6-15,-4-1-6 0,-1-5 0 16,-2 2 0-16,-8 4 1 15,1 0-1-15,-1 2 5 16,-6-2-5-16,-4 0 9 16,-4-1-8-16,-2 4 2 15,2 0-3-15,-3-1 5 16,1 4-5-16,-1 0 0 0,0 3 0 16,-3-1-4-16,3 4 2 15,0 0-22-15,0 3 18 16,0 3-34-16,0 0 29 15,4 4-42-15,3-1 39 0,3-3-86 16,4-3 75-16,11 3-196 16,10-3 169-1,6-3-40-15</inkml:trace>
  <inkml:trace contextRef="#ctx0" brushRef="#br0" timeOffset="28080.7257">14904 140 200 0,'21'-3'88'0,"-14"0"-69"0,0 0-24 0,-4 3 78 15,1-3-59 1,-1 0 35-16,0 0-36 16,1 0 29-16,-4 0-31 15,0 0 22-15,0-1-24 0,-4 1 9 16,1-6-13-16,-4 0 2 15,-3 3-5-15,-8 0 2 16,1 2-3-16,-4 1-1 16,-3 0 1-16,3 3 1 0,-3 0-1 15,0 0 2-15,-4 6-2 16,0 4-1-16,1-1 1 16,2 0 1-16,5 0-1 0,2 4-3 15,1 2 1-15,3 1 1 16,4 2 0-16,3 0 0 15,3 1 0-15,4 6 5 0,4 5-4 16,-1-2-5-16,8-6 3 31,6-1 6-31,0-2-5 0,1 2-2 0,2-5 2 32,1-4 0-32,3-3 0 15,-3 0-3-15,0-6 2 16,3-3 9-16,4 0-6 0,-4-3 2 15,-3-3-3-15,-4-9 5 16,-3-10-5-16,-4-2 11 16,1 2-9-16,-4-3 2 15,-4-3-4-15,1 1-3 16,-1-1 1-16,1-12 4 16,-4 3-3-16,0 6 3 0,0 0-2 15,0 3 8-15,0 0-7 16,0 7 5-16,0-7-6 15,0 6 11-15,0-5-9 16,-4 2-1-16,4 3 1 16,0 10-2-16,0 2-3 31,0 4 1-31,0 3-5 0,0 3 5 16,0 9 3-16,0 10-2 15,0-1 0-15,0 3 1 16,0-2-7-16,0 2 5 15,0 4 11-15,0 2-8 16,0 7 0-16,4 3-1 16,-1-3 1-16,1 0-1 0,-1-1 5 15,1 1-5-15,-1 0 0 16,4 0 0-16,3 6-1 16,-3 3 0-16,0-6 2 0,0-4-1 15,0-2 5-15,0-3-5 16,3-1 0-16,1-5 0 31,-1-4 1-31,1-2-1 16,-1-4-1-16,0 0 1 15,1-3-24-15,-1-3 18 16,-3-3-73-16,0-3 60 16,0 0-108-16,0-6 96 0,0-3-202 15,3-10 178 1,4-9-41-16</inkml:trace>
  <inkml:trace contextRef="#ctx0" brushRef="#br0" timeOffset="28795.9058">15247 196 204 0,'-7'6'92'0,"7"-3"-73"0,0 3-24 0,0-6 64 0,3 3-48 15,1 0 47-15,-1 0-43 16,4 0 28-16,0-3-31 15,0 0 13-15,3 0-19 0,4-3 11 16,0 0-12-16,0 0-1 16,3-3-2-16,-3 0 1 31,0 0-2-31,-4-4-3 0,4 1 1 16,-7 0 6-16,-3 0-4 15,-4-1 0-15,0 1 0 16,-11 0-1-16,4-3 0 15,-3 2-3-15,0 1 2 0,-1 3-2 16,1 3 2-16,-4-3 1 16,0 6 0-16,0 0-3 15,0 0 2-15,1 3 6 16,-1 0-4-16,3 0 9 0,-3 3-8 16,1 0 5-16,2 1-6 15,-3 2 6-15,4 0-6 16,0 3 9-16,3 1-8 15,0-1 10 1,0 3-9-16,0 1 2 16,3-1-4-16,1 1 8 0,-1-4-7 0,4 6 7 31,0 7-6-31,0 0 1 16,4-4-3-16,3-2 11 15,0-1-10-15,3-3 3 16,1 1-4-16,-1-4-1 0,4 0 1 15,0-2 4-15,3-1-4 16,4 0-3-16,0-3 2 16,-1 0 8-16,5 1-6 15,2-7-1-15,-2 0 0 0,-1 0 1 16,-3 0-1-16,-1 0-1 16,-2 0 1-16,-4 0-1 15,-1 0 0-15,-2 0 2 16,-4 0-1-16,0 0-3 0,-4 0 1 15,1 0-24-15,-1-3 19 16,-3 3-54-16,0-4 47 16,0 1-85-16,0 0 75 31,0-3-222-31,3 0 188 16,1-3-60-16</inkml:trace>
  <inkml:trace contextRef="#ctx0" brushRef="#br0" timeOffset="29464.8394">15822 146 208 0,'0'-12'92'0,"3"9"-73"0,4-3-24 31,-3 6 61-31,-1-3-45 16,1 0 38-16,-4 0-36 0,-4 0 15 15,4-1-20 1,-3 1 9-16,-4 0-12 0,0 3 5 0,-4 0-7 16,5-6 6-16,-5 6-6 15,1 0 4-15,-8 3 8 16,1 3-11-16,0-3 4 15,-1 4-6-15,1-1 8 16,3 0-8-16,0 3 5 16,1 0-6-16,2 4 0 15,1-1 0-15,-1 0 7 16,1 1-6-16,3-1 5 16,0 0-6-16,0 4 9 0,4 2-8 15,-1 1 13-15,1-4-11 16,3 7 3-1,0-4 7-15,3-3-11 0,1 1-4 16,3-1 1-16,0-2 8 16,3-4-6-16,0 0-4 31,4-3 2-31,7 0 3 16,-4 0-3-16,4 1 0 0,0-1 1 15,0-3 4-15,-1 0-4 16,1 0-3-16,0 0 2 15,0-3 3-15,-4 3-3 16,4-3 0-16,0 0 1 16,-7-3-1-16,-1 3 0 0,1 0 0 15,-7 0-23 1,-3-3 18-16,-1 0-68 16,-3 0 57-16,-3-3-134 15,3 0 115-15,3-1-223 16</inkml:trace>
  <inkml:trace contextRef="#ctx0" brushRef="#br0" timeOffset="30181.0878">16182 171 184 0,'-3'-12'82'0,"6"12"-65"0,1-6-21 0,-1 6 45 15,0-4-33-15,-3 1 45 16,0 0-41-16,0 0 6 16,0 0-12-16,0 0 15 0,0 0-16 0,-3 0 21 15,0 0-20-15,-4 3 11 16,0 0-12-16,-4 0 8 15,1 0-10-15,-4 0 10 16,0 0-10-16,0 3 7 16,0 0-7-16,1 3 1 31,-1 0-3-31,0 4 5 0,0-1-5 16,4 3 6-16,-1 0-6 15,-3 4 6-15,4-1-6 16,0 7 6-16,3-4-6 15,0 7 6-15,3-4-6 16,1 1 6-16,6-4-6 16,1 1 9-16,-1-1-8 0,4-2 7 15,0-7-6-15,3 0 6 16,1-3-6-16,3 4-2 16,3-7 0-16,0 0 4 15,1 0-4-15,-1 0-3 0,0-3 2 16,1 0 0-16,-1-3 0 15,0 0 2 1,-3 0-1-16,0-3 8 16,-4-1-7-16,1-2-4 15,-4-6 2-15,-4-4 3 16,1-2-3-16,-4 2 3 16,-4 1-2-16,4-1 2 15,-3 4-2-15,3 0-1 16,-4 2 1-16,1 1-4 0,-1 3 2 15,1 3-5-15,-4-1 5 16,0 1-20-16,0 3 17 16,0 0-44-16,4 0 37 15,-1 0-46-15,4 0 43 16,4 0-99-16,-1 0 86 0,11 0-217 16</inkml:trace>
  <inkml:trace contextRef="#ctx0" brushRef="#br0" timeOffset="31662.5438">16681 159 240 0,'0'-6'108'0,"0"2"-85"0,7 1-29 15,-7 3 32-15,0-3-22 16,0 0 55-16,0 0-45 16,-7 0 16-16,7 0-21 0,-4 0 2 0,-3 0-7 15,-3 0 5-15,-4 0-6 16,0 3-2-16,-3 0 0 16,0 0-1-1,-1 0 0-15,5 0-3 16,-8 3 2-16,-4 0 6 15,5 0-4-15,-1 3 3 16,4 3-3-16,-1 1 5 0,1 2-5 16,3 0 0-16,0 4 0 15,4 2-1-15,3 7 0 16,0 2 2-16,4-2-1 16,3 0-1-16,3-4 1 15,4 1-1-15,0-1 0 16,3-2-3-16,8-4 2 0,-1-3 6 15,0-2-4-15,1-4 3 16,-1 0-3 0,-3-3-3-16,0-3 1 15,-1-3 9-15,1-3-6 0,-3 0-7 16,-1-4 5-16,-3-17 13 16,-4-1-10-1,1-3 13-15,-1 4-12 16,1-4 6-16,-1-3-7 0,1 3 6 0,-1-3-6 15,1-6 1-15,3 3-3 16,0 0 5-16,-1 0-5 16,-2 10 9-16,-4-13-8 0,7 9-1 31,-4-9 0-31,1 6 4 0,-4 3-4 16,0 7 0-16,0 2 0 15,0 7-1-15,0 2 0 16,0 4-6-16,0 3 5 15,0 3 0-15,0 3 1 16,0 6-3-16,0 9 2 0,0 7 4 31,0-1-3-31,0 4-8 16,0 3 6-16,-4 0 7 0,1-4-5 16,-4 7-4-16,7 3 3 0,-4 0 3 15,1 0-2-15,3-1 0 16,0 1 1-16,3 0-1 15,1-3 0 1,3 6 5-16,0 0-4 0,0-3 3 16,3-4-3-16,0-2-3 0,1-3 1 15,-4-4 4-15,10-5-3 16,-3-1 3-16,3-3-2 16,4-2-6-16,-4-1 4 15,4-3 3-15,3-3-2 31,-3 0 6-31,0-6-5 0,-4 0-3 16,4-3 2-16,3-3 3 16,1-1-3-16,-5-8 0 15,-2-7 1-15,-1-2-1 16,-3 2 0-16,0 3-9 16,-4 1 7-16,0-1-7 15,-3 1 6-15,-3 2-6 0,-1 4 6 16,-3 0 2-16,0 2 1 15,0 4-12-15,-3 0 10 0,-8 3-5 16,1-1 5-16,-4 4-2 16,0 3 3-16,1 0 4 15,-1 3-3-15,0 4-2 32,0 2 1-32,4 0 1 0,-1 0 0 15,1 4 0-15,3-1 0 16,0 0-3-16,3 1 2 15,1 8 1-15,0 4 0 16,-1-4 2-16,4-2-1 16,0-1 2-16,0 1-2 15,0-1 8-15,4-5-7 0,-1 2 7 16,4-3-6-16,-4-3 9 16,4 4 0-1,4-1-9-15,3-6-4 16,3 3 1-16,0 1 5 15,1-4-4-15,-1 0 3 16,0-3-3-16,4 0-1 0,0 0 1 16,0 0 1-16,3 0-1 15,0-3-6-15,0 4 4 0,4-4 3 16,0 3-2-16,3-3 0 16,-7 0 1-16,-3 0-1 15,3 0 0-15,-7-3 2 31,-3 3-1-31,-3 0 5 0,-1 0-5 16,-3-4-8-16,-7 4 5 16,0 0-32-16,-3 0 26 15,-4-3-165-15,0 3 135 16,-11-9-247 0</inkml:trace>
  <inkml:trace contextRef="#ctx0" brushRef="#br0" timeOffset="33960.0608">18108 103 80 0,'3'-6'39'0,"1"9"-31"0,-1-6-10 0,-3 3 91 15,0 0-70 1,7-9 52-16,-3 3-21 16,-1 0-35-16,1 2 21 0,-1-8-27 15,0 9 20-15,-3 0-22 16,0-6 8 0,-3 0-2-1,0 2-10-15,-1 1 13 16,-3 3-12-16,-3 3-2 15,-1 6-1-15,-9-6 4 16,6 6-4-16,-4 1 3 16,1-1-3-16,3 3-1 15,-7 3 1-15,11 1 7 16,-4-1-6-16,0 3-4 0,0 4 2 16,1-1 3-16,-1 4-3 15,0 2 0-15,7 4 1 16,-3 3 4-16,3-3-4 0,0-1 3 15,3-2-3-15,4-3 5 16,0-1-5-16,4-5 6 16,3-4-6-1,0-3 11-15,3-3-9 16,-3-3 2-16,7-3-4 16,-4-3 5-16,1-3-5 15,-1-3-3-15,0-7 2 16,-6-8 3-16,6 2-3 0,-3 1 3 0,7-1-2 31,-11 4-3-31,8-1 1 0,-1 4 1 16,-6-1 0-16,6 1 2 0,0 3-1 31,1-1-1-31,-1 4 1 16,-3 3-1-16,0 0 0 15,-3 0 0-15,-4 3 0 0,0 3 2 16,0 0-1-16,7 6 5 0,-7 3-5 15,0 0 3-15,3 4-3 0,0 2 2 16,4 0-2-16,0 10 2 16,0 6-2-16,11-4-1 31,-1-2 1-31,7-3 1 16,0-1-1-16,4-2 2 0,3-4-2 15,4-3-65-15,-4 1 50 16,4-7-362-1</inkml:trace>
  <inkml:trace contextRef="#ctx0" brushRef="#br0" timeOffset="35605.7106">180 1135 196 0,'0'-6'88'0,"4"-10"-69"15,2 16-24-15,-2-3 61 0,-1 0-45 16,1-9 38 0,-4 2-25-16,0 4-16 15,0-3 8-15,0 3-13 0,-4 0 13 0,-3 3-12 16,1 3 3-16,-5-3-5 15,-3 3-4-15,-3 3 2 16,-7 0 0-16,-1 9 0 16,1 0-3-16,0 1 2 15,7-4 1-15,-1 3 0 16,1 1-3 0,0-1 2-16,-1 0 1 0,8 0 0 15,0 4 0-15,3-4 0 0,7 4 2 16,0-4-1-16,3 0-3 15,4 1 1-15,3-4 4 16,4 0-3-16,11-3 3 16,-1 0-2-1,0 0 2-15,4-2-2 0,-1-1 2 16,1 3-2-16,0 0 2 0,-4 0-2 16,-3 0 5-16,-4 7-5 31,-3 5 11-31,-4-3-9 15,-10 4 2-15,-3-1 13 16,-4 1-14-16,-3-4 7 16,-4 4-8-16,-3-4 4 0,-1-3-6 15,-6 1 6-15,0-1-6 0,-1 0 3 16,5-2-3-16,-1-4 5 16,4 0-5-16,3-3 0 15,3 3 0-15,1-3-7 31,3-3 5-31,4 0-14 0,3 0 12 0,3-3-47 16,4 0 39-16,7-3-100 16,7-3 86-16,3-4-234 31</inkml:trace>
  <inkml:trace contextRef="#ctx0" brushRef="#br0" timeOffset="36327.5767">481 1209 228 0,'-13'-7'105'0,"16"4"-83"0,-3 0-28 0,0 3 35 0,0 0-24 15,3 0 54-15,-3 0-45 16,4 0 24-16,-4 0-27 15,3 3 5-15,1 3-12 0,-1 4 12 16,1 2-12-16,-1 3 6 0,1 4-7 16,-1 6 9-16,1 8-9 15,-4 1-1-15,3 3-1 0,-3 0-1 16,0 6 0-16,4-3 5 16,-4 0-4-16,3 0-3 15,-3 0 2-15,3-3 0 16,-3-3 0-16,0-3 0 15,0 0 0-15,0-4 2 32,0 1-1-32,4-9 2 0,-4-1-2 15,0-2 8-15,0-7-7 16,0-9 7-16,0-3-6 16,3-7 1-16,-3 1-3 15,0-6-1-15,0-1 1 0,0-5-1 16,0-4 0-1,-3 1 0-15,3-13 0 0,0 3 0 16,0-3 0-16,3-3 0 16,-3 3 0-16,4-6-3 0,-1-3 2 15,8 6 1-15,-1 0 0 16,4 6 0-16,0 6 0 16,0 3-3-16,0 4 2 31,-1 5-5-31,5 4 5 0,-1 3 0 15,0 3 1-15,1 3 0 16,-1 6 0-16,0 3-3 16,-3 3 2-16,-3 3 1 15,-1 7 0-15,-3 9 2 16,-4-7-1-16,-3 1 2 0,-3-1-2 16,-1-2 8-16,-3-4-7 15,-3 4-1-15,-4-4 0 16,0-3-1-16,1 1 0 15,-1-4-3-15,-4 0 2 0,1-3 1 16,-4 0 0-16,4-3-20 16,3 1 16-16,0-4-24 31,4 0 21-31,3 0-39 16,-3-4 36-16,6 1-97 0,4 0 82 15,10-3-227 1</inkml:trace>
  <inkml:trace contextRef="#ctx0" brushRef="#br0" timeOffset="37032.8192">859 1421 124 0,'10'-9'59'0,"-6"15"-47"0,13-12-15 0,-10 9 96 0,0-3-74 15,3 3 28-15,1 0-34 16,-1-3 20-16,4 0-24 16,0 0 9-16,3-3-13 0,-3 0 2 15,3-6-5-15,-3-1 5 16,3-5-6-16,-3 3 0 0,0-1 0 15,-3 1 1-15,-4 0-1 16,-1-1 2-16,-2 1-2 16,-8 0-3-16,1-1 1 0,-4 4 1 15,0 0 0-15,0 0 0 32,-3 0 0-32,-1 2 0 0,1 1 0 0,-4 3-3 15,0 0 2-15,0 3 6 16,1 0-4-1,-1 6 3-15,3 0-3 16,-2 4 8-16,-1-1-7 16,-4 3-1-16,4 0 0 15,4 7 1-15,0 6-1 16,3-1 2-16,0-2-2 16,3-4 8-16,1 1-7 0,-1-1 2 15,4 1-3-15,7-4 8 16,0-3-7-16,7 1 7 15,0-1 2-15,0 0-8 32,3-2 7-32,1-1-7 0,2-3 1 0,1 0-3 15,0-3-1-15,3 0 1 16,0-3-1-16,-3 0 0 16,0 0 5-16,-4-3-4 15,-3 0-3-15,0 0 2 16,-4 0 3-16,-3 0-3 15,0 0-53 1,-3 0 42-16,-1 0-145 16,1 0 120-16</inkml:trace>
  <inkml:trace contextRef="#ctx0" brushRef="#br0" timeOffset="37551.5556">1496 1279 168 0,'0'-9'78'0,"0"9"-61"0,4-6-21 16,-1 3 59-16,-3 0-44 0,0 0 55 15,0 0-50-15,-3 0 12 16,-1 0-20-16,-3-1 12 0,0 1-15 15,-6 3 9-15,-5 0-11 16,4 0 13-16,-3 3-12 16,0 4-2-16,3-1-1 15,-3 3 4 1,3 0-4-16,0 0 0 16,0 1 0-16,0 8 1 15,4-2-1-15,-1 8 8 16,4 1-7-1,0-4-1-15,4-2 2 0,3 2-2 16,0-5 8-16,3-1-7 16,1 1 2-16,3-4-3 15,0 0-1-15,3 1 1 16,1-4 7-16,-1-3-6 16,0 0-4-16,4 0 2 15,4 3 8-15,-1-2-6 0,4-4 2 16,-4-3-3-16,0 0 2 15,1 0-2 1,-5-3 2-16,1 0-2 16,0-1-37-16,0 4 28 15,-4-3-67-15,1 0 58 0,-4-3-128 16,0 0 111-16,0 0-150 16</inkml:trace>
  <inkml:trace contextRef="#ctx0" brushRef="#br0" timeOffset="38128.9529">1624 1276 172 0,'-17'-6'78'16,"14"3"-61"-16,6 0-21 0,-3 3 53 0,4-3-39 15,-4 0 44-15,0 3-41 16,0 0 39-16,0 0-39 16,0 0 19-16,0 0-24 0,0 0 15 31,0 0-17-31,0 0 8 0,0 0-10 16,6 0 3-16,1 0-5 15,-7 0 13-15,0 0-11 16,4 0 3-16,-4 0-5 15,3 0-1-15,-3 0 0 16,4 0 1-16,-1 0-1 16,-3 0 2-16,11 0-5 15,-4 0 2-15,-1 0 0 16,1 0 0-16,-3 0 2 0,-1 0-1 16,-3 0-3-16,0 0 1 15,4 3 1-15,-1 3 0 16,1 0 5-16,-4 3-4 31,0 10-3-31,0 6 2 0,0-1-3 16,0 1 2-16,0-4 4 15,0 1-3-15,0 3 0 16,0-7 1-16,0 0 1 16,0-2-1-16,0-4-3 15,0 1 1-15,0-4 4 16,0 0-3-16,3-3-5 0,1-3 4 15,-1 0-95-15,4 0 75 16,3-6-303 0</inkml:trace>
  <inkml:trace contextRef="#ctx0" brushRef="#br0" timeOffset="38972.0583">2068 1147 200 0,'0'-6'88'0,"7"6"-69"0,3-3-24 16,-3 3 27-16,0-3-18 16,0-3 35-16,7-1-30 0,0-5 13 15,-1 3-16-15,5-4 8 0,-4 1-11 16,-4 0 7-16,-3 0-7 16,0-4-5-16,-4 1 2 15,-6-1 5 1,-1-2-4-16,-6-1-3 15,0-2 2-15,-4-1-3 16,-4 4 2-16,5-4 12 16,-5 7-9-16,4 3 8 15,-3 2-7-15,3 7 6 16,-3 3-6-16,3 0 4 16,0 6-6-16,0 4 6 15,0 2-6-15,4 0 14 16,0 7-11-16,6-4 6 0,-3 4-7 0,7 2 15 15,0 1-14-15,4 2 4 16,-1 1-6-16,1 0 2 16,-1-1-3-16,1 4 13 15,3 3-10-15,-4 3-2 16,0-1-1-16,4 14-1 16,-3-4 0-16,-1-3 2 0,4 0-1 15,-3 0-1-15,-1 3 1 16,1-6 1-16,-1-3-1 15,1-3 2-15,-1-4-2 16,-3-2 11-16,0 0-10 16,0-4 8-16,0 1-7 31,0-1 4-31,-3-2-6 0,3-4 9 16,-4 0-8-16,1 1 2 15,-1-1-3-15,-3-2 2 16,0-4-2-16,4 0 2 15,-4-3-2-15,-3-3-1 16,-1 0 1-16,4 0 1 0,-7-3-1 16,4-3-1-16,0 0 1 0,-1 0-27 15,1-3 21-15,-1 0-38 16,1 0 33-16,0-4-32 16,-1 1 31-16,1-3-89 15,3 0 77-15,0-1-248 16</inkml:trace>
  <inkml:trace contextRef="#ctx0" brushRef="#br0" timeOffset="39247.841">1926 1479 236 0,'-4'-3'105'0,"8"3"-83"0,3-3-28 0,3 3 38 16,0-3-27-16,4 3 46 15,0-3-39-15,3 0 18 16,1 0-22-16,-1 0 1 0,4 0-7 31,-4 0-4-31,4 3 2 0,-4-3-48 0,4 3 38 16,-4 0-193-1,4 0 158-15,-4-3-90 16</inkml:trace>
  <inkml:trace contextRef="#ctx0" brushRef="#br0" timeOffset="39608.8709">2348 1218 236 0,'-14'-3'108'0,"14"3"-85"0,0 0-29 0,0 0 18 0,0 0-11 16,4 3 45-16,-1 0-36 16,1 3 44-16,-1 0-41 15,1 3 14-15,-1 4-20 0,1-1 5 16,-1 10-9-16,-3-4 1 15,0 10-3-15,0-4-1 16,0 1 1-16,0-3 7 0,0-1-6 16,0 1-7-1,0-7 5-15,4 0 10 16,-4-2-8-16,0-4-11 16,3 0 7-16,1-3-25 15,-1 1 21-15,0-1-90 16,-3-6 74-16,7 0-254 15,0-3 213 1,7-3 20-16</inkml:trace>
  <inkml:trace contextRef="#ctx0" brushRef="#br0" timeOffset="40301.116">2438 1012 312 0,'-24'-16'141'0,"21"16"-111"0,3-3-38 0,0 3 19 16,0 0-10-16,0 0-6 15,0 0 4-15,3 3-78 32,7 0 61-32,11-3-248 0</inkml:trace>
  <inkml:trace contextRef="#ctx0" brushRef="#br0" timeOffset="40078.0948">2802 1249 236 0,'-10'-7'105'0,"10"7"-83"0,-4-3-28 16,4 3 15 0,-3 0-8-16,-4 0 33 15,0 3-27-15,-7 1 12 16,4 2-13-16,-8 0 4 0,4 0-7 15,1 0 9-15,-1 0-9 16,0 4 10-16,3 5-10 0,1 0 7 16,0-2-7-16,3 8 6 15,0 1-6-15,7-4-2 16,0 1 5-16,0-4-5 16,3 4 3-16,1-4-3 15,3-3 8-15,0 1-7 16,6-1 5-1,1-3-6-15,4-3 0 16,-1 0 0-16,0-2 4 0,1-1-4 0,2 0 3 31,1-3-3-31,0 0-3 16,0-3 1-16,-4 0-61 0,-3-1 49 16,-4-2-175-16,-3 0 145 15,-7-3-120 1</inkml:trace>
  <inkml:trace contextRef="#ctx0" brushRef="#br0" timeOffset="41800.1412">3398 1061 192 0,'-11'-25'88'0,"11"22"-69"0,4 0-24 0,-4 3 50 15,3-3-37-15,1 0 29 0,-1 0-28 16,4-3 18-16,4 3-20 31,-1-4 13-31,4 4-15 0,3 0 14 16,7 0-14-16,1 3 3 16,-1 0-6-16,4 0 5 0,-4 0-6 15,0 3-3-15,0 3 2 0,-3 1 5 16,-4 2-4-16,-3 3-3 15,-3 3 2-15,-11 1 8 16,-4-4-6-16,-3 0 7 16,-3 1-6-1,-4-1 1-15,-3 0-3 0,-1-2-1 16,-9 2 3 0,2-3-2-16,5 0-6 15,2-2 4 1,4-1 6-16,8-3-5 15,-1 0 1-15,3-3 0 0,11 0-4 0,7-3 2 16,0 3-2-16,3 0 2 0,0 0 4 31,1 0-3-31,-1 3 0 16,4 0 1-16,-4 0-7 16,7 3 5-16,-3 0 0 15,0 1 1-15,0 2 5 16,-4 0-4-16,-3 3-3 15,-4 1 2-15,1-1 5 0,-4 0-4 16,-4 10 3-16,-3 6-3 16,-7-7 13-16,-3-2-10 0,-4-4 3 15,0 0-5-15,-3-2 8 16,-4-1-8-16,0-3 2 31,0 4-3-31,1-7-3 0,-5 0 1 0,5-3 4 16,-1 0-3-16,7-3 0 15,0 3 1-15,0-3-15 16,4 0 11-16,3 0-53 16,0 0 44-16,7 0-77 0,0 0 68 15,10-6-209 17,4 6 177-32,4-3-11 0</inkml:trace>
  <inkml:trace contextRef="#ctx0" brushRef="#br0" timeOffset="41043.1968">3457 1116 252 0,'-7'-18'115'0,"7"18"-91"0,3 0-30 16,1 0 41-16,-4 0-29 15,0 0 45-15,3-3-39 16,-3 3 15-16,0 0-20 15,0 0-9-15,4 12 16 0,-1 0-12 16,0 4 2-16,-3 2-2 16,0 4 1-16,4 2-2 15,-4 1 2-15,3 6-2 0,1 6-1 16,-4-3 1-16,3-4-1 16,1-2 0-16,-1-3 0 15,1-4 0-15,-4 1 2 16,3-7-1-16,4-3 5 15,-3 1-5-15,-1-7-22 16,1 0 16-16,-4-6-99 0,0 0 81 16,0-3-232 15,0 0 196-31,0-3-3 16</inkml:trace>
  <inkml:trace contextRef="#ctx0" brushRef="#br0" timeOffset="42663.0493">3928 1205 240 0,'-4'-9'108'0,"8"12"-85"0,3-3-29 16,-4 3 15-16,1 0-8 16,-1 4 16-16,0 2-13 15,1 0 29-15,3 3-25 16,0 1 8-16,0 8-12 0,0-2 9 16,3-1-10-16,0-2 16 15,1 2-15-15,-1-2 7 0,8-4-8 31,-1-6 12-31,0 0-11 0,0-9-2 16,1-3-1-16,-1-6-1 16,0-1 0-16,-3 4 14 15,-3-3-11-15,-1-1 4 16,-3 1-5-16,-4 0 8 16,1-1-8-16,-1 1 2 15,-3 0-3-15,0 0 5 0,4 2-5 16,-4 1 0-16,0 3 0 15,3 3 1-15,-3 0-1 16,0 3-3-16,4 6 1 16,-1 3 1-16,1 0 0 15,-1 4 0-15,4 2 0 16,0 7 2 0,0 8-1-16,-4-2-3 15,1 3 1-15,-1 3 4 16,8 3-3-16,-11 0-2 15,7 3 1-15,-11-3 1 16,4 3 0-16,-3 0 0 0,-1 0 0 16,1 3 0-16,-1 0 0 15,-3-6 2-15,0 0-1 0,1-6-1 16,-5-4 1-16,-3-2 1 16,0-7-1-16,1-5-1 15,-8-1 1-15,4-6 1 16,-8-3-1-16,1-6 5 15,3-3-5-15,0-12 0 16,4-7 0-16,3 0-1 0,4 1 0 16,3-4 0-16,7 0 0 15,3 4-3-15,4-1 2 16,7 3-2-16,7 1 2 16,3-1 1-16,4 4 0 31,0-4 0-31,-1 1 0 0,5-1 0 15,2 4 0-15,-6-1-3 16,0 1 2-16,-4 5-36 16,-3 1 29-16,-4 0-100 15,-3 0 83-15,0-1-262 16</inkml:trace>
  <inkml:trace contextRef="#ctx0" brushRef="#br0" timeOffset="43578.3952">4364 1165 228 0,'-17'0'105'0,"17"0"-83"0,0 0-28 16,0 0 41-16,0 0-29 0,0 0 45 16,3 4-39-16,4-1 37 15,4-3-36-15,2 0 12 0,5 0-18 16,3 3-1-16,3-3-4 15,0 0 1-15,4 0-2 16,3 0-1-16,0 0 1 16,-3 0-41-16,-1 0 32 0,-2 0-140 15,-1-3 114-15,-3 3-193 16</inkml:trace>
  <inkml:trace contextRef="#ctx0" brushRef="#br0" timeOffset="43226.1668">4568 984 264 0,'-13'-13'121'0,"23"10"-95"0,-3-3-33 0,-7 6 37 16,0 0-25-16,0 0 32 0,0 3-29 15,0-3 8-15,0 6-11 16,3 4 11-16,-6-1-12 0,-1 0 17 0,4 0-16 15,0 4 7-15,0 8-9 32,-3 1 4-32,3-1-6 0,0 1 6 0,0 0-6 15,0-1 0-15,0 4 0 16,0-1-1-16,0 1 0 16,3 6 2-16,-3 6-1 0,4-3 2 15,-1-4-2-15,1-2-1 16,6-3 1-16,-3-4-1 31,0 1 0-31,3-7 8 16,4 1-6-16,0-7-1 0,0 0 0 15,3-3-4-15,1-3 2 16,-4-3-5-16,3-3 5 16,-3 0-39-16,3-3-42 15,-3-3 61 1,-4-1-239-16,1-2 202 15,-15-12-30-15</inkml:trace>
  <inkml:trace contextRef="#ctx0" brushRef="#br0" timeOffset="44194.5228">4877 1249 200 0,'3'0'92'0,"8"3"-73"0,6-3-24 0,-7 0 47 15,1 3-34-15,-1 0 47 16,4 0-41-16,3-3 18 16,1 0-23-16,-1 0 9 0,0 0-13 15,-3-3 5-15,0 0-7 16,0 0 9-16,-4-3-9 16,1-1-1-1,-8-2-1-15,4 0 1 16,-7 0-1-16,-4-1-6 15,1 1 4-15,0 0 3 16,-1 0-2-16,-3 3 0 16,0-1 1-16,-3 1-4 15,-1 0 2-15,-2 3 1 16,-1 0 0-16,-4 3-3 0,1 0 2 16,0 3 1-16,-1 0 0 15,5 3-3-15,-1 0 2 16,3 1 1-16,1 2 0 15,-7 0 2-15,10 3-1 0,-4 4-3 16,8-1 1-16,-4 1 6 16,0-1-4-16,4 6 9 15,3 1-8-15,-4 6 2 16,8-4-3-16,-1-2 5 0,0-1-5 16,1-2 11-16,-1-1-9 15,4-2 10-15,4-1-10 16,-1-3 10-16,7 1-10 31,1-4 7-31,-1 0-7 0,4-3 1 16,3 1-3-16,4-4 2 15,0 0-2-15,-1-3-23 16,1 0 17-16,-4 0-188 16,0-3 150-16,-3-3-194 15</inkml:trace>
  <inkml:trace contextRef="#ctx0" brushRef="#br0" timeOffset="46074.4693">5919 1233 164 0,'0'-6'75'0,"0"6"-59"0,0-3-20 0,-7 0 73 0,7 3-55 16,-7-3 34-16,4 0-35 16,0 0 24-16,-1 0-28 15,-6-4 15-15,-1 4-18 16,-3 0-3-1,1 0-4-15,-1 0 0 16,0 0 1-16,-3 0 0 16,-1 0 0-16,1 3 0 0,0 0 2 15,-1 0-1-15,1 0 2 16,0 3-2-16,-1 3-1 16,4 3 1-1,1 1 10-15,2 2-9 0,1 0 5 16,3 4-5-16,0 8 5 15,3-5-6-15,11 11 6 16,0-2-8 0,4-6 1-16,3-1 8 15,-1-2-6-15,5-7-1 0,-1 0 0 16,4-5 4-16,0-4-4 0,-1-3-3 16,1-3 2-16,0-4 5 15,7-20-4 1,-11 2 0-16,-3 4 2 15,0-1-2-15,-4 0 8 16,-3 1-7 0,0 2-1-16,-4 1 0 15,1 3 4-15,-8 2-4 16,8 4 0-16,-8 0 0 16,4 6-1-16,0 3 0 15,-3 0-3-15,3 6 2 16,3 3 1-16,1 0 0 15,-1 4 11-15,1-1-9 16,3 9 3-16,0-2-4 0,3 6 2 16,4-1-2-16,3-5-1 15,4-1 1-15,3-2-1 16,1-4 0-16,-1-3 2 16,7-3-1-16,0 3 2 0,0-5-2 15,-3-4 2-15,0-4-2 16,-4-5-1-16,-3-3 1 0,0-10 7 15,-4 4-6-15,-3-4-1 16,-4 4 0-16,-3-4-1 16,-4 1 0-16,-3 2 0 15,-3 1 0-15,0-1 0 16,-4 4 0-16,0 0-6 31,-4 2 5-31,1 4 3 0,-4 0-2 0,4 3-5 16,-8 3 7-1,-2 3-3-15,-1 3-4 16,3 3 4-16,5 0-3 16,-1 3 3-16,3 3 1 15,1 1 0-15,3 2 5 16,0 1-4-16,0-1-3 0,4 10 2 16,3 5 3-16,3-5-3 31,1-3-2-31,3-1 1 15,10-5 4-15,0-1-3 16,1-3 0-16,2 1 1 16,1-7-1-16,-4-3 0 15,1-3 2-15,-4-3-1 0,-1-3 5 16,1-13-5-16,-3-2-3 16,-4-1 2-16,0 0-3 15,-1-2 2-15,-2-4 9 0,-4-3-6 16,0 4-7-16,3-4 5 15,-3-3 5-15,0 0-5 16,0 0-4-16,4 3 3 16,-1 4 3-16,-3-1-2 15,0 6 3-15,0 1-2 0,0 5-1 16,0 4 1-16,0 3-4 16,0 0 2-16,0 6-2 31,0 3 2-31,-3 6-2 15,3 3 2-15,0 3 1 0,0 4 0 16,0 2 0-16,0 4 0 16,0 2 0-16,0 1 0 15,3 0 2-15,1 2-1 16,-1 1-1-16,1 3 1 16,-1-3-1-16,8 5 0 15,-1 4 0-15,0-3 0 0,1-3 5 16,-1-6-4-16,1-1 0 15,-1-5 0-15,0-4-1 16,1 4 0-16,-1-7 5 16,0-3-4-16,1 0 3 15,-1-2-3-15,1-4-9 0,-1 0 6 32,0-3-63-32,-3-3 50 15,0 0-97-15,4-4 85 16,-4 1-195-16</inkml:trace>
  <inkml:trace contextRef="#ctx0" brushRef="#br0" timeOffset="46911.9709">6782 1224 208 0,'7'-9'95'0,"-11"6"-75"0,8-4-25 0,-4 4 75 16,0 0-56-16,0-3 34 0,0 0-35 16,0 0 21-16,-4-3-25 15,1-1 9-15,-4 4-13 0,3-3 5 16,-3 0-7-16,-3 3-2 16,0-1 0-16,-4 7-4 15,-4 0 2-15,5 0 1 0,-1 0 0 31,0 4-3-31,0-1 2 16,4 3 4-16,-1 0-3 16,1 3 0-16,-1 3 1 0,1 4-4 15,3 2 2-15,0 1-2 16,4-1 2-16,-1 1 1 16,4 5 0-16,4 7 0 15,3-6 0-15,0-4 8 0,0-2-6 16,3-4-4-16,0-2 2 15,4-4 3-15,0-3-3 16,3-6 3-16,-3 0-2 16,0 0-1-16,-4-12 1 0,1-7 1 15,3 4-1-15,-7-4-1 32,0-2 1-32,-1-1 1 15,-2-2-1-15,-1-4-1 16,1 0 1-16,-4-6-1 15,0 3 0-15,3 1 2 16,-3-1-1-16,0 0 11 16,4 0-10-16,-4 7 3 15,0-1-4-15,0 7 8 0,0 2-7 16,0 4-4-16,0 0 2 16,-4 5 0-16,1 4 0 0,-1 3-6 15,4 6 5-15,-3 4 0 16,3 2 1-16,0 6 2 15,0 1-1-15,0 6-1 16,3-1 1-16,1 1-1 0,-4 3 0 16,3-1 5-16,1 4-4 15,-4 0 3-15,3 0-3 16,4 3-1-16,0 2 1 16,0-5 1-16,0-3-1 15,3 0 2-15,1-7-2 31,-1-2-1-31,1-4 1 0,-1 0 1 16,7-5-54 0,7-7-102-1,-3-3 116-15,-3-3-213 16</inkml:trace>
  <inkml:trace contextRef="#ctx0" brushRef="#br0" timeOffset="48692.5629">7028 1150 260 0,'-4'-6'115'0,"8"6"-91"0,-1-3-30 16,-3 3 41 0,4 3-29-16,-1 0 48 15,1 3-41-15,-1 3 22 16,0 4-25-16,1 5-1 0,3 4-6 0,0-1 21 15,0 7-19-15,0 6 4 16,0-3-7-16,-4-4 8 16,4-2-8-1,0-3 5-15,-4-4-6 0,1 0 6 16,-1-5-6-16,1-4 17 16,-4-9-14-16,3 3 4 15,1-6-6-15,-1 0-1 16,4-28 0-16,0 7-1 15,0-1-6-15,0-3 5 16,0 0-3-16,0 1 3 16,0 2-5-16,6 4 5 15,-2 5-6-15,3 4 6 0,0 6 0 16,-1 3 1-16,1 3-3 16,0 3 2-16,0 0-2 31,3 3 2-31,1 0 4 15,-5 0-3-15,1 0 0 0,4-2 1 16,-5-1-1-16,5-3 0 16,-1 0 5-16,4-3-4 15,-4-1 3-15,1-2-3 16,-5 0-1-16,-2-3 1 16,-1 0-4-16,-3-1 2 15,0 1 1-15,-4 0 0 0,-3 0 0 16,-3-7 0-16,-4 10 2 15,0-3-1-15,-7 0-9 16,0 3 6-16,1 2 1 16,-1 4 1-16,0 4-6 15,0-1 5-15,0 3 0 0,4 0 1 32,-1 3 0-32,1 0 0 15,3 4 0-15,0 2 0 16,0 0 0-16,4 4 0 0,-1-1 0 15,1 7 0-15,3 6 0 16,-4-3 0-16,4-4-3 16,0-2 2-16,4-1 1 15,3-2 0-15,0-1 2 0,0 1-1 16,0-7 5-16,3-3-5 16,0-3 0-16,8 1 0 15,-4-4 1-15,6 0-1 16,-2-3 5-16,-1-3-5 15,0 0-5-15,1-4 3 16,-1 1 0-16,0-3 1 0,4-6 2 16,-4-10-1-16,1 3-1 15,-1 1 1-15,0 2-1 16,4-2 0-16,-7 2 0 16,0 1 0-16,3-1 0 15,-3 4 0-15,3 0-3 0,1 2 2 31,-1 1 4-31,-3 3-3 0,0 0-5 16,-4 2 4-16,4 4 0 16,-4 0 1-16,1 3 0 15,-4 0 0-15,-1 0-3 16,1 3 2-16,-3 3 1 16,3 4 0-16,-4-1-3 15,1 3 2-15,-1 4-2 0,-3 5 2 16,0 7 6-16,0 0-4 15,0-4-3-15,-3-2 2 16,-1-1 0-16,1 1 0 16,-1 3 5-16,-3-7-4 15,4-3 0-15,-4 1 0 16,4-4-1 0,-4 0 0-16,7-5 2 15,-7-1-1-15,3 0-3 16,1 0 1-16,3-3 6 15,0-3-4-15,0 0 0 16,3-3 0-16,4 0-1 16,0 3 0-16,3-3-3 0,1 0 2 15,3-3 1-15,0 3 0 16,-1-4 0-16,5 1 0 16,-1 0 0-16,4 0 0 15,-4 0 0-15,-3 0 0 0,0-1 2 16,0 1-1-16,-4-3-1 15,0-9 1-15,-3-1-1 16,0-2 0-16,0-1 2 0,0 4-1 16,0-4 2-16,0 0-2 15,0 1-1-15,0 2 1 16,0 1 7-16,0 0-6 16,3-1-7-16,1 4 5 31,-1 2-1-31,0 1 1 15,1 3 0-15,-1 3 0 0,-3-1-3 16,0 4 2-16,0 0 4 16,0 3-3-16,0 0 3 15,0 0-2-15,0 6-3 16,3 1 1-16,-3 2 4 16,3 3-3-16,1 0-8 15,-1 4 6-15,4 2 7 0,0 1-5 16,0 5 4-1,-7 4-3-15,3-6-3 0,-3-1 1 16,-4-2 1-16,1-1 0 16,-4 1 2-16,0-4-1 0,0 4-3 15,-4-4 1-15,4-3 6 32,-3-3-4-32,-1 1-3 0,-2-1 2 15,-5-3 5 1,1 0-4-16,-1-3-3 15,4 0 2-15,-3-3 5 0,0 0-4 16,-1 0-3-16,1 0 2 16,-1 0 0-16,1-3 0 15,0 0-26-15,-1 0 21 0,1 0-55 16,0 0 47-16,3 0-119 16,0 3 102-16,3-3-242 15</inkml:trace>
  <inkml:trace contextRef="#ctx0" brushRef="#br0" timeOffset="49210.3411">8683 1473 332 0,'-10'-6'151'0,"10"6"-119"0,3-3-41 15,1 3 61-15,-1 0-43 0,-3 0 39 16,0 0-36-16,0 0 2 16,0 0-9-16,0 0-52 0,-3 0 38 15,-1 0-390 1</inkml:trace>
  <inkml:trace contextRef="#ctx0" brushRef="#br0" timeOffset="63723.6732">-495 2871 56 0,'-18'0'26'0,"18"-3"-21"0,0 3-6 16,4 0 61-16,3-3-47 0,0 0 63 15,0 0-58-15,-1-3 20 16,-2 3-27-16,-4-1 29 15,0 1-30-15,0 3 17 0,-4 0-19 16,1 3 20-16,-4 4-21 16,0-1 8-16,0 6-11 15,0 0 6-15,4 7-7 0,-1-1 4 16,1-2-6-16,-1-1 9 16,1-6-8-1,3 1 7-15,0-4-6 16,0 0 6-16,0-6-6 15,7 0 4-15,-4-9-6 16,8-1 6-16,-1-5-6 16,-3 3 0-16,0-1 0 0,0 4-1 15,3 0 0-15,-3 0 0 16,0 3 0-16,-7 3-3 16,4 9-17-1,3 0-117-15,0 0 106 16,3 0-193-1</inkml:trace>
  <inkml:trace contextRef="#ctx0" brushRef="#br0" timeOffset="63147.3623">-270 2517 80 0,'0'-9'36'0,"0"6"-29"0,3-7-9 0,1 7 69 0,-1 0-53 16,-3 0 31-16,4 3-32 15,-4-3 17-15,0 0-22 16,0 3 18-16,0 0-19 0,0 0 13 16,0 0-15-16,-4 3 11 15,1 0-11-15,-1 3-1 0,1 1-2 16,-1 2 1-16,1-6-2 15,3 3 8-15,0-3-7 16,0 0 10-16,0 0-9 0,0-3 16 31,0 0-15-31,0 0 7 0,0 0-8 0,0-3 4 16,0 0-6-16,0 0 3 16,0 0-3-16,0 0-1 15,0-3 1-15,0 0 7 16,0-1-6-16,0 1-4 15,0 0 2-15,0 3 0 32,0 0-6-32,0 0 5 15,3 0-134-15,1 0 105 16</inkml:trace>
  <inkml:trace contextRef="#ctx0" brushRef="#br0" timeOffset="64154.7415">-128 2976 200 0,'-18'0'92'0,"15"0"-73"0,3-3-24 0,0 3 5 15,0 0-1-15,0 0 34 16,0 0-27-16,0 0 30 16,0 0-27-16,0 0 12 0,0 0-15 0,0 0 24 15,0 0-22-15,0 0 18 16,3-10-19-16,-3 4 10 15,4-6-12-15,-4 6 2 16,0-3-5-16,3-1-1 16,-3 1 0-16,0 0 4 15,0 3-4-15,4 0-5 0,-4 6 3 16,0 6 0-16,0 0 1 16,-4 9-3-1,1 4 5-15,-1-7-2 16,4 3 0-16,4-2 1 15,-1-4 1-15,4-3-1 0,0-3-40 32,4 0 31-32,2-3-202 15,5-3 163-15,-4-15-102 16</inkml:trace>
  <inkml:trace contextRef="#ctx0" brushRef="#br0" timeOffset="66806.8539">980 2505 240 0,'-14'-16'108'0,"7"16"-85"0,4-6-29 0,3 6 13 16,0 0-7-16,0 0 14 0,0 0-11 16,0 0 15-16,3 6-13 15,1 0 9-15,-1 7-11 0,1-1 13 16,3 4-12-16,-4-1 17 0,1 6-16 15,-1 7 12-15,1 0-12 16,-1 0 5-16,0 2-7 31,1 1 1-31,-4 3-3 0,3 12 5 16,1-6-5-16,-1-6 9 16,-3-3-8-16,4-6-1 15,-4-4 0-15,0-6-4 16,0 1 2-16,0-4 6 15,3-3-4-15,-3 1 3 16,0-10-3-16,-3 3-29 0,6-6 23 16,1 0-100-16,-4-13 81 15,3-8-223 1,4-1 190-16,-3 0 7 16</inkml:trace>
  <inkml:trace contextRef="#ctx0" brushRef="#br0" timeOffset="67511.4917">1025 2539 200 0,'-10'-10'92'0,"6"7"-73"0,4 0-24 0,4 0 55 15,-1 0-40-15,1-3 27 0,3 0-27 16,0-4 8-16,3 4-12 15,7 0 7-15,4-6-10 0,0 9 16 16,0-10-15-16,-1 4 7 16,5 0-8-16,-1 3 6 15,0 3-6-15,4 9-2 16,-7 3 0 0,-4 0 7-16,-3 4-6 15,-4 2 5-15,-6 0-6 0,-8 4 9 0,-6 6-8 31,-8-1 2-31,-2 4-3 16,-1-3-1-16,-10-4 1 16,3-2-1-16,4-1 0 0,3-3 2 15,4-2-1-15,3-4 2 16,0-3-2-16,7 0-3 16,0-3 1-16,7-3 4 15,7 0-3-15,7-3-2 16,0 0 1-16,3 0 4 0,4 0-3 15,0 0-2-15,3 3 1 16,0 0 1-16,4 3 0 0,-4 0 0 31,-3 3 0-31,0 0-3 16,-1 4 2-16,-2 2 1 0,-4 3 0 16,3 1 2-16,-10 2-1 15,-4-2-1-15,-6 8 1 0,-1 7 4 31,-3-3-4-31,-6-4 17 0,-5-2-14 16,-2 0 7-16,-1-7-8 16,0 0-5-16,0 1 2 15,4-4 5-15,-4 0-4 16,0-2 0-16,4-7 0 16,3 0-1-16,0-3 0 15,0 0-6-15,7 0 5 0,1 0-36 16,2 0 28-1,1-3-57-15,3 0 50 16,0 0-66-16,10-4-125 16,7-5 156-16,1-10-29 15</inkml:trace>
  <inkml:trace contextRef="#ctx0" brushRef="#br0" timeOffset="67943.1291">1552 2483 252 0,'-11'-6'111'0,"15"6"-87"0,-1 3-30 0,-3-3 32 15,0 0-22-15,0 0 33 0,7 3-29 16,-7 6 11-16,4 4-13 16,-1-1 12-16,4 3-13 0,-4 1 6 15,4 5-8-15,-3 7 9 16,-1 3-9-16,1 0 4 0,-4 3-5 16,0 2 2-16,0-2-3 15,0 13 5-15,3-7-5 31,-3-3 0-31,4-7 0 0,-4 1-1 16,0-9 0-16,0-1 5 16,0-5-4-16,0-4 3 15,3-3-3-15,-3 0-17 16,0-9 12-16,0 0-96 16,4-9 78-16,6 0-272 15</inkml:trace>
  <inkml:trace contextRef="#ctx0" brushRef="#br0" timeOffset="68529.7481">1978 2702 216 0,'-7'-6'98'0,"7"6"-77"0,0-3-26 0,0 3 30 16,3 0-21-16,-3-4 33 16,-7 4-29-16,0 0 6 15,0 0-10-15,-3 0 8 0,3 4-9 0,-3-1 2 16,-1 0-4-16,1 3 5 16,0 0-5-16,-1 3 6 15,1 4-6-15,3 2 3 16,0 0-3-16,0 1 8 15,4 2-7-15,-1 10 7 16,4-7-6-16,0 7 1 0,4 0-3 16,2-3 2-16,1-7-2 15,4 0 2-15,3-2-2 16,3-4 8-16,4-3-7 16,-1 1 7-16,1-7-6 15,4-3 4-15,-1-3-6 16,0-4 0-1,4-8 0-15,-7 3 1 16,3-13-1-16,-10 4 2 0,3-4-2 16,-10 0-1-1,3 1 1-15,-6-1-1 16,-8 0 0-16,-6 4 5 16,-1 2-4-16,-2 4-3 0,-1 3 2 15,-4 2 0-15,1 1 0 0,3 3 0 16,-3 3 0-16,7 0-9 15,-4 3 7-15,3 0-60 16,4 3 48-16,4 0-87 16,3-3 76-1,10 6-203 1</inkml:trace>
  <inkml:trace contextRef="#ctx0" brushRef="#br0" timeOffset="69072.1263">2463 2686 192 0,'-4'-3'85'0,"4"3"-67"0,0-3-23 0,0 3 25 15,0 0-17 1,0 0 41-16,0 0-1 15,0-6-30-15,-3 9 1 16,-1-3-11-16,1 0 4 16,-1 0-6-16,-3 0 9 15,0 3-8-15,0 0 7 16,-3 0-6-16,0 0 6 16,-1 1-6-16,1-1 1 15,0 0-3-15,3 3 5 16,0 0-5-16,0 0 11 15,0 3-9-15,0 1 4 0,3 2-5 16,1 0 8-16,-1 1-8 16,4 2-4-16,0 0 2 15,0 1 5-15,4-1-4 16,3 4 6-16,0-1-6 16,3 7 0-16,4-4 0 15,0-2 4-15,3-4-4 0,7-3 3 0,-3 1-3 16,0-4-1-16,3 0 1 15,-3-3 4-15,0-3-4 16,-4-3-3-16,0 0 2 31,1 0 0-31,-4 0 0 16,-7 0-31-16,3 0 24 16,-3-3-59-16,-4 0 51 0,-3 0-134 15,4 0 115-15</inkml:trace>
  <inkml:trace contextRef="#ctx0" brushRef="#br0" timeOffset="69518.7241">2764 2548 236 0,'-4'-6'105'0,"8"0"-83"0,-1 2-28 32,-3 4 57-32,0 0-41 0,0 0 44 15,0 0-41-15,4 4 22 0,-4 2-25 16,0 3 8-16,0 0-13 0,0 7-1 16,0 5-2-16,0 1 12 15,0-1-10-15,0 1 0 16,0 2-2-1,0 4 1-15,0 0-2 0,0 0 2 16,0 5-2-16,0-5 2 16,0 6-2-16,0-6 2 0,0-4-2 15,0-2-1-15,0-4 1 16,0-2 4-16,0-4-4 16,0-3 0-16,0-3 0 31,0-6-35-31,0 0 27 0,7-15-62 15,0-10-40-15,3 4 80 16,0-4-190 0,4-2 169-16,4-1-10 15</inkml:trace>
  <inkml:trace contextRef="#ctx0" brushRef="#br0" timeOffset="70056.2834">3041 2591 160 0,'0'-3'75'0,"3"3"-59"0,-3 3-20 16,0-3 70-16,0 0-53 16,0 0 49-16,0 3-46 15,0 0 25 1,-13 0-16-16,-1 6-17 0,0-2 11 0,-3-1-15 16,-1 6 3-16,1-3-5 31,0 1 5-31,-1-1-6 15,1-3 3-15,0 0-3 0,-1 0 2 16,5 0-2 0,-1 1 5-16,0-1-5 0,3 0 0 15,1 0 0-15,3 0 4 0,0 0-4 16,4 0 6-16,-1 1-6 16,1-1 6-16,3 0-6 15,0 3 11-15,3 0-9 16,4-2 2-16,4-1-4 15,-1 3 5 1,4 0-5-16,3 0 3 16,4 1-3-16,0-1-3 15,-1 0 1-15,1 3 4 16,3 4-3-16,1-1 3 16,-1 7-2-16,-3-7-3 15,-4 1 1-15,0-4 9 16,-3 0-6-16,4-3-4 0,-8 1 2 15,0-4 5-15,-3 0-4 16,0 0 0-16,-3-3 0 0,-4-3-4 16,0 0 2-16,3 0-44 15,-3 0 35-15,0 0-159 16,11-3-81 0</inkml:trace>
  <inkml:trace contextRef="#ctx0" brushRef="#br0" timeOffset="72473.3719">3360 2874 172 0,'-14'0'78'0,"14"0"-61"0,0 3-21 16,0-3 67-1,0 0-2-15,0 0-43 16,0 0 13-16,7 0-24 15,0 0 16-15,3 0-18 0,4 0 18 16,3 0-18 0,4-3 7-16,3 0-9 15,7 0 1-15,1 0-3 16,-1 0-1-16,0 0 1 0,0 0-1 16,4-3 0-16,3-1-28 15,-4 1 22-15,-2-3-259 16,-1 0 207-1,0 0-52-15</inkml:trace>
  <inkml:trace contextRef="#ctx0" brushRef="#br0" timeOffset="72123.7521">3387 2723 204 0,'-24'0'92'0,"21"0"-73"0,3 0-24 0,0 0 13 16,0 0-7-16,0 0 53 15,3 0-43-15,4 0 28 0,3 0-29 16,8 0 8-16,-1-3-12 0,14 0 7 16,0 0-10-16,8 0-1 15,-5 0-1-15,1-3 1 16,3 3-1-16,0-7-1 16,-3 1 1-16,-4 3-1 0,-3 0 0 31,-8 3 2-31,-2 0-1 15,-5 0-51-15,-2 0 39 16,-8 3-150-16,-3 9 125 16,-10 0-118-16</inkml:trace>
  <inkml:trace contextRef="#ctx0" brushRef="#br0" timeOffset="71406.2174">3588 2520 196 0,'-3'-9'88'0,"3"6"-69"0,3 0-24 16,-3 3 61-16,4-6-45 0,-1 6 44 15,-3 0-42-15,0 0 19 16,0 0-23-16,0 0 3 0,0 0-8 15,4 9 11-15,-4 0-11 0,0 3 6 16,-4 7-7-16,4 2 6 16,-3 4-6-16,3 0-2 15,-4 2 0-15,1 4 1 16,-8 3-1-16,1 0-3 16,3 6 1-16,-7 6 6 0,4-3-4 15,-1-9-3-15,5 0 2 16,-1-6 8-16,0-7-6 31,0-2-4-31,3-4 2 16,1 0-53-16,3-5 41 0,0-10-105 15,0 0 90-15,10-6-207 16</inkml:trace>
  <inkml:trace contextRef="#ctx0" brushRef="#br0" timeOffset="71773.688">3758 2508 192 0,'-3'-13'85'0,"3"10"-67"16,3 3-23 0,-3 0 41-16,0 0-29 0,0 0 45 15,0 0-40-15,0 7 32 0,0 5-33 16,0 0 8-16,-7 4-13 0,0 2 4 0,0 10-7 15,0-1 12-15,0 1-11 32,-3 0 6-32,3 3-7 15,0-1 4-15,0 1-6 16,0 6 0-16,0 3 0 16,-3-3-1-16,3-3 0 0,4-6 2 15,-1-4-1-15,1-2-1 16,3-4 1-16,0-2-24 15,0-7 18-15,0-3-48 16,0-6 40-16,0 0-120 16,3-3 103-16,1-3-162 15</inkml:trace>
  <inkml:trace contextRef="#ctx0" brushRef="#br0" timeOffset="72994.493">4222 2739 272 0,'-21'0'121'0,"18"0"-95"0,3 0-33 0,0 0 15 16,0 0-8-16,0 0 30 15,3 0-23-15,4 0 31 16,0 0-29-16,0 0 10 0,7 0-13 16,7 0 4-16,0 0-7 0,-1-3 1 15,1 0-3-15,0-1-1 16,0 1 1-16,-1 3 1 16,-2-3-1-16,-1 3-12 15,-3-3 9-15,-4 3-67 16,-3 0 54-16,-3 0-126 0,-4 0 108 15,-4 3-160-15</inkml:trace>
  <inkml:trace contextRef="#ctx0" brushRef="#br0" timeOffset="73306.5157">4149 2951 188 0,'-17'-18'85'0,"14"36"-67"0,6-9-23 0,-3-9 22 16,0 3-15-16,0-3 59 16,0 0-48-16,0 0 43 0,7 4-42 15,3-1 21-15,1 3-25 0,-1-6 24 16,4 0-25-16,3 0 15 15,4 0-18-15,7-6 3 16,0-1-7-16,3 1-15 16,0 0 11-16,4 0-14 15,-1-6 12-15,4-1-273 16,0-2 217-16,-3-3-80 16</inkml:trace>
  <inkml:trace contextRef="#ctx0" brushRef="#br0" timeOffset="228704.3013">10010 2705 48 0,'3'-9'23'0,"4"9"-19"0,4-16-5 0,-8 13 50 16,4 0-39-16,-4 0 56 0,1 0-50 16,-1 0 46-16,1-6-47 15,-1 2 18-15,-3 7-24 16,0-6 9-16,0 6-13 0,0-6 11 16,0 3-12-16,-3 0 6 15,-1 6-7-15,1-6-2 16,-1 9 0-16,1-3 1 0,0 0-1 15,-4 0-3-15,0 7 1 0,0-1-2 16,0 0 2-16,0-3 1 16,0 0 0-16,4 4 5 15,-1-1-4-15,1 0-5 16,-4 0 3-16,3 1 8 31,-3 2-5-31,4 0 2 16,-1 1-3-16,1-1-3 0,-1 0 1 15,1 4 15-15,-1-4-11 16,4 0 4-16,0 7-5 16,0-1 5-16,0 4-6 15,0-1 0-15,0-2 0 16,0-1 1-16,0-2-1 0,4-4 2 16,-4 0-2-16,3-3 8 15,1 1-7-15,-1-1 7 16,1-3-6-16,-1 0 1 15,1 3-3-15,3-5 2 16,0-1-2-16,0 0 8 16,-1-3-7-1,1-3-1-15,0 0 0 16,4-1-1-16,-1 1 0 0,-3-3 2 16,3 3-1-16,-3 0-1 15,7 0 1-15,-3 0 4 16,-1-3-4-16,0 3 6 15,1-4-6-15,-1 4 9 16,-3-12 0-16,0-10-1 16,0 4-6-1,0 2 7-15,-4 1-8 16,1 3 7-16,-1-1-6 16,-3 1 6-16,0-1-6 15,0 1 6-15,-3 0-6 16,-4-1-2-16,0 4 0 0,3 0-1 15,1-1 0-15,-7 4 0 16,-1 0 0-16,1-1 5 16,-1 4-4-16,1 0-3 15,-4 0 2-15,0 0 0 16,0 3 0-16,1 0-31 16,-5 0 24-1,4 3-112-15,1 0 92 16,2-7-255-16</inkml:trace>
  <inkml:trace contextRef="#ctx0" brushRef="#br0" timeOffset="227744.1138">9646 2662 52 0,'0'-19'26'0,"4"19"-21"0,-1 0-6 15,-3 0 84 1,0 0 1-16,0 0-58 16,0 0 18-16,0 0-33 0,0 0 21 15,0 0-24-15,0 0 26 0,0 0-25 16,4 10 9-16,-4-4-12 15,3 0-2-15,-3 0-2 16,0 0 1-16,0 0-2 16,0 0-3-16,0 4 1 0,0-1 4 15,0 0-3-15,0 3 0 16,0 4 1-16,0-1-4 16,0 1 2-16,0 2 4 15,0 1-3-15,-3 5 0 16,-1-2 1-16,4 6 1 0,-3-1-1 15,3-5-3-15,-4-4 1 16,4 1 1-16,0-4 0 16,0 0 0-16,0-2 0 31,0-1-3-31,0 4 2 16,0-7 6-16,0-3-4 15,0 0 0-15,0 0 0 0,0-6-10 16,0 0 7-16,0 0-77 15,0-3 61-15,4 0-220 16</inkml:trace>
  <inkml:trace contextRef="#ctx0" brushRef="#br0" timeOffset="226532.9472">9210 2619 116 0,'0'-19'52'0,"0"19"-41"0,0 0-14 16,0 0 46-16,0 0-35 15,0 0 34-15,0 0-31 16,0 0 0-16,3 9 15 0,1-2-21 16,-1-1 2-16,1 0-5 15,-4 0-2-15,0 6 1 0,0 1 7 16,0-4-6-16,0 3 2 15,-4 1-3-15,1 2 2 16,-1 0-2-16,1 4-3 16,-1-1 1-16,1 1 4 0,3-1-3 31,0 10 3-31,0-7-2 16,0 10-3-1,0-3 4-15,0-6-2 16,0-4 0-16,0-3 1 15,0 1-1-15,0-4 0 16,0 0 0-16,0-2 0 0,0-4-34 16,0 0 27-16,3-3-160 15,1 0 129 1,-1-3-35-16</inkml:trace>
  <inkml:trace contextRef="#ctx0" brushRef="#br0" timeOffset="227156.1709">9428 2656 52 0,'-4'-3'26'0,"4"-1"-21"0,4 1-6 0,-4-3 28 16,3 3-22-16,-3 3 88 0,4-3-72 16,-1 0 37-1,-3 0-14-15,0 3-32 16,4-3 12-16,-4 9-18 0,0-6 13 15,0 0-3 1,0 0-11-16,0 0 9 16,3 0-11-1,1 3 7-15,-1 0-7 16,-3 0-2-16,0 6 0 16,0-9-1-16,0 10 0 15,0-1 2-15,4 3-1 0,-1 1-3 16,-3-1 1-16,0 3 1 15,0 1 0-15,0 2 2 16,0 1-1-16,4-1-3 0,-1 1 1 16,-3-4 9-16,0 16-12 15,0-4 4 1,0-2 3-16,0-3-3 16,0-1 0-16,0-2 1 15,0-4-1-15,0-3 0 16,0-2 2-16,0-1-1 0,4-3-9 15,-4-3 6-15,0-3-35 16,0 0 28-16,0 0-71 16,6 0 61-16,-2-3-188 15</inkml:trace>
  <inkml:trace contextRef="#ctx0" brushRef="#br0" timeOffset="223701.9428">10446 2520 100 0,'-3'-3'46'0,"3"9"-37"0,3-3-11 0,-3-3 61 0,0 6-47 16,0 0 43-16,4 0-41 0,-1 0 27 16,-3 4-31-16,0-4 18 0,0 3-21 15,4 3 10-15,-4 3-12 32,3 0 5-32,-3 1-7 15,0-1 1-15,0 0-3 16,0 3 2-16,0 1-2 0,0-1-1 15,0 3 1-15,0 1 4 16,-7-4-4-16,7 3 6 16,0-2-6-16,-7-4 3 15,4 6-3-15,-1 4 5 16,4-7-5-16,-3 0 3 16,-1-3-3-16,1-2-3 15,-1-1 1-15,1 3 4 16,0-3-3-16,3-3 0 0,-4 4 1 15,1-4-4 1,3 3 2-16,0 0 1 16,0-3 0-16,0 0-59 15,0-3 46-15,0 4-68 32,-7-4 61-32,0 0-108 15,7 3 98-15,0 0-51 16</inkml:trace>
  <inkml:trace contextRef="#ctx0" brushRef="#br0" timeOffset="223003.4268">10658 2550 80 0,'-4'-6'39'0,"4"3"-31"0,0 3-10 15,0 0 49-15,4-3 33 16,2 3-59-16,-6 0 21 0,4 0-31 15,3 0 18-15,-7 0-22 16,0 0 25-16,3 6-24 0,1 0 12 16,-4 0-14-16,0 3 2 15,0 0-6-15,0 6 5 0,0 6-6 16,0-2 3-16,0-1-3 16,0 0 8-1,0 0-7-15,0 3-4 16,0 0 2-16,0 0-3 15,0 0 2-15,0-3 1 16,0 0 0-16,0 6 5 0,0 6-4 0,0-2-3 16,3-4 2-16,-3-3 3 15,0-3-3-15,4-6 0 32,-4 0 1-32,0 0 1 15,0-3-1-15,3 0-3 0,-3-3 1 16,0 0-19-16,0 0 16 15,0 0-66-15,0-6 54 16,0 0-128-16,0 0 110 16,-3 6-86-16</inkml:trace>
  <inkml:trace contextRef="#ctx0" brushRef="#br0" timeOffset="218578.0873">11717 2568 80 0,'4'-3'36'0,"-4"0"-29"0,3 0-9 0,-3 3 49 0,7 0-37 16,-3-3 36-16,-1 0-35 15,1 0 26-15,-1 0-28 16,-3 3 21-1,0-3 0-15,0 0-22 0,-3 0 17 16,-1 0-20-16,1 3 7 16,-1-3-9-1,4 3 4-15,-3 0-6 16,-1 0 0-16,1 0 0 16,3 0-1-16,-7 0 0 15,3 3 0-15,-2 0 0 0,2-3-3 16,-3 0 2-16,0 3 4 15,4 0-3-15,-4 3 3 16,3 0-2-16,-3-3 2 16,4 3-2-16,0 0 2 15,-4 0-2-15,3 0-1 16,1 0 1-16,-4 0-1 0,3 0 0 16,1 6 2-1,-1 1-1-15,1-1 2 16,-4 0-2-16,4 0-6 0,-1-3 4 0,1 0 6 15,-1 0-5-15,1 0 1 16,-1 3 0-16,1 0 4 16,-1-3-4-16,1 3-3 15,3 0 2-15,0 0 3 16,0 0-3-16,3 0 6 31,1 0-5-31,-1-3 3 0,1 3-3 16,3-3 5-16,0 0-5 15,-1 6 0-15,1 1 0 16,0-4 4-16,4 6-4 16,-1-6 9-16,0 0-8 0,-3-3 2 15,4 0-3-15,-1 0 2 16,1-3-2 0,-1 0 5-16,0 0-5 15,-3-3 0-15,0-3 0 16,0 3 1-16,0-3-1 0,0 0-1 15,0 0 6 1,0-9-5-16,0 0 3 16,0 3-3-16,0-9-1 15,0 3 1-15,-1 0-1 16,1 3 0-16,0 0 0 16,0 0 0-16,0 0 5 15,0 0-4-15,0-1 0 16,0 1 0-16,0-3 1 15,-4 0-1-15,1 3 2 16,-1-3-2-16,1 0 2 0,-1 3-2 0,1-3-3 16,-1 3 1-16,1 0-5 15,-1 0 5-15,1 0 8 16,-1 3-5-16,-3-3-1 16,0 3 0-16,0 0 4 31,0 0-4-31,-3-3-3 0,-1 0 5 15,1 0-3-15,-1 3 0 16,1 0 1-16,-4-6-1 16,0 3 2-16,0 0-1 15,0 0-3-15,0 2 1 16,0 1 6-16,-3 0-4 31,3 3-3-31,0 0 2 0,0 0-3 16,0 0 2-16,0 0 1 15,0 0 0-15,0 3 2 16,0 0-1-16,4-3-6 0,-1 3 4 16,1-3-22-16,-1 3 17 15,1 0-36 1,0 0 32-16,-1 3-35 0,4-3 34 16,0 0-84-16,0 0 73 15,0 0-167 1</inkml:trace>
  <inkml:trace contextRef="#ctx0" brushRef="#br0" timeOffset="219708.2538">12081 2559 152 0,'0'0'69'0,"0"3"-55"0,-3-6-18 0,3 3 48 15,0 0-36-15,0 0 34 0,0 0-31 16,0 0 22-16,0 0-24 16,0 0 14-16,0 0-17 0,0 0 14 15,0 0-15-15,0 0 14 16,0 0-14-16,0 0 17 15,0 0-17-15,0-3 7 16,0 3-9-16,0 0 9 0,0 0-9 16,0 0 2-16,0 0-4 15,0 0-1-15,0 0 1 16,0 0 7 0,0 0-6-16,0 0-1 15,0 6 0-15,0 0-1 0,0 0 0 16,0-6 2-16,0 6-1 15,3 0-3-15,-3 3 1 16,0 3 4-16,0 0-3 16,0 4-2-16,-3-4 1 15,3 0 4-15,-4 0-3 16,4 0-5-16,-3-3 4 0,3 3 3 16,0-3-2-16,0 0 0 15,-4 0 1-15,4 0-1 16,0 0 0-16,0 0 0 15,0 3 0-15,0-3 0 16,0 0 0-16,0 0 2 16,-3 0-1-16,3 0-1 15,0 0 1-15,0-3-4 0,-4 3 2 16,4-3 4-16,0 0-3 16,0 3 0-16,-3 4 1 15,3-1-1-15,0-3 0 16,0 0 0-16,0-3 0 0,0 6-3 15,0 0 8 1,0 0-4-16,0-3-6 16,0 0 4-16,0 0 3 15,0-3-2-15,0 3 3 32,0-3-2-32,0 3-6 15,0-3 4-15,0 0 6 0,-4-3-5 16,4-3 1-16,0 3 0 0,0-3-4 15,0 0 2-15,0 6 6 16,0-6-4-16,0 0-3 16,0 0 2-16,0 0-3 15,0 0 2-15,0 0 4 16,0 6-3-16,0-6-2 0,0 0 1 16,0 0 9-16,0 0-6 15,0 0-1-15,0 0 0 16,4 0-7-16,-4 0 5 15,3 0 0-15,-3 0 1 16,0 0 2-16,0 0-1 31,0 0-3-31,0 0 1 0,4 0 1 16,-4 0 0-16,0 0-31 16,0-6 24-16,0 6-109 15,0-3 90-15,0 0-223 16</inkml:trace>
  <inkml:trace contextRef="#ctx0" brushRef="#br0" timeOffset="221707.2708">11243 2641 100 0,'3'-3'46'0,"1"3"-37"0,-4-15-11 16,3 11 66-16,1 1-51 0,-1 0 35 16,-3 0-35-16,0 0 21 15,4 0-25-15,-1 0 11 0,1 0-14 16,-4 0 10-16,3 3-11 16,1-3 8-16,-4 3-10 15,0 0 16-15,0 0-15 16,3 0 7-16,0 0-8 0,1 0-2 15,-4 0 0 1,0 0 4-16,3 3-4 16,-3-3-3-16,4 3 2 0,-1 15 3 15,4-2-3 1,-3-1 0-16,-4 0 1 16,0-3-1-1,0 3 0-15,0 0 0 0,0 3 0 16,0 0 0-16,0 3-3 15,0 0 2-15,0 0 1 16,-4 6 0-16,-3 7 2 16,4-4-1-16,3-3-1 15,-4-3 1-15,1-3-1 16,3-3 0-16,0-3-3 0,0-3 2 16,0 0-47-16,0-3 38 15,0-3-157 1,0-6 130-16,3 0-84 15</inkml:trace>
  <inkml:trace contextRef="#ctx0" brushRef="#br0" timeOffset="222369.4421">11000 2571 60 0,'4'-6'29'0,"-4"3"-23"0,3 3-7 16,-3 0 92-16,4 0-72 15,-1 0 53-15,-3 0-53 16,0 0 17-16,0 0-25 0,0 0 12 0,0 0-17 16,4 3 14-16,-4 3-15 15,0 0 9-15,0 0-11 16,0 3-1-16,0 3-1 0,0 7 1 16,-4-4-1-16,1 3-1 15,-1 0 1-15,1 3-1 16,-1 0 0-16,1 3 2 15,0 0-1-15,-1 0-1 16,1 3 1-16,-1-3-1 16,1 7 0-16,3-4-3 0,0-3 2 31,0-6 6-31,0 0-4 0,0-3-3 0,0 0 2 31,0-3 3-31,0-3-3 16,0 0-2-16,0 0 1 0,0 0-52 0,0-3 41 0,0-6-169 31,0 0 140-15,0-3-51-16</inkml:trace>
  <inkml:trace contextRef="#ctx0" brushRef="#br0" timeOffset="263428.5543">8067 2588 96 0,'0'-3'42'0,"0"3"-33"0,0 3-11 0,0-3 35 16,0 0-26-1,0 0 25-15,0 0-23 0,0 0 28 16,0 0-28-16,0 0 21 16,0 0-22-16,0 0 13 0,3 3-16 15,-3-3 14-15,0 12-8 16,0-3-8 0,0 7 2-16,0-1-1 15,0 1-3-15,0-1 2 16,-3 0-2-16,-1 4-1 15,4-1 1 1,-3 1-1-16,3-1 0 16,-4 1 0-16,4-1 0 15,0 7 2-15,0-4-1 16,0 10-1 0,0-3 1-16,0-6-1 0,0-4 2 15,0-3-1-15,0-2 2 16,0-4-2-16,4 0-1 15,-4 0 1-15,3-2-1 16,1-1 0-16,-1 0-12 16,-3-6 10-16,0 0-56 0,4 3 46 15,3 0-97 1,-4 0 83-16,1-3-95 16</inkml:trace>
  <inkml:trace contextRef="#ctx0" brushRef="#br0" timeOffset="264064.3146">8347 2643 64 0,'4'-3'29'0,"-4"3"-23"0,0 0-7 0,0 0 61 16,0 0-47-16,0-6 49 31,0 3-47-31,0 3 21 0,0 0-26 16,-4-3 16-16,4 9-19 15,0-6 18-15,0 6-18 0,0-3-4 16,0 3-1-16,0 1 3 16,0-1-4-16,0 3 3 15,0 0-3-15,0 0 2 16,0 4-2-16,0-1-1 0,0 3 1 0,0 1 1 15,0 2-1-15,0 1-3 16,0-1 1-16,-3 1 4 31,3-1-3-31,0 10 0 0,0-3 1 16,0-4-1-16,-4-2 0 0,4-1 2 16,-3-3-1-16,-1-2-1 15,4-1 1-15,0-3 1 16,0 1-1-16,0-1-1 15,0-3 1-15,0 0-4 16,0-6 2-16,4 3-2 0,-4-3 2 16,0 9 4-16,0-9-3 31,3 4-44-31,-3-4 34 0,7 0-133 16,-3-4 110-1,3 4-73-15</inkml:trace>
  <inkml:trace contextRef="#ctx0" brushRef="#br0" timeOffset="264927.6976">8624 2686 52 0,'0'-6'23'0,"4"6"-19"0,-4 0-5 0,0 0 53 16,0 0-41-16,0 0 32 15,0 0-31-15,0 3 18 0,-4-3-22 16,1 3 27-16,-1 0-27 16,1 1 5-16,0-1-9 15,-1 0 5-15,1 0-6 0,-1 0 4 16,1 0-6-16,-1 0 3 16,1 3-3-16,-8 0 2 15,8 0-2-15,-4 4 2 0,0-1-2 16,-3 0 5-16,6 0-5 15,1 4 9-15,-1-1-8 16,1 0-7 0,-1 1 5-16,1-1 5 15,3 6-5-15,0 1 4 16,0 3-3-16,0-1-3 16,0-2 1-16,0-1 4 15,0 0-3-15,0-5 3 16,7-4-2-16,0 3-3 15,0-2 1-15,3-4 6 0,-3 0-4 16,0-3 0-16,0-3 0 16,3 0 1-16,1 0-1 15,2 0-3-15,1-3 1 16,-3 0 4-16,3 0-3 16,-4-3 3-16,0-7-2 0,1 1-3 15,-4 0 1-15,0-7 23 16,-4 4-17-1,1-1-2-15,-1 1 4 16,0 0-6-16,-3 2 6 0,0 1-6 16,0 0 9-16,0-1-8 15,0 1 7-15,0 0-6 32,0-1 4-32,-3 4-6 0,0 0 6 15,-1 0-6-15,1-1-3 16,3 4 2-16,-4 0 5 15,1 0-4-15,-1 0-5 16,1 3 3-16,-1 0-39 16,1 0 31-16,-4-1-67 15,0 4 59-15,3 0-136 16,1 0 117 0</inkml:trace>
  <inkml:trace contextRef="#ctx0" brushRef="#br0" timeOffset="265781.6235">8919 2646 104 0,'-4'-3'49'0,"8"3"-39"0,-4 0-12 16,0 0 52-16,0-3-40 15,0 0 39-15,0 0-36 0,0 0 26 16,3 0-3-16,-3 3-26 15,0 0 15-15,0 0-19 16,0-3 20-16,0 9-20 16,0-6 17-16,0 0-18 15,-3-3 9-15,3 3-10 16,0 0 9 0,0 0-4-1,0 3-6-15,3 0 4 16,-3-3-6-16,0 0 0 0,0 3 0 15,0 0-4-15,0 3 2 16,0-3 6-16,0 7-4 16,0-1 0-16,0-3 0 15,0 3-7-15,0-3 5 0,0 4 3 16,-3-1-2-16,3 3 0 16,0 1 1-16,0-1-1 15,-4 0 0-15,4 1-3 16,-3 2 2-16,3 0 1 15,-4 1 0-15,4-4 2 16,-3 6-1 0,-1 10 2-16,4-6-2 15,-3-4-3-15,3-2 1 16,0-1 1-16,0-3 0 16,0 1 2-16,0-4-1 15,0 0-1-15,0-3 1 0,0 0-1 16,0 1 0-16,0-4 0 15,0-3 0-15,-3 3 2 16,3 3-1 0,-4 0-1-16,4 0-2 15,-3 3 1-15,3-2 1 0,-4-4 0 16,4 0 0-16,0 0 0 16,0 0 2-16,0 0-1 15,0-3-3-15,-3 3 1 0,-1-3 1 16,4 0 0-16,0 0 2 15,0 0-1-15,0 0-3 32,0 0 1-32,4 0-122 15,3-3 96-15,0-3-226 16</inkml:trace>
  <inkml:trace contextRef="#ctx0" brushRef="#br0" timeOffset="272728.4039">7028 2643 56 0,'0'-3'29'0,"0"3"-23"0,3 0-7 16,-3 0 28-16,0 0-22 15,0 0 32-15,0 0-28 16,0 0 30-16,0 0-30 0,0 0 21 15,0 0-22-15,0 0 7 16,0 0-11-16,4 9 1 0,-1 1-4 16,-3-1-1-16,0 0 1 31,0 0 4-31,0 1-4 16,0 2-3-16,-3 0 2 0,-1 1 0 15,4 2 0-15,0 0 0 16,-3 1 0-16,-1-1 2 15,4 1-1-15,0-1-1 16,0 6 1-16,0-2 1 0,0 6-1 16,0-4-3-16,0 1 1 15,0-4 4-15,0-2-3 16,0-4 0-16,0 0 1 16,0-3-1-16,0 1 0 0,0-4-26 15,0 0 21-15,4-3-108 16,-4-3 88-1,7 0-58-15</inkml:trace>
  <inkml:trace contextRef="#ctx0" brushRef="#br0" timeOffset="273396.0076">7229 2649 20 0,'-4'0'13'15,"8"-3"-11"-15,-1 3-2 0,-3 0 37 0,0 0-29 16,10 0 25 0,1 0 18-16,-4 0-38 31,0 0 23-31,0 0-27 0,-1 0 23 15,1 0-24-15,-3 0 12 16,-4 0-14-16,0 0 5 0,0 0-8 16,0 0 15-16,0 0-14 15,3 0 4-15,-3 0-6 0,0 0 2 16,4 10 0 0,-4-1-3-16,0 0 5 15,0 0-5-15,0 1 0 16,0 2 0-16,0 0-1 0,0 0 0 15,0 4 2-15,0-1-1 16,-4 1-1-16,4-1 1 16,-3 0-4-16,-1 1 2 31,4-4 1-31,0 0 0 0,0 4 0 16,0-1 0-16,0 4 0 15,0-1 0-15,0-2 2 16,0-4-1-16,0 0 2 15,0-3-2-15,0-2-9 16,0-1 6-16,0-6-83 16,0 0 67-16,7 0-151 15</inkml:trace>
  <inkml:trace contextRef="#ctx0" brushRef="#br0" timeOffset="274266.323">7582 2643 44 0,'3'-3'19'0,"-3"3"-15"0,0 0-5 0,0 0 59 0,0 0-46 0,0 0 29 15,-3 3-30-15,-1-3 17 16,1 10-7-1,-1-4-15-15,1 0 12 0,0 0-14 16,-1 0 12-16,1 0-12 0,-1 0 3 16,1 4-5-16,-1-1 10 31,-3 3-9-31,4 1 7 16,-1 2-7-16,1 0-2 0,-1 1 0 15,1-1-1-15,-1 1 0 16,4-4 2-16,0 9 2 15,0 10-3 1,0-6-1 0,4-4 1-16,-4-2-1 0,3-4 2 15,1-2-1-15,-1-4 2 16,1-3-2-16,-1 0 5 16,1-3-5-16,3 0 3 15,0-3-3-15,0 0-1 16,-1 0 1-16,1 0 4 15,4-9-4 1,-1 9-5-16,1-9 3 16,-1 0 0-16,-3 2 1 15,0 1 2-15,0-9-1 0,3 3-1 16,-3-1 1-16,-4 4-1 16,1 0 0-16,-1 0 2 15,1-1-1-15,-4 1-1 16,0 0 1-16,0 0-1 0,0-1 0 15,0-2 0-15,-4 3 0 16,4-4 11-16,-3 4-9 16,-1 0 3-16,1 0-4 15,3 0-1-15,-3-1 1 16,3 4 1-16,-4 0-1 16,4 0-3-16,0 0 1 0,0 3-2 15,-3-1 2-15,-4 1-38 16,7 0 30-16,0 3-67 15,0 0 59-15,0 0-100 16,0 0 89 0,0 0-32-16</inkml:trace>
  <inkml:trace contextRef="#ctx0" brushRef="#br0" timeOffset="275063.2865">7824 2677 80 0,'4'0'39'0,"-4"0"-31"0,7 0-10 0,-7 0 58 16,0 0-45-16,0 0 39 15,0 0-37 1,3 0 23-16,-3 0-26 16,0 0 14-16,0 0-18 0,0 0 8 15,0 0-10-15,4 3 3 16,-4 3-5-16,0 1 8 16,0-1-8-16,-4 0-1 15,1 3 0-15,-1 0 7 16,1 4-6-16,-1-1-4 0,1 3 2 15,-1 1 5-15,-3-1-4 16,7 1 0-16,0-1 0 0,0 0 4 16,0 4-4-16,0-4 3 15,0 4-3-15,0-1-3 16,0 1 1-16,4-1 6 16,-4-3-4-16,3-2 0 15,1-1 0-15,-1-3 1 0,-3 1-1 16,4-4-6-16,-1-3 4 31,4 0 11-31,-7-3-8 16,7 3 3-16,0-3-4 15,0 0-1-15,0 0 1 16,0-3-1-16,0 0 0 0,0 0 5 16,3 0-4-16,-3 0-3 0,0-4 2 15,0 4 3-15,0-3-3 31,-4-6-2-31,1 3 1 0,-1-1 9 16,-3-5-6-16,4 3-4 16,-4-1 2-16,0 1-3 15,3 0 2-15,-3 3 4 16,0-1-3-16,0-2 9 16,0 3-7-16,0-4 10 15,-3 4-9-15,-1 0 2 16,1 0-4-16,3-1 2 0,-4 1-2 15,1 0 2-15,-1 0-2 16,1 3-3-16,-4-1 1 16,3 1 4-16,1 0-3 0,-1 0-2 31,1 0 1-31,0 3-61 16,-1-3 49-16,4 2-259 15</inkml:trace>
  <inkml:trace contextRef="#ctx0" brushRef="#br0" timeOffset="285011.1364">5822 2649 56 0,'0'-3'29'0,"0"3"-23"0,4-15-7 0,-1 12 31 0,1 6-24 16,-4-3 23-16,0-3-22 15,0 0 25-15,0 3-24 16,0 6 12-1,0-3-11-15,0 3-6 16,0-3 1-16,0 0-3 0,-4 7 8 31,1-1-2-31,3 0-4 16,-4 3 4-16,1 1-6 16,3-1 3-16,-4 3-3 0,-3 1-1 15,7-1 1-15,0 1 1 16,0-1-1-16,0 0 2 15,0 1-2-15,0-4 2 16,0 0-2-16,0 7 8 0,0 2-7 16,0 1 2-16,0-4-3 15,7-2 2-15,-7-4-2 16,0 0-3-16,0-2 1 16,0-1 1-16,0-3 0 15,0 0 0-15,0-6 0 16,0 6-3-16,0-6 2 0,0 3-33 15,0-3 27-15,0 0-113 16,4 0 93 0,-1-3-45-16</inkml:trace>
  <inkml:trace contextRef="#ctx0" brushRef="#br0" timeOffset="285783.0336">6082 2674 68 0,'0'0'32'0,"0"-12"-25"0,0 18-8 31,0-6 39-31,0 0-30 16,0 0 19-16,0 3-19 16,-3 0 15-16,-1 0-18 15,1 0 9-15,-1 0-10 0,1 3 6 16,-1 1-7-16,1-1-2 0,-1 0 0 15,1 0 4 1,-1 3-4-16,1 1 14 0,0 2-11 0,-1 0 9 16,1 1-10-16,-1 2-1 15,1 0-1-15,3 1-1 16,0-4 0-16,0 10 2 16,0-4-1-16,3 7 2 15,1-4-2-15,-1-5 2 16,4-1-2-16,0-3 2 0,0 1-2 15,0-4 19-15,0-3-16 16,3 0 13-16,0-3-12 16,1-3 2-16,-1 0-5 15,1 0 2-15,-1-3-3 32,0 0 5-32,1-9-5 0,3 3 6 15,-4-7-6-15,0 1 11 16,-3 2-9-16,0 1 2 15,-3 0-4-15,-1-4 5 16,1 4-5-16,-4-3 3 16,-7-1-3-16,7 4 2 0,-4 0-2 15,1-1 2-15,-8 1-2 16,1 3-3-16,3 0 1 0,0-1 9 16,0 1-6-16,0 3-7 15,0 0 5-15,0 3-1 31,1 0 1-31,2 0-3 16,1 3 2-16,-1 0-2 16,1 0 2-16,3 0-52 15,0 0 41-15,0 0-88 0,0 0 76 16,7 0-132 0</inkml:trace>
  <inkml:trace contextRef="#ctx0" brushRef="#br0" timeOffset="286248.138">6356 2683 68 0,'0'0'32'0,"-4"0"-25"0,4 0-8 0,0 0 67 15,0 0-52-15,0 0 48 0,0 0-46 16,0 0 23-16,0 0-29 16,0 3 14-16,0-3-18 15,0 3 8-15,0 4-10 0,0-1 1 16,0 0-4-16,0 0 5 31,0 3-5-31,0 1 0 0,0 2 0 16,0 0 1-16,0 4-1 15,4-1 2-15,-4 0-2 16,0 1-3-16,3 5 1 16,-3 10-2-16,4-9 2 15,-4 2 1-15,3-2 0 16,-3-4 5-16,4-2-4 0,-4-1 0 16,3-3 0-16,-3-2 1 15,0-4-1-15,0 0-3 16,0-6 1-16,0 6-8 15,7-6 7-15,0 0-80 0,0-3 64 16,-4 0-170 15</inkml:trace>
  <inkml:trace contextRef="#ctx0" brushRef="#br0" timeOffset="286896.3926">6557 2702 72 0,'-7'-3'36'0,"10"0"-29"0,4 3-9 0,-7 0 30 16,4 0-23-1,-1 0 44-15,0 0-38 16,1 0 26-16,-4 0-27 16,3 0 31-16,-3 0-31 15,0 0 15-15,0 0-19 0,0 0 17 16,0 0-18-16,0 0 9 0,0 0-10 16,0 0 12-16,0 0-12 15,0 0 12-15,0 0-12 0,4 0 9 16,-4 0-10-16,0 0 4 15,3 0-5-15,-3 0-1 16,4 0 0-16,-4 0-4 16,3 3 2-16,1 0 1 15,-1 3 0-15,1 0 2 16,-4 3-1-16,0 1 2 0,0 2-2 16,0 0 2-16,0 1-2 15,0-1 8-15,0 3-7 16,0-2-4-16,0-1 2 15,0 0 0-15,0 0 0 16,-4 7 2-16,4-4-1 16,0-2-1-1,-3 5 1 1,3 1-1-16,-4-7 2 16,4 0-1-16,0-3-1 15,-3 1 1-15,3-1 1 16,0-3-1-16,0 0-3 0,0 0 1 15,0 1-10-15,0-7 8 16,3 6-77-16,4-6 62 0,0 0-214 16,3 0 179-1,4-3 5-15</inkml:trace>
  <inkml:trace contextRef="#ctx0" brushRef="#br0" timeOffset="291777.8935">4884 2600 48 0,'-4'-3'23'0,"4"0"-19"0,0 0-5 16,0 3 39-16,0 0-30 15,0 0 36-15,0 0-33 16,0-3 40-16,0 3-39 0,0 0 25 15,0 0-27-15,0 0 17 0,0 0-20 16,0 0 10-16,-3 3-12 0,3-3 13 16,-4 0-13-16,4 3 3 15,-3 9-3 1,-1 7-1 0,1-4-2-16,3 1-4 15,-4 2 1-15,-3 1 1 16,1 2 0-16,2 1 0 0,1-1 0 15,-1 1 0-15,1-1 0 16,-1 7 2-16,4 3-1 16,0-3-1-16,0-7 1 31,0-2 1-31,0-4-1 0,0-3-1 16,0 1 1-16,0-4-1 15,0-3 5 1,7 0-4-16,-7-3-5 15,4 0 3-15,-1 0 3 16,1-3-2-16,-1-3-44 16,0 3 34-16,4-3-170 15,4-21 87 1</inkml:trace>
  <inkml:trace contextRef="#ctx0" brushRef="#br0" timeOffset="292576.8176">5109 2643 88 0,'0'-3'42'0,"0"3"-33"0,3 0-11 16,1-6 10-16,-4 3-7 16,0 0 51-1,0 0-22 1,0 0 10-16,0 6-28 16,0-6 5-16,-4 9-13 15,-3-3 1-15,4 3-4 0,-1-3 5 16,1 6-2-1,-1 1-2-15,1-1 7 16,0 0-7-16,-1 0 10 16,1 1-9-16,-1-1 7 15,1 0-7-15,-1 0 1 16,1 4-3-16,-1-1-3 0,1 0 1 0,-1 4 4 16,4-1-3-16,0-3 6 15,0 4-5-15,0-4 0 16,0 0 0-16,0 7 10 31,4-4-9-31,-1-2 3 16,1-4-4-16,-1 0 8 0,1-3 4 15,-1-3-9-15,8 0 1 16,-5-3-4-16,1 0-3 16,7-6 4-16,-3 0-2 15,-1-3 0-15,0 0 1 31,1-1 1-31,-1 1-1 16,-3 0-3-16,0 0 1 0,0-1 1 16,0 1 0-16,-4 0 2 15,1 0-1-15,-1-1 11 16,-3 1-10-16,0 0 5 16,0-3-5-16,0 2-1 15,-3-2 0-15,-1 3 1 16,1 0-1-1,-1-1-6-15,1 4 4 0,0 0 3 16,-1 0-2-16,4 0 0 16,-3 3 1-16,-1 0-1 15,1 3 0-15,-1 0-26 16,1 0 21-16,3 0-52 16,-4 0 44-16,4 0-98 15,0 0 85-15,0 0-121 16</inkml:trace>
  <inkml:trace contextRef="#ctx0" brushRef="#br0" timeOffset="293129.0932">5282 2625 116 0,'0'-16'52'0,"0"19"-41"0,3-6-14 0,-3 3 54 16,0 0-41-16,0 0 36 16,0 0-34-16,0 0 22 15,0 0-25-15,0 0 9 0,0 0-13 16,0 0 2-16,0 7 9 31,4-1-12-31,-1 0 4 16,-3 3-6-16,0 0 2 15,4 1-3-15,-4-1-1 16,0 3 1-16,0 0-4 16,0 1 2-16,0 2 12 15,0 1-9-15,0 2 3 0,0 1-4 16,0-1-6-16,0 0 4 0,0 7 6 15,0-3-5-15,0 2 1 16,0 1 0-16,0-4-1 16,0-2 0-16,-4-4 2 15,4 1-1-15,0-4 5 16,4 0-5-16,-4-2 3 16,0-1-3-1,0-3 2-15,0-6-2 16,0 0-3-16,0 0 1 15,0-3-30-15,0 0 24 16,3-3-143-16,1-4 117 16</inkml:trace>
  <inkml:trace contextRef="#ctx0" brushRef="#br0" timeOffset="294007.8236">5511 2677 52 0,'0'-3'23'0,"7"-12"-19"0,-1 9-5 16,-2 2 17-16,-1 4-13 31,1-3 63-31,-4 3-51 0,0 0 33 16,0 0-35-16,0 0 26 15,0 0-29-15,0 0 9 16,0 0-13-16,-4 0 7 0,1 0-10 16,-1 7 13-16,1-1-12 15,0 0 0-15,-4 0-2 16,0 0 1-16,3 0-2 0,-3 0 8 15,4 1-7-15,-4-1 2 16,3 3-3-16,-3 0 8 16,4 0-7-16,0 4 5 15,-1-1-6-15,1 0 0 0,-1 1 0 16,1-1 1-16,3 0-1 31,0 1-3-31,0-1 1 0,0 0 4 16,3 7-3-16,1-4 3 15,-1 13-2 1,1-7-1-16,-1-2 1 16,0-1-1-16,1-2 8 15,-1-4-6-15,1 0 10 16,3-2-9-16,-4-4 4 0,1 0-5 16,3-3 2-16,0 0-3 15,-4-3 5-15,4 0-5 16,0 0 6-16,0-3-6 15,0 0-3-15,0 0 2 16,0-3 3-16,0 0-3 16,-1-7-2-16,1 1 1 0,0 0 1 15,0-4 0-15,4 1 5 16,-1 3-4-16,-3-1 3 16,0 4-3-16,0 0 8 15,-4 0-7-15,1-1 2 16,-4 1-3-16,0-3 5 0,-4-1-5 31,1 1 3-31,-1 3-3 0,8-3-1 16,-8 2 1-16,1-2-1 15,-1 3 0-15,1 0 8 16,-1-1-6-16,1 1 5 16,0 0-6-16,-1 3-3 15,1-1 2-15,-4 1 0 16,0 0 0-16,0 0-3 0,0 3 2 15,0 0-80-15,0 3 63 16,4 0-262 0</inkml:trace>
  <inkml:trace contextRef="#ctx0" brushRef="#br0" timeOffset="118383.2924">3117 3878 168 0,'-7'-9'75'0,"7"6"-59"0,0-7-20 0,0 7 51 16,0 0-38-16,0-3 36 0,-3 0-34 15,-1-3 12-15,-3 6-17 16,0-4 16-16,1 1-17 0,-1 3 4 16,-11 6 2-1,4-3-9-15,-3 13 3 0,0-1-4 16,3 0-1-16,0 4 1 15,0 17 4-15,4-5-4 16,3 3 0 0,0-6 0-16,4-1 7 0,3-5-6 0,10 2 7 15,0-5-6-15,1-7 4 16,6 6-6-16,0-6 14 16,1 1-11-16,-1-7 6 15,0-3-7-15,4-9 4 31,-4 2-6-31,-3-5-3 16,0 0 2-16,-3-10-3 0,-5-6 2 16,-2 4 6-16,-1-1-4 15,-3-2-3-15,-3 8 2 16,-1 1 3-16,1-1-3 16,-4 4-5-16,0 2 4 15,0 4 3-15,4 3-2 0,3 0-42 16,0 3 34-16,0-3-82 15,0 6 69-15,0 0-182 16,7 0 156 0,0 0-30-16</inkml:trace>
  <inkml:trace contextRef="#ctx0" brushRef="#br0" timeOffset="119205.0394">3270 4115 244 0,'-18'3'111'0,"29"-6"-87"0,-4-3-30 16,-7 6 57-1,3 0-41-15,1 0 27 16,2 0-27-16,5-3 3 16,-1 3-9-16,8-6-3 0,-1 2 0 15,4 1-1-15,-1 0 0 16,-2 0-82-16,-1 0 65 15</inkml:trace>
  <inkml:trace contextRef="#ctx0" brushRef="#br0" timeOffset="119004.8997">3363 3810 148 0,'7'-9'65'0,"3"3"-51"0,8-3-17 16,-8 5 60-16,1-2-46 15,-1 0 42-15,0-3-40 0,1-7 30 16,-1 4-32-16,-3-9 11 0,3 2-16 16,1 1 2-16,-8-1-6 15,-3 1-4-15,0-4 2 16,-3 1 8-16,-1 2-6 15,1 1 5-15,-4-4-6 16,0 4-3-16,0 2 2 0,-3 1 3 16,-1 9-3-16,1-4 0 15,0 17 1-15,3-4-1 16,0 3 0-16,0 3 2 16,0 0-1-16,0 1 2 15,3 2-2-15,1 3 8 16,0 1-7-16,-1 8 2 0,4 4-3 31,0-3-1-31,0-1 1 0,0 1 10 16,0 0-9-16,4 2 5 15,-1 1-5-15,0 3 5 16,1 3-6-16,-1 12 3 16,1-9-3-16,-1 3 2 15,1-3-2-15,-1-3 2 16,-3 9-2-16,0-3 5 0,0-6-5 15,0-4 3-15,0 1-3 16,0-3 2-16,0-4-2 16,4-2 11-16,-4 0-10 15,0-4 8-15,3-3-7 16,1-2 4-16,-4-1-6 16,3-3-5-1,-3-6 3-15,4 7 6 16,-4-10-5-16,0 0-18 15,0 0 14-15,0-3-75 16,0-4 62-16,0-2-145 16,-4-3 124-16,1 0-146 15</inkml:trace>
  <inkml:trace contextRef="#ctx0" brushRef="#br0" timeOffset="120234.0199">3522 4084 192 0,'-10'-6'88'0,"10"6"-69"0,-10 0-24 0,6 0 72 15,4 0-54-15,0-6 58 16,0 6-54-16,4 0 17 16,-1 0-24-1,11 0-1-15,3 0 0 16,1 0-7-16,-1-3-1 16,4 0 0-16,0 0-1 0,-1-4 0 0,1 7-31 15,3-3 24-15,4 0-134 16,0-6 109-16,-1 6-186 31</inkml:trace>
  <inkml:trace contextRef="#ctx0" brushRef="#br0" timeOffset="119967.3473">3654 3786 204 0,'-3'-10'92'0,"10"7"-73"0,6-3-24 15,-6 3 16-15,4-3-10 16,6 0 37-16,4 3-30 31,0-4 22-31,-1-5-22 0,-2 3 13 0,-1-13-16 16,0 10 6-16,-3-3-8 15,-3-1-2-15,-1 1 0 16,-3-1 1-16,-7 1-1 16,0 0 2-16,-4-1-2 15,1-2-1-15,-4 2 1 16,0-5-4-16,0 12 2 0,-7-7 6 16,4 13-4-16,0-6 0 15,-4 6 0-15,0 3-1 16,3 3 0-16,-2-3 2 15,2 9-1-15,1 0 8 16,-1 1-7-16,4 2 7 0,1 0-6 16,-1 4 12-16,0 2-11 15,3 1 3-15,1 2-5 0,-1 1 5 16,1-1-6-16,-1 4 6 16,4-1-6-16,-3 4 0 31,3 0 0-31,0 0 1 15,0 5-1-15,0 7 8 16,0 1-7-16,0-5 7 0,0 1-6 16,0 0-2-16,0-3 0 15,0 6 1-15,0-3-1 16,3-6-1-16,1 0 1 16,-4 3 1-16,0-4-1 15,3-2 2-15,-3 0-2 16,0-4-1-16,0 4 1 0,0-3 1 15,0 3-1-15,0-4-1 16,0-2 1-16,0-4 4 16,-3-6-4-16,3-2 0 15,0-1 0-15,-4-6-1 16,1 0 0-16,-1-18-56 31,1-1-38-31,0 1 69 0,-4-4-145 16,0-2 132-16,0-7-99 15</inkml:trace>
  <inkml:trace contextRef="#ctx0" brushRef="#br0" timeOffset="120821.4705">4077 3844 192 0,'13'-9'88'0,"-9"9"-69"0,3-6-24 0,-4 3 67 16,-3-1-50-16,0 1 40 15,0-3-38-15,-7 6 9 16,4 0-16-16,-4 0 4 0,-3 0-8 16,-1 0 1-1,-3 0-3-15,1 0 2 16,-5 9-2-16,-3-2 5 15,-3 2-5-15,3-3 3 16,4 6-3-16,0-2-3 16,3-1 1-16,4 0 1 15,-1 0 0-15,4 7-3 16,4-4 2-16,6 10 6 16,4-7-4-1,4 0 0-15,-1-2 0 16,4-1-1-16,3-3 0 0,0-3 0 15,4 0 0-15,7 1 0 0,-4-1 0 16,-3 0 0-16,0 3 0 16,-4-3 0-1,-7 4 2 1,-3-1-1-16,-7 3-1 16,-3-3 3-16,-14 7 6 15,-1-4-6 1,1 3 1-16,-4-2-3 15,0 5 8-15,-6-8-7 16,6-4 2-16,0-3-3 0,0 3 2 16,4-3-2-16,3-3-3 15,4-9 1-15,3 3-30 16,0-4 24-16,7 4-62 16,3-3 53-16,8 3-85 0,3-3 76 15,3-1-175 1</inkml:trace>
  <inkml:trace contextRef="#ctx0" brushRef="#br0" timeOffset="121437.5319">4208 4016 160 0,'4'3'75'0,"-1"1"-59"0,4-4-20 0,0 3 73 15,-4-3-55-15,1 0 40 16,10-3-15 0,7-1-27-16,-4-8 20 0,0 3-25 15,1-10 14-15,-5 4-16 16,1 0 0-16,-3 2-3 0,-1 1 1 16,-3 0-2-16,0-1 2 15,-4 1-2-15,-3 0 8 16,-3-1-7-16,-1 4 5 15,-2 0-6-15,-1 3 0 0,-7-3 0 16,0 9-4-16,-3-3 2 31,-1 3 4-31,4 0-3 0,-3 3-2 16,3 3 1-16,0 0-2 16,4-3 2-16,0 9 6 15,-1-2-4-15,1 2 3 16,-1 6-3-16,4 7-6 15,1-3 4-15,2-1 3 16,1 1-2-16,3-1 0 0,0-2 1 16,0-4 1-16,0 7-1 15,3-7-1-15,4 0 1 16,0 4 1-16,3-7-1 16,1-3 5-16,6 7-5 15,-3-10 6-15,7 6-6 16,-1-9-3-16,1 7 2 0,0-7 3 15,0 0-3-15,0-3 0 16,-4 0 1-16,0 0-4 16,-3 0 2-16,0 0-16 15,-4-3-76 1,-3-3 71-16,0-1-140 0,-3 4 123 31,-4-3-113-31</inkml:trace>
  <inkml:trace contextRef="#ctx0" brushRef="#br0" timeOffset="122429.911">4562 3826 128 0,'-18'-13'59'0,"18"13"-47"0,0 0-15 16,0 0 82 0,0 0-63-16,-3 0 57 15,3 0-55-15,-4 0 22 0,4 0-29 16,-3 0 33-16,3 0-34 0,0 0 15 16,0 0-18-16,0 0 10 15,0 0-12-15,0 0 8 16,0 0-10-16,3 0 10 15,8 6-10-15,6-3 4 16,0-3-5-16,4 0 2 16,3 0-3-16,1 0-1 15,-1-3 1-15,7-3-1 16,0 6 0-16,-3-3-62 16,0 3 49-16,-8 0-198 15,1 0 164-15</inkml:trace>
  <inkml:trace contextRef="#ctx0" brushRef="#br0" timeOffset="122033.7919">4659 3699 176 0,'-4'-24'82'0,"4"5"-65"0,4 4-21 0,-1 9 34 16,4-4-25-1,0 1 63-15,-4 0-52 16,1 0 38-16,-1-4-40 16,1 10 20-16,-1-3-24 0,-3-3 10 15,0 6-14-15,0 3 8 16,0 0-11-16,0 12-1 15,0-3 7-15,0 4-7 16,0 5-1-16,0 4 0 16,0-1-4-16,-3 4 2 0,3 3 6 15,0-1-4-15,-4 1-3 16,4 0 2-16,0 6 3 16,0 3-3-16,0-7 3 15,-3 1-2-15,3-3-6 16,0 0 4-1,0-4 8-15,0-5-5 0,0 2-7 16,0-2 2 0,0-1 2-16,0-2 11 15,0-1-8-15,3-3 3 0,1-3-4 16,3-5-1-16,0 5 1 31,-1-3-1-31,5-6 0 0,-1 0-3 0,1 0 2 16,-1 0-27-16,4-3 22 15,0 0-46-15,-4-6 40 16,1 5-68 0,6-2 61-16,-3 0-109 15,-4-3 98-15,0 3-121 16</inkml:trace>
  <inkml:trace contextRef="#ctx0" brushRef="#br0" timeOffset="122989.4419">5168 3995 232 0,'-7'0'105'0,"10"-16"-83"0,-6 7-28 16,3 6 55-16,0 3-40 16,3-3 16-16,-3 3-18 0,0 0-1 15,0 0-4-15,0 0 21 0,0 0-18 0,7 0 18 31,0 9-18-31,0-12 4 0,0 3-7 16,3-3 8 0,1 3-8-16,3 0-4 15,-1 0 2-15,1-3 3 0,7 3-3 16,-4-6-2-16,11 0 1 16,-4-3 1-1,-3 5-14-15,-4 8 11 0,-3-4-81 16,0 6 66-16,-3-3-164 15,-8 9 38 17</inkml:trace>
  <inkml:trace contextRef="#ctx0" brushRef="#br0" timeOffset="123516.0348">5199 4164 104 0,'-4'0'46'0,"1"3"-37"0,-1-3-11 0,4 0 97 0,-3 3-75 15,3-3 35-15,-3 0-39 16,-1 7 12-16,1-1-20 15,-1-3 15-15,4 6-18 0,-3-6 26 32,-1 0-23-32,4 0 12 0,0-3-14 15,0 0 16-15,0 0-17 16,0 6 21-16,0-6-20 16,0 0 14-16,0 3-15 15,0-3 9-15,0 0-11 16,4 0 7-16,-4 0-7 15,7 0 4-15,0 0-6 0,3 0 3 16,0 0-3-16,4-3-1 16,0 3 1-16,0 0-4 15,0-3 2-15,7 0 4 16,-1-6-3-16,-6 9 3 16,3 0-2-16,-3 0-1 15,-3 0 1-15,-1 0-4 0,-3 0 2 16,-4 0 4-16,-3 0-3 15,-3 3-58-15,0 0 45 16,-8 3-183-16,1-12-22 16</inkml:trace>
  <inkml:trace contextRef="#ctx0" brushRef="#br0" timeOffset="115167.0459">959 3678 128 0,'-3'-3'59'0,"3"-13"-47"16,3 7-15-16,1 6 46 0,3 0-35 16,-4-3 43-16,1 0-39 15,-1-1 22-15,1 1-24 16,-1 0 10-16,1 3-14 0,-1 0 19 16,0-3-19-1,1 6 0-15,-4 0-4 16,0 0 1-16,0 0-2 15,3 6-3-15,1 3 1 16,-1 7 6-16,-3 2-4 0,0 4-3 16,0 2 2-16,0 4 0 15,0 3 0-15,-3 3 0 16,3 3 0-16,0 6 2 16,0-3-1-16,0 0-3 15,-4-6 1-15,1-1 1 16,3-8 0-16,0 3 5 0,0-7-4 15,0 1 17-15,0-10-14 16,0 4 7-16,0-10-8 16,0-6 15-16,0 0-14 0,0-6 4 15,0 2 3 1,0-5-9-16,-4-3 3 31,4-10-4-31,0-5-1 16,-3-7 1-16,3 0-1 15,0 0 0-15,0-3 0 0,0 3 0 16,0 0 0-16,0 1 0 16,0-7-3-16,3 6 2 15,1-3 1-15,-1 6 0 16,1 3 0-16,-1 4 0 0,4-1 0 16,0 3 0-16,4 4-6 15,6 3 5-15,0 2-6 16,4 4 6-16,0 3 6 15,3 3-5-15,0 3-2 16,0 3 2-16,1 0-3 16,-4 3 2-16,-1 3 1 0,-2 4 0 15,-5-1 2-15,-6 3-1 16,-3 4-3-16,-8 8 1 16,-6-2 6-16,-4-3-4 0,0-1-5 15,-6-2 3-15,-1 5 8 16,0-2-5-16,0-4-4 31,0-2 2-31,4-4 3 16,0 0-3-16,3-2 0 15,4-4 1-15,3-3-1 16,0 0 0-16,3-3 2 0,4 0-1 16,0 0-1-16,11 0 1 15,-1-3-1-15,4 0 0 16,0-3 0-16,3 6 0 0,0-3 0 15,1 3 0-15,2 3 0 16,-2 3 0-16,-1 3-3 16,4 0 2-16,-4 0 4 15,-3 4-3-15,0 5 0 16,0 10 1-16,-4-6-1 16,-3 5 0-1,0-5-3-15,-4-1 2 16,-3-2 6-16,0-1-4 15,-3 1 0-15,-4-1 0 16,0-5 1-16,-3 8-1 0,-4-6 2 16,-3 1-2-16,-1 2 5 15,-6-2-5-15,0-4 0 16,-4-3 0-16,0 1-1 16,4-4 0-16,0 0 5 15,3-3-4-15,4-6 0 0,-1 3 0 16,5-3-4-16,2 0 2 15,1 0 1-15,3 0 0 16,3-1-45-16,4 4 35 16,7-9-72-16,4 3 63 0,-1-6-110 15,7 9 99-15,8-10-121 16</inkml:trace>
  <inkml:trace contextRef="#ctx0" brushRef="#br0" timeOffset="116179.4624">1469 3927 88 0,'3'-18'39'0,"4"15"-31"0,3 0-10 16,-3 3 35-16,0-4-26 16,0 1 62-16,0-3-53 15,-4 0 46-15,1 0-46 0,-1 0 31 16,-3 0-35-16,0-1 22 16,0 1-25-16,0 3 14 0,0-3-17 0,0 3 11 15,0 0-12-15,0 0 8 31,0-3-10-31,0 6 2 16,0 0-4-16,0 0-1 0,0 0 1 16,4 12-1-16,-4 0 0 15,0 1 0 1,3 8 0-16,1 4 0 0,-1 6 0 16,4-1 0-16,0-2 0 15,0-3 2-15,3-4-1 16,1-2-3-16,3-4 1 0,0 0 6 15,3 1-4-15,0-10 3 16,-3 0-3-16,0-3 2 31,0-3-2-31,-4 0 5 0,1-3-5 16,-1-6 11-16,-3 0-9 16,0-7 4-16,0 4-5 15,-4-10-6-15,1-8 3 16,-4 8 0-16,0-3 1 15,0 4 2-15,0 2-1 16,0 4-1-16,0 3 1 0,0-1-1 16,3 4 0-16,1 3-6 15,-1 3 5-15,-3 3 0 16,0 0 1-16,7 6 0 16,-4 10 0-16,4 8-3 15,0 1 2-15,-3 2-2 16,3 1 2-16,-4 0 4 0,1 9-3 15,-1 6 0-15,-3-6 1 16,0 3-4-16,0 0 2 16,0-3 1-16,0 9 0 15,-3 6 2-15,-1-5-1 0,1-4 2 16,-1-6-2-16,-3-4-3 31,0-5 1-31,-3-3 6 16,0-4-4-16,-1-5 6 0,1-7-6 15,-4 6 3-15,0-8-3 16,-3-7 2-16,-1-7-2 16,1-8-1-16,3 6 1 0,0-13 10 31,4 1-9-31,0-10-6 0,3 6 4 16,0 1 2-16,3-4-2 0,1 6-2 15,-1 1 1-15,4-4-2 16,0 10 2-16,4-4-5 15,-1 4 5-15,1 3 6 16,-1-1-5-16,1 4-41 16,-1 0 33-16,11 3-80 15,3 0-86-15,1-4 129 16,2 7-103 0</inkml:trace>
  <inkml:trace contextRef="#ctx0" brushRef="#br0" timeOffset="116679.5309">2030 3650 192 0,'-7'-31'85'0,"3"28"-67"0,8-3-23 16,-1 3 11-16,1-3-6 16,-4 6 64-16,0-3-50 15,3 0 31-15,-3 3-32 16,0 0-11-16,0 0 0 0,0 6 12 16,0 3-11-1,0 0 7-15,0 7-7 16,0 5 4-16,0 1-6 15,0-1 6-15,0 10-6 16,0-3 6-16,0 0-6 16,0 5 6-16,0 4-6 15,0-3 11-15,0-3-9 16,0-3 4-16,4-4-5 0,-4-2 5 16,6-1-6-16,1-2 3 15,4-4-3-15,-1-2-1 16,1-4 1-16,2 0 4 15,5-6-4-15,6-3 0 16,4 0 0-16,-4 0-1 16,0-3 0-16,-3 0 0 0,0-3 0 15,-4 6-42-15,-3-6 33 0,-4-4-104 16,-3 7 87-16,-7-9-218 16</inkml:trace>
  <inkml:trace contextRef="#ctx0" brushRef="#br0" timeOffset="117084.2484">1988 3758 176 0,'-17'-6'78'0,"13"6"-61"0,4 0-21 16,0 0 31-16,0 0-22 16,0 0 62-1,-7 0-20-15,4 0-32 16,-1 0 14-16,1 0-23 0,3 0 11 0,7 3 4 31,-7-3-15-31,7 3 11 16,0 0-12-16,-4 0 8 15,1 0-10-15,3 0 2 16,3 0-4-16,0 0 2 16,1-3-2-16,3 0-3 15,-1 0 1-15,5 0 1 16,-1 0 0-16,14 0-59 16,0 0-116-16,4 0 132 15,-4 0-147-15</inkml:trace>
  <inkml:trace contextRef="#ctx0" brushRef="#br0" timeOffset="117750.0199">2331 3875 228 0,'-10'3'101'0,"6"-3"-79"0,4 3-28 0,0-3 10 31,7 0-5-31,0 0 37 0,0 0-28 16,0 0 22-16,3 0-22 15,1 0 15-15,-1-3-17 0,4 0 17 16,3 0-18-16,-3-3 9 16,0-1-10-16,0-2 1 15,0 0-4-15,-4-3-1 16,0 2 1-16,-10-2 1 0,7 0-1 15,-10 3 2-15,-1-1-2 16,-6 1-9-16,0 3 6 16,-1 0 7-16,1 3-5 15,-4 0-7-15,0-1 5 0,0 4 7 16,0 0-5-16,4 0-7 31,-4 4 5-31,4 2 7 16,-1 3-5-16,1 0-2 15,0 4 2-15,-1 2 3 16,4-3-3-16,0 4-2 16,0 5 1-16,0 4 1 0,1 6 0 15,2-4 2-15,1-5-1 16,3-1 5-16,0-2-5 16,0-1 3-16,3-5-3 0,4 2 2 15,0 0-2-15,3 1 5 16,1-1-5-16,3-6 0 15,-1 4 0-15,5-4-4 16,-1-3 2-16,4 0 4 16,3 0-3-16,0-2 3 0,1 2-2 15,-5-6 2-15,1 0-2 16,-4 0-1-16,1 0 1 16,-4 0 1-16,-4 0-1 31,-3 0-3-31,0 0 1 15,0-6-69-15,-4 6 55 0,4 0-138 16,-3-4 117-16,3 1-147 16</inkml:trace>
  <inkml:trace contextRef="#ctx0" brushRef="#br0" timeOffset="138595.7414">6515 3742 120 0,'3'-6'55'0,"-3"3"-43"0,4-3-15 0,-1 6 63 0,-3 0-48 16,4-3 35-16,-4-6-12 16,0 3-25-16,0-4 24 0,-4 10-26 15,1-6 15-15,-1 3-17 16,1 0 6-16,0 3-9 0,-1 0 1 15,-3 0-3-15,0 0-1 32,0 0 1-32,0 0 1 15,0 6-1-15,4 0 2 16,-11 0-5 0,-3 1 2-16,3-4 0 0,0 6 0 15,0-3 2-15,4 3-1 16,-1 1-1-16,1-1 1 15,0 3-1-15,-1 0 0 16,1 1 0-16,3 2 0 0,0 1 5 16,0-1-4-16,4 0 3 15,-1 7-3-15,1 6-1 16,-4-7 1-16,7 7 4 16,-4-7-4-16,4 4 3 15,-3-3-3-15,3 2 5 0,0-5-5 31,7-4 3-31,-4 0-3 16,1 1 5-16,-1-4-5 16,1-3 3-16,3 7 3 15,3-1-6-15,-3-9-3 16,7 10 2-16,0-7 5 16,3 3-4-16,-3-2 6 15,0-4-6-15,0-3 6 16,-1 0-6-16,1-6 3 15,4 3-3-15,-1 0 2 0,0 0-2 16,0-6-1-16,-3-1 1 16,0-5 1-16,0 3-1 15,0 3 2-15,0-3-2 16,-4 2 2-16,1 1-2 0,-5-3 11 16,1 0-10-16,0-1 0 15,0 1-1-15,-3 0-1 16,-1 0 0-16,1-4 8 15,-1 4-6-15,1 0-7 16,-4 0 5-16,0-4 2 16,0-2-2-1,0 0-2-15,0-7 1 16,0 4-2-16,0 2 2 16,-4 1 15-16,1 3-11 15,-1-4-18-15,1 7 12 16,-1-3 18-16,1 2-13 0,-4 1 3 15,3 0-3-15,-3 0-7 16,4 2 4-16,-4 1 3 16,0 0-2-16,0 0-2 15,0 0 1-15,0-3 4 0,0 9-3 16,-3-7-2-16,0-2 1 16,-1 6 6-16,4-3-4 15,0 0 0-15,0 3 0 16,1 0-4-1,-1 0 2-15,0 0 1 16,0-1 0-16,3 1 0 16,1 0 0-16,-1 0-3 15,1 0 2-15,-1 3-2 16,1 0 2-16,3 0-38 16,0 0 30-16,0 0-61 0,0 0 53 15,3 0-101-15,4 0 90 16,4 3-172-1</inkml:trace>
  <inkml:trace contextRef="#ctx0" brushRef="#br0" timeOffset="139899.6209">6827 3795 112 0,'3'-6'52'0,"-3"6"-41"0,4-7-14 0,-1 7 57 0,1-3-43 31,-1 0 38-31,1 0-36 0,-1 0 29 16,-3 0-31-16,0 0 22 0,0 0-24 16,0 0 28-16,0 0-28 15,0 0 21-15,0 0-22 16,0-1 13-16,0 1-16 0,0 3 11 16,0 0-11-16,0 0 11 15,0 0-12-15,0 0 9 16,0 0-10-16,0 0 7 15,0 0-7-15,0 0-2 16,0 0 0-16,0 0 7 16,0 0-6-16,0 0 2 15,0 0-3-15,0 0 5 0,0 0-5 32,0 0 6-32,0 0-6 0,0 0 3 15,0 0-3-15,0 0 2 16,0 0-2-16,0 0 5 15,0 0-5-15,0 0 0 0,0 0 0 16,0 0-4-16,0 0 2 16,3 0-2-1,-3 0 2-15,0 0 1 0,0 0 0 16,0 0 2-16,0 0-1 16,0 0-6-16,0 0 4 15,4 7 3-15,-1-1-2 16,-3 3 3-16,4 0-2 15,-4 4-3-15,3-1 1 16,-3 3 1-16,4 1 0 0,-4-1 0 16,0 0 0-16,0 7 0 15,0 3 0-15,0-4 0 16,0 4 0-16,0-4 2 16,3-2-1-16,-3-1-1 15,0-2 1-15,0-4-1 16,0 0 0-1,0 4-3-15,4-4 2 16,-4 0 4-16,3-2-3 0,-3 5-2 16,0-6 1-16,0-3 4 15,0 4-3-15,0-4-2 16,0 0 1-16,0-3 6 16,0 9-4-16,0-2-3 15,0-1 2-15,0 0 0 0,0 0 0 16,0 0 2-16,0-2-1 15,0-1-6-15,0 0 4 16,0 0 3-16,0-3-2 16,0 0-2-16,0 0 1 15,0 0 4-15,0 0-3 16,-3-3 0 0,3 7 1-16,0-4-1 15,0 0 0-15,-4 0 0 16,4-3 0-16,-3 6 0 15,3-6 0-15,0 3 2 16,0-3-1-16,-4 3-3 16,4-3 1-16,0 0 4 0,0 0-3 15,0 0 0-15,0 0 1 0,0 0 1 16,0 0-1-16,0 0-3 16,0 0 1-16,0 0 6 15,0 0-4-15,0 0-5 16,0 0 3-16,0 0 0 15,0 0 1-15,0 0-70 16,0 0 55-16,0 0-135 0,7 0 115 16,-7 0-209-1</inkml:trace>
  <inkml:trace contextRef="#ctx0" brushRef="#br0" timeOffset="141929.4975">7412 3862 96 0,'0'-6'46'0,"4"3"-37"0,-4 3-11 0,0 0 47 32,0 0-36-32,0-3 27 0,0-3-26 15,0 6 28-15,0 0-29 16,0 0 24-16,-4-3-24 0,1 3 9 15,-1-3-13-15,1 3 13 16,-1 0-13-16,1-3 9 16,-1 3-11-16,1 0 13 15,-1-6-12-15,1 6 3 0,-1 0-5 16,1 0-1-16,0 0 0 16,3 0 4-16,-4-3-4 15,1-1 3-15,-1 4-3 16,1 0-1-16,-1 0 1 15,1 0 1-15,-1 0-1 16,1 0-3-16,-1-3 1 0,1 3 6 16,-1 0-4-16,1 0 3 15,0 0-3-15,-1-6-1 16,-3 6 1 0,4 0 1-16,-4 0-1 15,3 0 5-15,-3 0-5 16,4 0 3-16,-8 6 3 15,1-6-6-15,3 3 0 16,-3-3 0-16,-1 4 1 16,1-1-1-16,3-3 5 15,0 6-5-15,0-3 0 16,0 0 0-16,0 0 1 16,0 3-1-16,1 0-1 15,-1 0 1-15,3 1 1 0,-3-1-1 16,4 0-3-16,-4 3 1 15,3 7 1-15,-3-4 0 16,4 6 2-16,-1 1-1 16,1-4-3-16,0-2 1 15,-1-1 6-15,1 0-4 16,-1 0 0 0,1-5 0-16,-1 5-1 15,4 0-3-15,0 1 2 16,0-4 4-16,0 6-3 0,0-6 3 15,0 4-2-15,0-4-3 16,4 0 7 15,-1 4-7-15,1 2 2-16,-1-6-3 16,4-3 5-16,0 10-2 15,0-4 0-15,0-3 1 16,0 1-1-16,0-4 0 0,0 0 2 15,0-3-1-15,3 0-3 16,0 0 1-16,8-3 6 16,-5 0-4-16,1 0 0 15,-3 0 0-15,-1 0-1 16,0 0 0-16,1 0-3 16,-1 0 2-16,-3-3 4 15,0 0-3-15,4 0 0 0,-5 0 1 16,1 0-1-16,0 0 0 15,0 0 2-15,4-1-1 16,-1-2-3-16,-3 6 1 0,0-6 4 16,3 0-3-16,-3-3-2 31,0 6 1-31,0-3 6 16,3-1-4-16,1 1-3 15,-4-3 2-15,0 3-3 16,0-3 2-16,3 5 1 0,-7-2 0 15,4-3 2-15,-7 3-1 16,7-3 5-16,-7-4-5 16,4 4 0-16,-1-3 0 15,1 6 7-15,-4-4-6 0,0 1 5 16,-4-6-3 0,1-1-2-16,-1-2-2 15,1-1 1-15,-1 4 1 16,1 3-1-16,-1-1 2 15,-2 1 9-15,-1-3-9 16,0 6-1-16,0-4-1 16,0 4-1-16,0 0 0 31,-3-1 2-31,3 4-1 16,-4-6-1-16,4 9 1 0,0-3 1 15,-3 0-1-15,0 3-6 16,3-1 4-16,0 1 3 15,-4 3-2-15,1 0-5 16,0 0 4-16,3 0-31 16,0 3 25-16,3 1-42 0,1-1 37 15,3-3-78-15,3 9 69 16,1-6-229 0</inkml:trace>
  <inkml:trace contextRef="#ctx0" brushRef="#br0" timeOffset="142733.0447">7717 3786 120 0,'-4'-7'55'0,"4"7"-43"0,0-3-15 0,0 3 79 16,0 0-60-16,0-3 39 0,0 3-40 15,0-3 22-15,0 0-27 16,0 3 25-16,0-3-26 0,0 0 32 0,0 3-31 16,0 0 17-16,0-3-19 15,0 3 17-15,0 0-18 16,0 0 10-16,0 0-12 0,0 0-3 15,0 0-1-15,0 0 4 16,0 0-4-16,0 0 3 16,4 6-3-16,-1 0-1 15,1 0 1-15,-4 4-1 16,0-1 0-16,3 3 0 16,-3 0 0-16,0 4 0 15,0-1 0-15,0 7 0 16,0-1 0-16,0 7 0 0,0-6 0 31,-3 5-3-31,3-5 2 0,0-1 4 16,-4-2-3-16,4-1-2 15,-3-2 1 1,3-1 4-16,0 0-3 16,0 1 0-16,0 2 1 0,0-2-1 15,0-7 0-15,0 6 5 16,0 1-4-16,0-7-3 0,0 0 2 15,0 0 3-15,0-2-3 16,0-1-2-16,0-3 1 16,0 0 4-16,0 0-3 15,0-3 0-15,0 0 1 16,0 0-1-16,0 0 0 16,0 0-45-1,0 0 35-15,0 0-52 16,0 0 47-16,10-6-100 15,8 3-122 1</inkml:trace>
  <inkml:trace contextRef="#ctx0" brushRef="#br0" timeOffset="143605.4272">7994 3813 72 0,'-3'-9'36'0,"-11"6"-29"0,10-3-9 15,11 6 86-15,-3-3-67 16,-1 0 59-16,1 0-56 16,-1-1 20-16,0 1-29 15,1 0 33-15,-1 0-34 0,4 3 29 0,-3 0-29 16,-4-3 20-16,3 3-22 0,1 0 13 15,-1 0-16-15,1-3 20 16,-4 3-19-16,-4-3 5 16,8 3-7-16,-1 0-3 15,-3-3 0-15,0 3-4 16,4 0 2-16,-4 0 4 31,0 0-3-31,0 0-2 0,0 0 1 16,0 0 4-16,0 0-3 15,3 6-8-15,0 0 6 16,-3 0 10-16,0 4-7 16,0-1-3-16,0 3 2 15,0 0 0-15,0 4 0 16,0-1-9-16,0 7 7 0,0 6 10 16,0-4-7-16,0 1-6 15,0-4 5-15,-3 1 5 16,3-4-5-16,0 1-4 0,-3-1 3 15,3-2 8-15,0-1-5 16,-4 0-4-16,1 4 2 31,-1-7 0-31,1 1 0 0,6 2 0 16,1-6 0-16,-4-3 2 16,0 4-1-16,0-4-1 15,0 6 1 1,0-3-1-16,3 1 0 15,-3-4 0-15,0 0 0 16,0-6 0-16,4 3 0 0,-4-3 0 16,0 0 0-16,0 0 0 15,0 0 2-15,0 0-1 16,0 0-1-16,0 0 1 16,0 0-4-16,0 0 2 15,0 0-44 1,6 3-94-1,-2-9 105-15,3 3-214 16</inkml:trace>
  <inkml:trace contextRef="#ctx0" brushRef="#br0" timeOffset="144997.4055">8455 3853 56 0,'0'-9'26'16,"3"9"-21"-16,1-3-6 0,-4 3 70 0,3-3-55 15,1 0 29-15,-1-3-31 32,0 6 24-32,1-3-27 0,-1-1 26 15,-3 1-26-15,0-3 26 16,0 6-26-16,0-3 7 0,0 0-12 16,0 0 6-16,-3 0-7 15,3 0 6-15,-4 0-6 16,1 0 6-16,3 0-6 0,-3 3 1 15,-1 0-3-15,1 0 5 16,-1 0-5-16,1 0 9 16,-1 3-8-16,-3 0 13 15,0 0-11-15,0 0 0 0,0 0-2 16,1 0 7-16,-1 0-7 16,0 0 2-1,0-3-3-15,3 6 5 0,-3 1-5 16,0-4 3-16,4 6-3 15,0-3 5-15,-1 3-5 0,1 0 6 32,-1 1-6-32,1-1 9 15,-1 0-8-15,1 4-1 16,-1-4 0-16,1 12-1 16,-4-2 0-16,3-4 0 0,-2 1 0 15,2-1-3-15,1 0 2 16,-1-2 4-16,1 2-3 15,-1-3 0-15,1 4 3 16,3-4-2 0,-4 0-1-16,4 4 1 15,0-7 1-15,0 0-1 0,7 0-1 16,0 4 1-16,0-1-4 16,0-3 2-16,-4 1 4 15,4 2-3-15,0-3 3 16,0-3-2-16,0 0-1 0,0 1 1 15,0-7 1-15,3 3-1 32,1-3 2-32,-4 0-2 15,3 0-6-15,0-3 4 16,1 0 0-16,-4 3 1 0,3 0 0 16,-3 0 0-16,0 0 5 15,7-4-4-15,-4 1-5 16,1 0 3-16,3-6 3 15,-1 9-2-15,-2-12 0 0,-1 9 1 16,4-3-1-16,-4-1 0 16,1 1 2-16,-1-3-1 15,1 6-1-15,-4-3 1 16,-1 0-4-16,1-1 2 16,0 1 4-16,0 0-3 15,0-3 0-15,-3 3 1 0,-1-7-1 16,1 7 0-16,-1 0 0 15,0-3 0-15,-3 6 16 16,0-10-12-16,0 10-2 16,0-15 8-1,0-4-8-15,0 4 7 16,0 2-6 0,0 1 4-16,-3 0-6 15,0 2 9-15,-1 1-8 16,1 0-1-16,-1 6 0 0,1-4 4 15,-1 1-4-15,-3 0 6 16,0 0-6-16,0-1 6 16,1 1-6-16,-1 3 6 15,0-3-6-15,0 3 3 0,0-1-3 16,-4-2-1-16,-6 6 1 16,0-3 1-16,-1 3-1 15,1 0-9-15,0 0 6 16,0 0-58-16,-1 3 47 15,1 0-202-15,3 0 166 0,4-13-157 32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8:06.1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-4 44 88 0,'0'-3'39'0,"0"3"-31"0,0 0-10 0,0 0 38 16,0 0-29-16,0 0 26 15,0 0-24-15,0 0 6 16,0 0-11-16,0 0 15 16,0 0-15-16,0 0 7 0,0 0-8 0,7 0 6 15,0 0 5-15,0 0-10 16,0 0 6 0,0 0 1-16,3-3-8 15,-10 3 7-15,10 0-7 16,-3 0-2-16,0 0 0 31,0 0 10-31,0 0-9 0,0 0 3 16,3 0-4-16,1 0 8 15,-4 0-7-15,3 0 5 0,1 0-6 16,-1 0 3-16,0 0-3 16,1 0 8-16,-1-3-7 15,0 3-1-15,1-3 0 16,-4 3 1-16,10 0 5 15,0 0-6-15,-3 0 6 16,0 0-6-16,0-3 3 16,0 0-3-16,0 3-1 15,0-3 1-15,-1 3 1 16,1-3-1-16,0 3-1 16,0-4 1-1,0 4-1-15,3 0 0 16,0 0 0-16,1 0 0 15,-4 0 2-15,-1 0-1 16,5 0 2-16,-1-3-2 0,4-3-3 16,0 6 1-16,-1 0 4 15,1 0-3-15,0 0-2 16,0 0 1-16,-4 0 1 0,4 0 0 16,0 0 2-16,3 0-1 15,0 0 2-15,0 0-2 16,-3 0-3-16,0 0 1 15,7 0 4-15,-4 0-3 16,0 0-2-16,4 0 1 16,0 0 4-1,-1 0-3-15,-2 0 0 16,6 0 1-16,0 0-1 16,0 0 0-16,-3 0 0 15,0 0 0-15,-1 0 0 16,4 0 0-16,1 0 0 15,-1 0 0-15,0 0 2 16,-3 0-1-16,3 0-1 0,0 0 1 16,0 0-4-16,0 0 2 15,-3 0 4-15,0 0-3 16,-1 0 0-16,5 0 1 0,-1 0 1 16,0 0-1-16,0 0-3 15,-3 0 1-15,0 0 1 16,-1 0 0-16,4 0 2 0,-3 0-1 15,0 0 2-15,-4 0-2 16,0 0-3-16,1 0 1 16,2 0 4-16,-2 0-3 15,-1 0 0-15,0 0 1 16,0 0 1-16,4 6-1 31,0-6-3-31,3 0 1 0,-3 0 1 16,-4 0 0-16,0 0 0 15,0 0 0-15,-3 0 2 16,-4 0-1-16,1 0-1 16,3 0 1-16,-1 0-1 15,1 0 0-15,-4 0 5 16,8 0-4-16,-5 0 0 0,-2 0 0 16,-1 0-1-16,0 0 0 15,1 0 2-15,-1 0-1 16,0-6 2-16,1 6-2 0,-1 0-1 15,-3 0 1-15,0 0-1 16,0 0 0-16,-4 0 0 31,0 0 0-31,1 0 5 0,-4 0-4 16,0 0 3-16,-1 0-3 16,1 0-1-16,0 0 1 15,0 0-4-15,0 0 2 16,4-3 1-16,-11 3 0 15,13 0 2-15,-6 0-1 16,0 0-1-16,-7 0 1 0,11-3-1 16,-11 3 0-16,14 0-3 15,-8-3 2-15,1 3 6 16,-7 0-4-16,7 0 0 16,-7 0 0-16,4 0-1 15,-4 0 0-15,3-3 2 16,-3 3-1-16,0 0-3 0,0 0 1 15,0 0 4-15,0 0-3 16,0 0 0 0,0 0-2-16,0 0 1 15,0 0-142-15,-21 3-81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8:08.56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-1 18 60 0,'0'0'29'0,"-3"0"-23"0,6 0-7 16,-3 0 50-16,0 0-39 16,0 0 39-16,0 0-36 15,0 0 26-15,0 0-29 16,0 0 20-16,0 0-22 0,0 0 21 15,0 0-22 1,0 0 14-16,0 0-16 16,4 0 11-16,-4 0-11 0,0 0 8 15,7 0-10-15,-7 0 16 16,0 0-15-16,7 0 7 16,-7 0-8-16,6 0 4 15,-6 0-6-15,7 0 3 16,-3 0-3-16,3 0 2 0,0 0-2 15,0 0-1-15,3 0 1 16,0 0 1-16,1 0-1 16,3 0-1-16,3 0 1 15,0 0-1-15,1 0 0 16,2-3 0-16,1 0 0 16,3 3 2-16,1 0-1 0,-1-3-1 15,4 3 1-15,-4 0 4 16,4 0-4-16,3 0-5 15,0 0 3-15,0 0 3 0,-3 0-2 16,0 0-2-16,-1 0 1 16,4 0 4-16,-3 0-3 31,3 0-2-31,0-3 1 0,-3 0 1 16,3 3 0-16,4-3 2 15,-4 3-1-15,0 0-1 16,-3 0 1-16,0 0-1 15,-1 0 0-15,5 0 0 16,-1 3 0-16,0 0 0 16,0 0 0-16,0 0 0 0,0-3 0 15,1 0 0-15,2 0 0 16,-3 0 0-16,1 0 0 16,-1 0 2-16,0 0-1 15,0 0-1-15,0 0 1 16,0 0-4-16,4 0 2 15,0 0 4 1,-4 0-3-16,0 0-2 16,0 0 1-16,-3 3 1 15,3-3 0-15,-3 0 2 16,7 0-1-16,-4 0-1 16,0 0 1-16,-3 0-4 15,3 0 2-15,0 0 4 0,0 0-3 16,0 0 0-16,-3 0 1 15,0 0-4-15,-1 0 2 0,5 0 4 16,-5 0-3-16,1 0-2 16,0 3 1-16,-4-3 1 15,0 0 0-15,0 0 2 16,1 0-1-16,2 0-3 16,1 0 1-16,0 0 4 0,-4 0-3 15,0 0 3-15,1 0-2 16,-1 0-6-16,0 0 4 15,0 0 3-15,-3 0-2 16,0 0 0-16,-4 0 1 16,0 0 18-16,1 0-15 31,-1 0-1-31,-3 0-1 0,0 0 3 16,0-3-1-1,0 0-2-15,-4 0-2 16,4 0 1-1,-4 3-1-15,1-3 0 0,-5 3 0 16,1 0 5-16,-7 0-4 16,7 0 0-16,-7 0 0 15,7 0-1-15,-7 0 0 0,7 0 0 16,-7 0 0-16,7 0 2 16,-7 0-1-16,0 0-6 15,-3 0 4-15,3 0-45 16,-7 6 36-16,-14 3-310 31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8:10.4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 33 104 0,'0'-22'46'0,"4"22"-37"0,-8 0-11 0,4 0 33 16,0 0 19 0,0 0-36-16,0 0 25 15,11 3-15-15,-8 6-17 16,4-2 12-16,0-1-15 0,0-3 12 15,3 0-12-15,1 0 9 16,-1-3-10-16,0 3 4 0,4 0-5 16,0 0-1-16,0-3 0 15,3 0 1-15,1 0-1 16,2 3-1-16,5 0 1 16,-5-3-1-16,1 0 0 0,3 0 14 15,1 0-11-15,2 3-13 31,1-3 9-31,0 0-1 0,-1 0 2 16,1 0 8-16,3 0-6 16,1-3-4-16,-1 0 2 15,0 3 8-15,0 0-6 16,-3 0 7-16,6 0-6 16,1-6 1-16,-4 0-3 15,0 0-1-15,1 3 1 0,2 0-1 0,-3 0 0 16,1 0 0-16,-1-1 0 15,-4 1 2-15,5 0-1 16,2 3-1-16,-3 6 1 16,1-9-1-16,-1 10 0 15,0-11 0-15,-3 4 0 32,-1 0-3-32,8 10 2 0,-4-13 4 15,0 0-3-15,0 3 0 16,1 0 1-16,-1 0-1 15,0 0 0-15,-3 0 8 16,-1 0-6-16,5-4 5 16,-1 4-6-16,0 0 6 15,-3 0-6-15,-1 7 3 0,-2-10-3 16,2-1-1-16,1 1 1 16,0 0 1-16,3 3-1 15,-3 0 2-15,-4 0-2 16,0-6-3-16,0 6 1 0,1-6 1 15,-1 0 0-15,0 3 0 32,0 6 0-32,1 0 2 15,-1 0-1-15,0 0-1 0,4 0 1 16,-1-3-1-16,-2 9 0 16,2-9 0-16,1 10 0 15,-7-13 2-15,0 9-1 16,-4 0-1-16,4 0 1 15,0-3 1-15,3 3-1 0,-3-3-1 16,-1 3 1-16,1-2-1 16,-4-4 0-16,1 3 0 15,-1-3 0-15,0 0-3 16,-3 0 2-16,0 0 4 16,0 0-3-16,0 0-2 15,0 0 1-15,0 0 4 0,-1 0-3 16,1 0 0-16,-3 0 1 15,-1 0 1-15,0 0-1 0,1 0-3 16,-4 0 1-16,0 0 4 16,0 0-3-16,0 0 0 15,-1 0 1-15,1 0-1 32,0 0 0-32,0 0 2 0,-3 0-1 15,-4 0-3-15,0 0 1 16,7 0 1-16,-7 0 0 15,0 0 0-15,0 0 0 16,3 3-68 0,8 0-145-1,-8 3 161-15,0 0-57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8:12.24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10 0 120 0,'-14'-3'55'0,"18"3"-43"0,6 3-15 0,-10-3 43 16,0 0-32-16,0 0 33 0,0 0-30 15,0 0 28-15,0 0-30 16,0 0 13-16,0 0-16 0,0 0 16 15,4 3-17-15,3 0 9 16,-7-3-10-16,13 3 6 16,-2 0-7-1,3 0-2-15,0 0 8 0,-1-3-7 16,5 3-4-16,-1-3 2 16,4 3 3-16,0-3-3 15,6 0 0-15,-2 0 1 0,2 0 1 16,1 0-1-16,3 0-3 15,0-3 1-15,4 3 1 32,-4 0 0-32,4 0 0 0,3 0 0 15,0 3 0-15,4-3 0 16,-4 4-3-16,3-4 2 16,1 0 6-16,-1 0-4 15,1 0-3-15,3 0 2 16,0 0 0-16,-3 0 0 15,9 0 0-15,-2 0 0 0,-4-4 0 16,-3 4 0-16,-1 0 0 16,4 0 0-16,-3 0 0 15,-1 0 0-15,-3 0 0 16,0 0 0-16,1 0 5 16,-1 0-4-16,0 0-5 15,0 0 3 1,0 7 0-16,0-4 1 0,0 0 2 15,0 0-1-15,-3 0-3 16,0-3 1-16,6 0 4 16,-6-3-3-16,-1 3 0 15,1 0 1-15,0 0 1 16,-1 0-1-16,-3 0-1 16,1 0 1-16,-1-3-4 0,0 3 2 15,0 6 4-15,-3 0-3 16,3-6 0-16,-3 0 1 15,-4 0-1-15,0 0 0 16,0 6 0-16,-3-9 0 16,0 0 0-16,-4 3 0 15,4-3 2-15,-4 0-1 0,4 0-1 16,-3 0 1-16,-1 0-1 16,0 0 0-1,1 3-3-15,-5-3 2 16,1-1 1-16,0 4 0 15,0 0 2-15,-4 0-1 0,4 0-3 16,-3 0 1 0,-1 0 1-16,4-3 0 15,-4 3 0-15,4 0 0 16,-4 0 5-16,1 0-4 0,-1 0-5 16,1 0 3-16,-4 0 0 15,-1 3 1-15,1-3 0 16,0 0 0-16,0 0 0 15,-3 0 0-15,3 4 2 0,-7-4-1 16,14 0-3-16,-8 3 1 16,5 0 1-16,-1-3 0 15,1 3-87-15,-4-3 68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8:14.14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43-2 80 0,'-6'0'36'0,"6"3"-29"0,-4 0-9 0,-3 0 38 16,0-3 5-16,4 0-29 15,-1 3 26-15,1-3-29 16,-1 3 32 0,1-3 5-16,-1 3-33 0,4-3 17 15,0 0-22-15,0 0 20 0,0 0-21 31,0 0 0-31,11 6 1 16,-1-3-7 0,1 1 3-16,-1-1-3 0,4 0-1 15,0 0 1-15,3-3 1 16,7 3-1 0,1-3-1-16,2 0 1 15,-2 0-1-15,2 0 0 0,1 0 0 16,3 0 2-16,4 0-1 15,3 0 5 1,0 0-5-16,3 3-3 16,1 0 2-16,0 0-3 15,-1 0 2-15,1 6 1 16,-1-9 0-16,1 10 2 0,-1-13-1 0,4 9 2 16,4-9-2-16,-4 0-1 15,0 9 1-15,4 0 1 16,-1-3-1-16,-3 0 5 31,0 0-5-31,0 0-3 0,0-9 2 16,0 9 3-16,0-9-3 15,0 9 0-15,-3-9 1 16,-8 3 1-16,8 9-1 0,3-3-1 16,-3 0 1-16,3 6 1 15,-7-9-1-15,0 0 2 16,0 0-2-16,3 0 2 15,-6 0-2-15,0-6-1 16,-1 0 1-16,1 0 1 0,-4 3-1 16,0 0 2-16,0 0-2 15,-3 0-1-15,7 3 1 16,-7 3 4-16,-1-6-4 16,1 0-3-16,-4-1 2 15,0 11 3-15,1-1-3 0,-1-3 0 31,-3-6 1-31,0 0-1 16,3 0 0 0,3 0 0-16,-2-1 0 15,-5 1 0-15,1 0 0 16,-3 0 0-16,-1 3 2 16,-3 0-1-16,3 0-3 15,-3 0 1-15,0 0 4 0,0 0-3 16,-4 0 3-16,0 0-2 0,1 0-3 15,-1-3 1-15,-3 3 4 16,0 0-3-16,0 0-2 16,0 0 1-16,0 0 4 15,0 0-3-15,-4 0-2 16,4 0 1-16,0 0 4 0,-3 0-3 31,-1 0-2-31,0 0 1 16,1 0 4-16,-1 0-3 15,1 0 0-15,-1 0 1 16,1-3 1-16,-4 3-1 16,0 0-1-16,0-3 1 0,0 3-4 15,0 0 2-15,0 0 1 16,0 0 0-16,0 0-93 16,0 0 73-16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8:16.02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-2-1 132 0,'4'0'62'0,"-8"0"-49"0,21 3-16 16,-10 0 37-16,0-3-27 0,0 3 20 16,0 0-20-16,3-3 4 15,1 3-7-15,3-3 5 0,-4 3-6 16,1-3 1-16,2 0-3 0,5 0 11 15,-4 3-10-15,3 0 5 16,7-3-5-16,-3 0 2 16,3 0-3-16,0 0 5 15,4 0-5-15,0 0 9 16,3 0-8-16,0 0-1 0,0 3 0 16,4 0 1-16,0 0-1 15,-1 0-1-15,1 1 1 16,-4-4 1-16,0 3-1 0,7-3-1 31,-3 0 1-31,0 0 1 16,-1 0-1-16,1 3 5 15,6-3-5-15,-2 0 6 16,-5 0-6-16,4 3 0 16,4-3 0-16,-1 0 4 0,-3 3-4 15,1 0 0-15,-1-3 0 16,0 0 4-16,0 0-4 15,0-3 9-15,0 3-8 16,0 0 2-16,0 0-3 0,-3 0 5 16,0 0-5-16,6 0 0 15,-3 3 0-15,0-3 4 16,0 3-4-16,-3-3 0 16,0 0 0-16,3 0-1 0,3 0 0 15,-6 0 5-15,-4 6-4 16,0-9 0-16,1 9 0 15,-1-9 1-15,0 6-1 16,-3-9 5-16,-1 12-5 31,-2-3 3-31,2 0-3 16,1-6-1-16,0 6 1 0,-4 1-1 16,0-1 0-16,0 0 2 15,1 0-1-15,-5 0-1 16,1 0 1-16,0-3-1 15,3 0 0-15,0 0 2 16,-3 0-1-16,0 0-1 0,0 0 1 16,-4 0-1-16,0 0 0 15,1 0 0-15,-1 0 0 0,0 0 0 16,1 0 0-16,-4 0 0 16,-1 0 0-16,1 0 2 15,0 0-1-15,0 0-1 16,-4 0 1-16,1 0 1 31,-1 0-1-31,1 0-1 0,-5 0 1 16,1 0 1-16,0 0-1 15,4 0 5 1,-1 0-5-16,1 0 0 16,-1 0 2-16,0 0-2 15,1 0-1-15,-4 0 1 0,0 0-1 16,-1 0 0-16,1 3 0 15,-3-3 0-15,3 0-3 16,-7 0 2-16,7 0 9 16,0 0-6-16,0 0-7 15,-1 0 2 1,1 3 2-16,0-3-115 16,-7 9 91-1,0-9-215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8:17.97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35 8 128 0,'-3'-3'59'0,"-4"0"-47"0,7 6-15 0,0-3 49 0,0 0-37 16,0 0 8-16,0 0-12 15,0 0 14-15,0 3-15 16,-4 0 24-16,4 0-22 0,-3 0 12 16,-1 0-13-16,1 0 8 15,-1 0-10 1,1 0 21-16,-1-3-18 15,4 0 3-15,0 0-7 16,0 0 13-16,0 7-11 16,0-7 9-16,0 6-10 15,0-6 16-15,0 0-15 16,4 3 7 0,-4-3 6-16,7 3-13 0,0 0 7 0,0 0-8 15,0 0 6-15,3 0-6 16,4-3 9-16,0 0-9 15,0 0 4-15,6 0-5 16,-2-3-1-16,3 3 0 16,-1 0-1-16,1 0 0 15,3 0 0-15,1 0 0 0,2 0-3 16,1 0 2-16,3 0 4 16,0 0-3-16,4 0 6 15,3 0-5-15,0 0-3 16,0 0 2-16,0 0 0 15,0 0 0-15,1 0 0 32,-1 0 0-32,0 0 0 0,3-3 0 15,4 3 0-15,-3-3 0 16,-1 3-3-16,1 0 2 16,0 0 4-16,-1 0-3 15,1 0 0-15,-4 0 1 16,0 0-1-16,0-3 0 15,0 0 0-15,0 3 0 0,0-3-3 16,0 0 2-16,1 0 6 0,-5-1-4 16,4 1 9-1,0 3-8-15,-3 0-1 0,0 0 0 16,-1 0-10-16,1 0 7 16,-4 0 12-16,4 0-8 31,3 0-3-31,-7 0 1 0,0 0 3 15,0-3-3-15,4 3 3 16,-4 0-2-16,0 0-3 16,0 0 1-16,-3 0 1 15,7-3 0-15,-4 3 0 0,0-3 0 16,-3 3 0-16,0 0 0 16,-4 0 0-16,0 0 0 15,-3 0 0-15,0-3 0 16,-1 3 2-16,1 0-1 15,3 0 2-15,-3 0-2 0,0-3-6 16,-4 3 4-16,1-3 0 16,-1 3 1-16,0 0 2 15,1 0-1-15,-1 0-1 16,-3 0 1-16,3 0-1 16,-3 0 0-16,3 0-3 15,1 0 2-15,-1 0 4 16,-3 0-3-16,0 0 0 0,-4 0 1 15,0 0-1-15,-3 0 0 32,0 0 0-32,4 0 0 0,3 0 2 15,-8 0-1-15,12 0-3 16,-4 0 1 0,-4 0 1-16,4 0-3 15,-7 3 2-15,0-3 4 16,0 3-3-16,0-3 0 15,-7 0 1-15,0 0-4 0,0 0 2 16,-4 0-120-16,-10 3 95 16,-13 3-271-1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9T18:58:18.96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28 4 176 0,'-4'-6'78'0,"4"6"-61"0,4 0-21 0,-4 0 39 0,0 0-28 0,0 0 28 15,0 0-26-15,0 0-5 16,0 0-1-16,-4 3 11 0,1 0-11 15,-1 0 13-15,1 3-12 32,-1-3 0-32,1 3-2 15,3-2 4-15,-4 2-5 0,1 0 3 16,3 3-3-16,0 0-1 16,0-3 1-16,0 4 7 15,3-1 8 1,1 0-1-16,3-3-10 15,-7-6 12-15,7 3-13 16,0-3-2-16,-1 0-1 16,1-3 7-1,0 0-6-15,0-6-4 16,-3 0 2-16,-1 3 3 16,-3-1-3-16,0 1 3 15,0-3-2-15,-3 3-3 0,3 0 1 16,-4 3 1-16,1 0 0 15,-1 0-37-15,1 3 29 16,-1 0-100-16,1 6 83 16,3 0-194-1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6F001-CA0B-4CEC-B571-06B08E54926E}" type="datetimeFigureOut">
              <a:rPr lang="en-US" smtClean="0"/>
              <a:t>11/8/2016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05B82-3B1E-47A9-A3CA-C1D733152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9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8F5042-9C52-0449-B2EC-628456EB9E9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1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9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05B82-3B1E-47A9-A3CA-C1D7331522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85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123456</a:t>
            </a:r>
            <a:r>
              <a:rPr lang="en-US" baseline="0" dirty="0" smtClean="0"/>
              <a:t> will match the block number for the address so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choice is not a conflict because they map to the same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05B82-3B1E-47A9-A3CA-C1D7331522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6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</a:t>
            </a:r>
            <a:r>
              <a:rPr lang="en-US" baseline="0" dirty="0" smtClean="0"/>
              <a:t> Line: final values are 1 1 D</a:t>
            </a:r>
          </a:p>
          <a:p>
            <a:r>
              <a:rPr lang="en-US" baseline="0" dirty="0" smtClean="0"/>
              <a:t>Total 4 Misses</a:t>
            </a:r>
          </a:p>
          <a:p>
            <a:r>
              <a:rPr lang="en-US" baseline="0" dirty="0" smtClean="0"/>
              <a:t>1 Write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05B82-3B1E-47A9-A3CA-C1D7331522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7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0F23273-F6B6-4893-8F19-11884CC723DE}" type="datetime1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615FD4E-8D68-4ADE-B603-4A0B738B61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2321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B5BB6-2441-4EFA-A25B-C610FF2D3872}" type="datetime1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FD4E-8D68-4ADE-B603-4A0B738B6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51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B166-F4F4-4F1F-A101-638E693F9B9C}" type="datetime1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FD4E-8D68-4ADE-B603-4A0B738B6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1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38CD-0EC3-4053-8A43-061F14634677}" type="datetime1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FD4E-8D68-4ADE-B603-4A0B738B6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2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9DAA8CE-2E1A-4633-9E6E-DA415896926C}" type="datetime1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15FD4E-8D68-4ADE-B603-4A0B738B616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5958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96695-41A4-47E1-8683-8FB55681E70D}" type="datetime1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FD4E-8D68-4ADE-B603-4A0B738B6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275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D7117-58D6-444F-9538-AC92E312689C}" type="datetime1">
              <a:rPr lang="en-US" smtClean="0"/>
              <a:t>11/8/2016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FD4E-8D68-4ADE-B603-4A0B738B6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344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E30B2-4C5B-4BA4-8B16-F5D773D59D24}" type="datetime1">
              <a:rPr lang="en-US" smtClean="0"/>
              <a:t>11/8/2016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FD4E-8D68-4ADE-B603-4A0B738B6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67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32289-19CE-427A-B576-929FEC1BC000}" type="datetime1">
              <a:rPr lang="en-US" smtClean="0"/>
              <a:t>11/8/2016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FD4E-8D68-4ADE-B603-4A0B738B6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66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9B3EA5F-0A3D-4D2C-A4BF-BDD09DEED131}" type="datetime1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615FD4E-8D68-4ADE-B603-4A0B738B61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05521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B5DE314-A552-4795-B0AC-44C031AE0787}" type="datetime1">
              <a:rPr lang="en-US" smtClean="0"/>
              <a:t>11/8/2016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615FD4E-8D68-4ADE-B603-4A0B738B61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0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73102"/>
            <a:ext cx="10581734" cy="726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894228"/>
            <a:ext cx="10178322" cy="5479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469815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48921594-F90A-4970-826B-B1E95588C036}" type="datetime1">
              <a:rPr lang="en-US" smtClean="0"/>
              <a:t>11/8/2016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69815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469815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A615FD4E-8D68-4ADE-B603-4A0B738B61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395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Wingdings" panose="05000000000000000000" pitchFamily="2" charset="2"/>
        <a:buChar char="q"/>
        <a:defRPr sz="2800" kern="1200">
          <a:solidFill>
            <a:schemeClr val="tx1">
              <a:lumMod val="65000"/>
              <a:lumOff val="35000"/>
            </a:schemeClr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Courier New" panose="02070309020205020404" pitchFamily="49" charset="0"/>
        <a:buChar char="o"/>
        <a:defRPr sz="2400" kern="1200">
          <a:solidFill>
            <a:schemeClr val="tx1">
              <a:lumMod val="65000"/>
              <a:lumOff val="35000"/>
            </a:schemeClr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 Narrow" panose="020B0606020202030204" pitchFamily="34" charset="0"/>
        <a:buChar char="—"/>
        <a:defRPr sz="2000" kern="1200">
          <a:solidFill>
            <a:schemeClr val="tx1">
              <a:lumMod val="65000"/>
              <a:lumOff val="35000"/>
            </a:schemeClr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customXml" Target="../ink/ink6.xml"/><Relationship Id="rId18" Type="http://schemas.openxmlformats.org/officeDocument/2006/relationships/image" Target="../media/image12.emf"/><Relationship Id="rId26" Type="http://schemas.openxmlformats.org/officeDocument/2006/relationships/image" Target="../media/image16.emf"/><Relationship Id="rId39" Type="http://schemas.openxmlformats.org/officeDocument/2006/relationships/customXml" Target="../ink/ink15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9.emf"/><Relationship Id="rId17" Type="http://schemas.openxmlformats.org/officeDocument/2006/relationships/customXml" Target="../ink/ink8.xml"/><Relationship Id="rId38" Type="http://schemas.openxmlformats.org/officeDocument/2006/relationships/image" Target="../media/image22.emf"/><Relationship Id="rId2" Type="http://schemas.openxmlformats.org/officeDocument/2006/relationships/image" Target="../media/image3.JPG"/><Relationship Id="rId16" Type="http://schemas.openxmlformats.org/officeDocument/2006/relationships/image" Target="../media/image11.emf"/><Relationship Id="rId20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customXml" Target="../ink/ink5.xml"/><Relationship Id="rId37" Type="http://schemas.openxmlformats.org/officeDocument/2006/relationships/customXml" Target="../ink/ink14.xml"/><Relationship Id="rId40" Type="http://schemas.openxmlformats.org/officeDocument/2006/relationships/image" Target="../media/image15.emf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36" Type="http://schemas.openxmlformats.org/officeDocument/2006/relationships/image" Target="../media/image21.emf"/><Relationship Id="rId10" Type="http://schemas.openxmlformats.org/officeDocument/2006/relationships/image" Target="../media/image8.emf"/><Relationship Id="rId19" Type="http://schemas.openxmlformats.org/officeDocument/2006/relationships/customXml" Target="../ink/ink9.xml"/><Relationship Id="rId31" Type="http://schemas.openxmlformats.org/officeDocument/2006/relationships/customXml" Target="../ink/ink13.xml"/><Relationship Id="rId4" Type="http://schemas.openxmlformats.org/officeDocument/2006/relationships/image" Target="../media/image5.emf"/><Relationship Id="rId9" Type="http://schemas.openxmlformats.org/officeDocument/2006/relationships/customXml" Target="../ink/ink4.xml"/><Relationship Id="rId14" Type="http://schemas.openxmlformats.org/officeDocument/2006/relationships/image" Target="../media/image10.emf"/><Relationship Id="rId22" Type="http://schemas.openxmlformats.org/officeDocument/2006/relationships/image" Target="../media/image14.emf"/><Relationship Id="rId27" Type="http://schemas.openxmlformats.org/officeDocument/2006/relationships/customXml" Target="../ink/ink12.xml"/><Relationship Id="rId30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67.emf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" Type="http://schemas.openxmlformats.org/officeDocument/2006/relationships/image" Target="../media/image62.emf"/><Relationship Id="rId21" Type="http://schemas.openxmlformats.org/officeDocument/2006/relationships/image" Target="../media/image71.emf"/><Relationship Id="rId7" Type="http://schemas.openxmlformats.org/officeDocument/2006/relationships/image" Target="../media/image64.emf"/><Relationship Id="rId12" Type="http://schemas.openxmlformats.org/officeDocument/2006/relationships/customXml" Target="../ink/ink21.xml"/><Relationship Id="rId17" Type="http://schemas.openxmlformats.org/officeDocument/2006/relationships/image" Target="../media/image69.emf"/><Relationship Id="rId25" Type="http://schemas.openxmlformats.org/officeDocument/2006/relationships/image" Target="../media/image73.emf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.xml"/><Relationship Id="rId11" Type="http://schemas.openxmlformats.org/officeDocument/2006/relationships/image" Target="../media/image66.emf"/><Relationship Id="rId24" Type="http://schemas.openxmlformats.org/officeDocument/2006/relationships/customXml" Target="../ink/ink27.xml"/><Relationship Id="rId5" Type="http://schemas.openxmlformats.org/officeDocument/2006/relationships/image" Target="../media/image63.emf"/><Relationship Id="rId15" Type="http://schemas.openxmlformats.org/officeDocument/2006/relationships/image" Target="../media/image68.emf"/><Relationship Id="rId23" Type="http://schemas.openxmlformats.org/officeDocument/2006/relationships/image" Target="../media/image72.emf"/><Relationship Id="rId10" Type="http://schemas.openxmlformats.org/officeDocument/2006/relationships/customXml" Target="../ink/ink20.xml"/><Relationship Id="rId19" Type="http://schemas.openxmlformats.org/officeDocument/2006/relationships/image" Target="../media/image70.emf"/><Relationship Id="rId4" Type="http://schemas.openxmlformats.org/officeDocument/2006/relationships/customXml" Target="../ink/ink17.xml"/><Relationship Id="rId9" Type="http://schemas.openxmlformats.org/officeDocument/2006/relationships/image" Target="../media/image65.emf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7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emf"/><Relationship Id="rId4" Type="http://schemas.openxmlformats.org/officeDocument/2006/relationships/customXml" Target="../ink/ink30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9.emf"/><Relationship Id="rId21" Type="http://schemas.openxmlformats.org/officeDocument/2006/relationships/customXml" Target="../ink/ink40.xml"/><Relationship Id="rId42" Type="http://schemas.openxmlformats.org/officeDocument/2006/relationships/image" Target="../media/image97.emf"/><Relationship Id="rId47" Type="http://schemas.openxmlformats.org/officeDocument/2006/relationships/customXml" Target="../ink/ink53.xml"/><Relationship Id="rId63" Type="http://schemas.openxmlformats.org/officeDocument/2006/relationships/customXml" Target="../ink/ink61.xml"/><Relationship Id="rId68" Type="http://schemas.openxmlformats.org/officeDocument/2006/relationships/image" Target="../media/image110.emf"/><Relationship Id="rId16" Type="http://schemas.openxmlformats.org/officeDocument/2006/relationships/image" Target="../media/image84.emf"/><Relationship Id="rId11" Type="http://schemas.openxmlformats.org/officeDocument/2006/relationships/customXml" Target="../ink/ink35.xml"/><Relationship Id="rId24" Type="http://schemas.openxmlformats.org/officeDocument/2006/relationships/image" Target="../media/image88.emf"/><Relationship Id="rId32" Type="http://schemas.openxmlformats.org/officeDocument/2006/relationships/image" Target="../media/image92.emf"/><Relationship Id="rId37" Type="http://schemas.openxmlformats.org/officeDocument/2006/relationships/customXml" Target="../ink/ink48.xml"/><Relationship Id="rId40" Type="http://schemas.openxmlformats.org/officeDocument/2006/relationships/image" Target="../media/image96.emf"/><Relationship Id="rId45" Type="http://schemas.openxmlformats.org/officeDocument/2006/relationships/customXml" Target="../ink/ink52.xml"/><Relationship Id="rId53" Type="http://schemas.openxmlformats.org/officeDocument/2006/relationships/customXml" Target="../ink/ink56.xml"/><Relationship Id="rId58" Type="http://schemas.openxmlformats.org/officeDocument/2006/relationships/image" Target="../media/image105.emf"/><Relationship Id="rId66" Type="http://schemas.openxmlformats.org/officeDocument/2006/relationships/image" Target="../media/image109.emf"/><Relationship Id="rId74" Type="http://schemas.openxmlformats.org/officeDocument/2006/relationships/image" Target="../media/image113.emf"/><Relationship Id="rId79" Type="http://schemas.openxmlformats.org/officeDocument/2006/relationships/customXml" Target="../ink/ink69.xml"/><Relationship Id="rId5" Type="http://schemas.openxmlformats.org/officeDocument/2006/relationships/customXml" Target="../ink/ink32.xml"/><Relationship Id="rId61" Type="http://schemas.openxmlformats.org/officeDocument/2006/relationships/customXml" Target="../ink/ink60.xml"/><Relationship Id="rId19" Type="http://schemas.openxmlformats.org/officeDocument/2006/relationships/customXml" Target="../ink/ink39.xml"/><Relationship Id="rId14" Type="http://schemas.openxmlformats.org/officeDocument/2006/relationships/image" Target="../media/image83.emf"/><Relationship Id="rId22" Type="http://schemas.openxmlformats.org/officeDocument/2006/relationships/image" Target="../media/image87.emf"/><Relationship Id="rId27" Type="http://schemas.openxmlformats.org/officeDocument/2006/relationships/customXml" Target="../ink/ink43.xml"/><Relationship Id="rId30" Type="http://schemas.openxmlformats.org/officeDocument/2006/relationships/image" Target="../media/image91.emf"/><Relationship Id="rId35" Type="http://schemas.openxmlformats.org/officeDocument/2006/relationships/customXml" Target="../ink/ink47.xml"/><Relationship Id="rId43" Type="http://schemas.openxmlformats.org/officeDocument/2006/relationships/customXml" Target="../ink/ink51.xml"/><Relationship Id="rId48" Type="http://schemas.openxmlformats.org/officeDocument/2006/relationships/image" Target="../media/image100.emf"/><Relationship Id="rId56" Type="http://schemas.openxmlformats.org/officeDocument/2006/relationships/image" Target="../media/image104.emf"/><Relationship Id="rId64" Type="http://schemas.openxmlformats.org/officeDocument/2006/relationships/image" Target="../media/image108.emf"/><Relationship Id="rId69" Type="http://schemas.openxmlformats.org/officeDocument/2006/relationships/customXml" Target="../ink/ink64.xml"/><Relationship Id="rId77" Type="http://schemas.openxmlformats.org/officeDocument/2006/relationships/customXml" Target="../ink/ink68.xml"/><Relationship Id="rId8" Type="http://schemas.openxmlformats.org/officeDocument/2006/relationships/image" Target="../media/image80.emf"/><Relationship Id="rId51" Type="http://schemas.openxmlformats.org/officeDocument/2006/relationships/customXml" Target="../ink/ink55.xml"/><Relationship Id="rId72" Type="http://schemas.openxmlformats.org/officeDocument/2006/relationships/image" Target="../media/image112.emf"/><Relationship Id="rId80" Type="http://schemas.openxmlformats.org/officeDocument/2006/relationships/image" Target="../media/image116.emf"/><Relationship Id="rId3" Type="http://schemas.openxmlformats.org/officeDocument/2006/relationships/customXml" Target="../ink/ink31.xml"/><Relationship Id="rId12" Type="http://schemas.openxmlformats.org/officeDocument/2006/relationships/image" Target="../media/image82.emf"/><Relationship Id="rId17" Type="http://schemas.openxmlformats.org/officeDocument/2006/relationships/customXml" Target="../ink/ink38.xml"/><Relationship Id="rId25" Type="http://schemas.openxmlformats.org/officeDocument/2006/relationships/customXml" Target="../ink/ink42.xml"/><Relationship Id="rId33" Type="http://schemas.openxmlformats.org/officeDocument/2006/relationships/customXml" Target="../ink/ink46.xml"/><Relationship Id="rId38" Type="http://schemas.openxmlformats.org/officeDocument/2006/relationships/image" Target="../media/image95.emf"/><Relationship Id="rId46" Type="http://schemas.openxmlformats.org/officeDocument/2006/relationships/image" Target="../media/image99.emf"/><Relationship Id="rId59" Type="http://schemas.openxmlformats.org/officeDocument/2006/relationships/customXml" Target="../ink/ink59.xml"/><Relationship Id="rId67" Type="http://schemas.openxmlformats.org/officeDocument/2006/relationships/customXml" Target="../ink/ink63.xml"/><Relationship Id="rId20" Type="http://schemas.openxmlformats.org/officeDocument/2006/relationships/image" Target="../media/image86.emf"/><Relationship Id="rId41" Type="http://schemas.openxmlformats.org/officeDocument/2006/relationships/customXml" Target="../ink/ink50.xml"/><Relationship Id="rId54" Type="http://schemas.openxmlformats.org/officeDocument/2006/relationships/image" Target="../media/image103.emf"/><Relationship Id="rId62" Type="http://schemas.openxmlformats.org/officeDocument/2006/relationships/image" Target="../media/image107.emf"/><Relationship Id="rId70" Type="http://schemas.openxmlformats.org/officeDocument/2006/relationships/image" Target="../media/image111.emf"/><Relationship Id="rId75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15" Type="http://schemas.openxmlformats.org/officeDocument/2006/relationships/customXml" Target="../ink/ink37.xml"/><Relationship Id="rId23" Type="http://schemas.openxmlformats.org/officeDocument/2006/relationships/customXml" Target="../ink/ink41.xml"/><Relationship Id="rId28" Type="http://schemas.openxmlformats.org/officeDocument/2006/relationships/image" Target="../media/image90.emf"/><Relationship Id="rId36" Type="http://schemas.openxmlformats.org/officeDocument/2006/relationships/image" Target="../media/image94.emf"/><Relationship Id="rId49" Type="http://schemas.openxmlformats.org/officeDocument/2006/relationships/customXml" Target="../ink/ink54.xml"/><Relationship Id="rId57" Type="http://schemas.openxmlformats.org/officeDocument/2006/relationships/customXml" Target="../ink/ink58.xml"/><Relationship Id="rId10" Type="http://schemas.openxmlformats.org/officeDocument/2006/relationships/image" Target="../media/image81.emf"/><Relationship Id="rId31" Type="http://schemas.openxmlformats.org/officeDocument/2006/relationships/customXml" Target="../ink/ink45.xml"/><Relationship Id="rId44" Type="http://schemas.openxmlformats.org/officeDocument/2006/relationships/image" Target="../media/image98.emf"/><Relationship Id="rId52" Type="http://schemas.openxmlformats.org/officeDocument/2006/relationships/image" Target="../media/image102.emf"/><Relationship Id="rId60" Type="http://schemas.openxmlformats.org/officeDocument/2006/relationships/image" Target="../media/image106.emf"/><Relationship Id="rId65" Type="http://schemas.openxmlformats.org/officeDocument/2006/relationships/customXml" Target="../ink/ink62.xml"/><Relationship Id="rId73" Type="http://schemas.openxmlformats.org/officeDocument/2006/relationships/customXml" Target="../ink/ink66.xml"/><Relationship Id="rId78" Type="http://schemas.openxmlformats.org/officeDocument/2006/relationships/image" Target="../media/image115.emf"/><Relationship Id="rId4" Type="http://schemas.openxmlformats.org/officeDocument/2006/relationships/image" Target="../media/image78.emf"/><Relationship Id="rId9" Type="http://schemas.openxmlformats.org/officeDocument/2006/relationships/customXml" Target="../ink/ink34.xml"/><Relationship Id="rId13" Type="http://schemas.openxmlformats.org/officeDocument/2006/relationships/customXml" Target="../ink/ink36.xml"/><Relationship Id="rId18" Type="http://schemas.openxmlformats.org/officeDocument/2006/relationships/image" Target="../media/image85.emf"/><Relationship Id="rId39" Type="http://schemas.openxmlformats.org/officeDocument/2006/relationships/customXml" Target="../ink/ink49.xml"/><Relationship Id="rId34" Type="http://schemas.openxmlformats.org/officeDocument/2006/relationships/image" Target="../media/image93.emf"/><Relationship Id="rId50" Type="http://schemas.openxmlformats.org/officeDocument/2006/relationships/image" Target="../media/image101.emf"/><Relationship Id="rId55" Type="http://schemas.openxmlformats.org/officeDocument/2006/relationships/customXml" Target="../ink/ink57.xml"/><Relationship Id="rId76" Type="http://schemas.openxmlformats.org/officeDocument/2006/relationships/image" Target="../media/image114.emf"/><Relationship Id="rId7" Type="http://schemas.openxmlformats.org/officeDocument/2006/relationships/customXml" Target="../ink/ink33.xml"/><Relationship Id="rId71" Type="http://schemas.openxmlformats.org/officeDocument/2006/relationships/customXml" Target="../ink/ink65.xml"/><Relationship Id="rId2" Type="http://schemas.openxmlformats.org/officeDocument/2006/relationships/image" Target="../media/image16.jpeg"/><Relationship Id="rId29" Type="http://schemas.openxmlformats.org/officeDocument/2006/relationships/customXml" Target="../ink/ink4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emf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" Type="http://schemas.openxmlformats.org/officeDocument/2006/relationships/image" Target="../media/image117.emf"/><Relationship Id="rId21" Type="http://schemas.openxmlformats.org/officeDocument/2006/relationships/image" Target="../media/image126.emf"/><Relationship Id="rId34" Type="http://schemas.openxmlformats.org/officeDocument/2006/relationships/customXml" Target="../ink/ink86.xml"/><Relationship Id="rId7" Type="http://schemas.openxmlformats.org/officeDocument/2006/relationships/image" Target="../media/image119.emf"/><Relationship Id="rId12" Type="http://schemas.openxmlformats.org/officeDocument/2006/relationships/customXml" Target="../ink/ink75.xml"/><Relationship Id="rId17" Type="http://schemas.openxmlformats.org/officeDocument/2006/relationships/image" Target="../media/image124.emf"/><Relationship Id="rId25" Type="http://schemas.openxmlformats.org/officeDocument/2006/relationships/image" Target="../media/image128.emf"/><Relationship Id="rId33" Type="http://schemas.openxmlformats.org/officeDocument/2006/relationships/image" Target="../media/image132.emf"/><Relationship Id="rId2" Type="http://schemas.openxmlformats.org/officeDocument/2006/relationships/customXml" Target="../ink/ink70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29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.xml"/><Relationship Id="rId11" Type="http://schemas.openxmlformats.org/officeDocument/2006/relationships/image" Target="../media/image121.emf"/><Relationship Id="rId24" Type="http://schemas.openxmlformats.org/officeDocument/2006/relationships/customXml" Target="../ink/ink81.xml"/><Relationship Id="rId32" Type="http://schemas.openxmlformats.org/officeDocument/2006/relationships/customXml" Target="../ink/ink85.xml"/><Relationship Id="rId5" Type="http://schemas.openxmlformats.org/officeDocument/2006/relationships/image" Target="../media/image118.emf"/><Relationship Id="rId15" Type="http://schemas.openxmlformats.org/officeDocument/2006/relationships/image" Target="../media/image123.emf"/><Relationship Id="rId23" Type="http://schemas.openxmlformats.org/officeDocument/2006/relationships/image" Target="../media/image127.emf"/><Relationship Id="rId28" Type="http://schemas.openxmlformats.org/officeDocument/2006/relationships/customXml" Target="../ink/ink83.xml"/><Relationship Id="rId10" Type="http://schemas.openxmlformats.org/officeDocument/2006/relationships/customXml" Target="../ink/ink74.xml"/><Relationship Id="rId19" Type="http://schemas.openxmlformats.org/officeDocument/2006/relationships/image" Target="../media/image125.emf"/><Relationship Id="rId31" Type="http://schemas.openxmlformats.org/officeDocument/2006/relationships/image" Target="../media/image131.emf"/><Relationship Id="rId4" Type="http://schemas.openxmlformats.org/officeDocument/2006/relationships/customXml" Target="../ink/ink71.xml"/><Relationship Id="rId9" Type="http://schemas.openxmlformats.org/officeDocument/2006/relationships/image" Target="../media/image120.emf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129.emf"/><Relationship Id="rId30" Type="http://schemas.openxmlformats.org/officeDocument/2006/relationships/customXml" Target="../ink/ink84.xml"/><Relationship Id="rId35" Type="http://schemas.openxmlformats.org/officeDocument/2006/relationships/image" Target="../media/image133.emf"/><Relationship Id="rId8" Type="http://schemas.openxmlformats.org/officeDocument/2006/relationships/customXml" Target="../ink/ink7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.xml"/><Relationship Id="rId3" Type="http://schemas.openxmlformats.org/officeDocument/2006/relationships/image" Target="../media/image77.emf"/><Relationship Id="rId7" Type="http://schemas.openxmlformats.org/officeDocument/2006/relationships/image" Target="../media/image135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.xml"/><Relationship Id="rId11" Type="http://schemas.openxmlformats.org/officeDocument/2006/relationships/image" Target="../media/image137.emf"/><Relationship Id="rId5" Type="http://schemas.openxmlformats.org/officeDocument/2006/relationships/image" Target="../media/image134.emf"/><Relationship Id="rId10" Type="http://schemas.openxmlformats.org/officeDocument/2006/relationships/customXml" Target="../ink/ink91.xml"/><Relationship Id="rId4" Type="http://schemas.openxmlformats.org/officeDocument/2006/relationships/customXml" Target="../ink/ink88.xml"/><Relationship Id="rId9" Type="http://schemas.openxmlformats.org/officeDocument/2006/relationships/image" Target="../media/image13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emf"/><Relationship Id="rId18" Type="http://schemas.openxmlformats.org/officeDocument/2006/relationships/customXml" Target="../ink/ink100.xml"/><Relationship Id="rId26" Type="http://schemas.openxmlformats.org/officeDocument/2006/relationships/customXml" Target="../ink/ink104.xml"/><Relationship Id="rId39" Type="http://schemas.openxmlformats.org/officeDocument/2006/relationships/image" Target="../media/image157.emf"/><Relationship Id="rId21" Type="http://schemas.openxmlformats.org/officeDocument/2006/relationships/image" Target="../media/image148.emf"/><Relationship Id="rId34" Type="http://schemas.openxmlformats.org/officeDocument/2006/relationships/customXml" Target="../ink/ink108.xml"/><Relationship Id="rId42" Type="http://schemas.openxmlformats.org/officeDocument/2006/relationships/customXml" Target="../ink/ink112.xml"/><Relationship Id="rId47" Type="http://schemas.openxmlformats.org/officeDocument/2006/relationships/image" Target="../media/image161.emf"/><Relationship Id="rId50" Type="http://schemas.openxmlformats.org/officeDocument/2006/relationships/customXml" Target="../ink/ink116.xml"/><Relationship Id="rId55" Type="http://schemas.openxmlformats.org/officeDocument/2006/relationships/image" Target="../media/image165.emf"/><Relationship Id="rId7" Type="http://schemas.openxmlformats.org/officeDocument/2006/relationships/image" Target="../media/image141.emf"/><Relationship Id="rId2" Type="http://schemas.openxmlformats.org/officeDocument/2006/relationships/customXml" Target="../ink/ink92.xml"/><Relationship Id="rId16" Type="http://schemas.openxmlformats.org/officeDocument/2006/relationships/customXml" Target="../ink/ink99.xml"/><Relationship Id="rId29" Type="http://schemas.openxmlformats.org/officeDocument/2006/relationships/image" Target="../media/image152.emf"/><Relationship Id="rId11" Type="http://schemas.openxmlformats.org/officeDocument/2006/relationships/image" Target="../media/image143.emf"/><Relationship Id="rId24" Type="http://schemas.openxmlformats.org/officeDocument/2006/relationships/customXml" Target="../ink/ink103.xml"/><Relationship Id="rId32" Type="http://schemas.openxmlformats.org/officeDocument/2006/relationships/customXml" Target="../ink/ink107.xml"/><Relationship Id="rId37" Type="http://schemas.openxmlformats.org/officeDocument/2006/relationships/image" Target="../media/image156.emf"/><Relationship Id="rId40" Type="http://schemas.openxmlformats.org/officeDocument/2006/relationships/customXml" Target="../ink/ink111.xml"/><Relationship Id="rId45" Type="http://schemas.openxmlformats.org/officeDocument/2006/relationships/image" Target="../media/image160.emf"/><Relationship Id="rId53" Type="http://schemas.openxmlformats.org/officeDocument/2006/relationships/image" Target="../media/image164.emf"/><Relationship Id="rId5" Type="http://schemas.openxmlformats.org/officeDocument/2006/relationships/image" Target="../media/image140.emf"/><Relationship Id="rId19" Type="http://schemas.openxmlformats.org/officeDocument/2006/relationships/image" Target="../media/image147.emf"/><Relationship Id="rId4" Type="http://schemas.openxmlformats.org/officeDocument/2006/relationships/customXml" Target="../ink/ink93.xml"/><Relationship Id="rId9" Type="http://schemas.openxmlformats.org/officeDocument/2006/relationships/image" Target="../media/image142.emf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151.emf"/><Relationship Id="rId30" Type="http://schemas.openxmlformats.org/officeDocument/2006/relationships/customXml" Target="../ink/ink106.xml"/><Relationship Id="rId35" Type="http://schemas.openxmlformats.org/officeDocument/2006/relationships/image" Target="../media/image155.emf"/><Relationship Id="rId43" Type="http://schemas.openxmlformats.org/officeDocument/2006/relationships/image" Target="../media/image159.emf"/><Relationship Id="rId48" Type="http://schemas.openxmlformats.org/officeDocument/2006/relationships/customXml" Target="../ink/ink115.xml"/><Relationship Id="rId56" Type="http://schemas.openxmlformats.org/officeDocument/2006/relationships/customXml" Target="../ink/ink119.xml"/><Relationship Id="rId8" Type="http://schemas.openxmlformats.org/officeDocument/2006/relationships/customXml" Target="../ink/ink95.xml"/><Relationship Id="rId51" Type="http://schemas.openxmlformats.org/officeDocument/2006/relationships/image" Target="../media/image163.emf"/><Relationship Id="rId3" Type="http://schemas.openxmlformats.org/officeDocument/2006/relationships/image" Target="../media/image139.emf"/><Relationship Id="rId12" Type="http://schemas.openxmlformats.org/officeDocument/2006/relationships/customXml" Target="../ink/ink97.xml"/><Relationship Id="rId17" Type="http://schemas.openxmlformats.org/officeDocument/2006/relationships/image" Target="../media/image146.emf"/><Relationship Id="rId25" Type="http://schemas.openxmlformats.org/officeDocument/2006/relationships/image" Target="../media/image150.emf"/><Relationship Id="rId33" Type="http://schemas.openxmlformats.org/officeDocument/2006/relationships/image" Target="../media/image154.emf"/><Relationship Id="rId38" Type="http://schemas.openxmlformats.org/officeDocument/2006/relationships/customXml" Target="../ink/ink110.xml"/><Relationship Id="rId46" Type="http://schemas.openxmlformats.org/officeDocument/2006/relationships/customXml" Target="../ink/ink114.xml"/><Relationship Id="rId20" Type="http://schemas.openxmlformats.org/officeDocument/2006/relationships/customXml" Target="../ink/ink101.xml"/><Relationship Id="rId41" Type="http://schemas.openxmlformats.org/officeDocument/2006/relationships/image" Target="../media/image158.emf"/><Relationship Id="rId54" Type="http://schemas.openxmlformats.org/officeDocument/2006/relationships/customXml" Target="../ink/ink1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15" Type="http://schemas.openxmlformats.org/officeDocument/2006/relationships/image" Target="../media/image145.emf"/><Relationship Id="rId23" Type="http://schemas.openxmlformats.org/officeDocument/2006/relationships/image" Target="../media/image149.emf"/><Relationship Id="rId28" Type="http://schemas.openxmlformats.org/officeDocument/2006/relationships/customXml" Target="../ink/ink105.xml"/><Relationship Id="rId36" Type="http://schemas.openxmlformats.org/officeDocument/2006/relationships/customXml" Target="../ink/ink109.xml"/><Relationship Id="rId49" Type="http://schemas.openxmlformats.org/officeDocument/2006/relationships/image" Target="../media/image162.emf"/><Relationship Id="rId57" Type="http://schemas.openxmlformats.org/officeDocument/2006/relationships/image" Target="../media/image166.emf"/><Relationship Id="rId10" Type="http://schemas.openxmlformats.org/officeDocument/2006/relationships/customXml" Target="../ink/ink96.xml"/><Relationship Id="rId31" Type="http://schemas.openxmlformats.org/officeDocument/2006/relationships/image" Target="../media/image153.emf"/><Relationship Id="rId44" Type="http://schemas.openxmlformats.org/officeDocument/2006/relationships/customXml" Target="../ink/ink113.xml"/><Relationship Id="rId52" Type="http://schemas.openxmlformats.org/officeDocument/2006/relationships/customXml" Target="../ink/ink1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customXml" Target="../ink/ink125.xml"/><Relationship Id="rId3" Type="http://schemas.openxmlformats.org/officeDocument/2006/relationships/customXml" Target="../ink/ink120.xml"/><Relationship Id="rId7" Type="http://schemas.openxmlformats.org/officeDocument/2006/relationships/customXml" Target="../ink/ink122.xml"/><Relationship Id="rId12" Type="http://schemas.openxmlformats.org/officeDocument/2006/relationships/image" Target="../media/image17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emf"/><Relationship Id="rId11" Type="http://schemas.openxmlformats.org/officeDocument/2006/relationships/customXml" Target="../ink/ink124.xml"/><Relationship Id="rId5" Type="http://schemas.openxmlformats.org/officeDocument/2006/relationships/customXml" Target="../ink/ink121.xml"/><Relationship Id="rId10" Type="http://schemas.openxmlformats.org/officeDocument/2006/relationships/image" Target="../media/image170.emf"/><Relationship Id="rId4" Type="http://schemas.openxmlformats.org/officeDocument/2006/relationships/image" Target="../media/image167.emf"/><Relationship Id="rId9" Type="http://schemas.openxmlformats.org/officeDocument/2006/relationships/customXml" Target="../ink/ink123.xml"/><Relationship Id="rId14" Type="http://schemas.openxmlformats.org/officeDocument/2006/relationships/image" Target="../media/image17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9.xml"/><Relationship Id="rId13" Type="http://schemas.openxmlformats.org/officeDocument/2006/relationships/image" Target="../media/image178.emf"/><Relationship Id="rId18" Type="http://schemas.openxmlformats.org/officeDocument/2006/relationships/customXml" Target="../ink/ink134.xml"/><Relationship Id="rId26" Type="http://schemas.openxmlformats.org/officeDocument/2006/relationships/customXml" Target="../ink/ink138.xml"/><Relationship Id="rId3" Type="http://schemas.openxmlformats.org/officeDocument/2006/relationships/image" Target="../media/image173.emf"/><Relationship Id="rId21" Type="http://schemas.openxmlformats.org/officeDocument/2006/relationships/image" Target="../media/image182.emf"/><Relationship Id="rId7" Type="http://schemas.openxmlformats.org/officeDocument/2006/relationships/image" Target="../media/image175.emf"/><Relationship Id="rId12" Type="http://schemas.openxmlformats.org/officeDocument/2006/relationships/customXml" Target="../ink/ink131.xml"/><Relationship Id="rId17" Type="http://schemas.openxmlformats.org/officeDocument/2006/relationships/image" Target="../media/image180.emf"/><Relationship Id="rId25" Type="http://schemas.openxmlformats.org/officeDocument/2006/relationships/image" Target="../media/image184.emf"/><Relationship Id="rId2" Type="http://schemas.openxmlformats.org/officeDocument/2006/relationships/customXml" Target="../ink/ink126.xml"/><Relationship Id="rId16" Type="http://schemas.openxmlformats.org/officeDocument/2006/relationships/customXml" Target="../ink/ink133.xml"/><Relationship Id="rId20" Type="http://schemas.openxmlformats.org/officeDocument/2006/relationships/customXml" Target="../ink/ink135.xml"/><Relationship Id="rId29" Type="http://schemas.openxmlformats.org/officeDocument/2006/relationships/image" Target="../media/image186.emf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28.xml"/><Relationship Id="rId11" Type="http://schemas.openxmlformats.org/officeDocument/2006/relationships/image" Target="../media/image177.emf"/><Relationship Id="rId24" Type="http://schemas.openxmlformats.org/officeDocument/2006/relationships/customXml" Target="../ink/ink137.xml"/><Relationship Id="rId5" Type="http://schemas.openxmlformats.org/officeDocument/2006/relationships/image" Target="../media/image174.emf"/><Relationship Id="rId15" Type="http://schemas.openxmlformats.org/officeDocument/2006/relationships/image" Target="../media/image179.emf"/><Relationship Id="rId23" Type="http://schemas.openxmlformats.org/officeDocument/2006/relationships/image" Target="../media/image183.emf"/><Relationship Id="rId28" Type="http://schemas.openxmlformats.org/officeDocument/2006/relationships/customXml" Target="../ink/ink139.xml"/><Relationship Id="rId10" Type="http://schemas.openxmlformats.org/officeDocument/2006/relationships/customXml" Target="../ink/ink130.xml"/><Relationship Id="rId19" Type="http://schemas.openxmlformats.org/officeDocument/2006/relationships/image" Target="../media/image181.emf"/><Relationship Id="rId31" Type="http://schemas.openxmlformats.org/officeDocument/2006/relationships/image" Target="../media/image187.emf"/><Relationship Id="rId4" Type="http://schemas.openxmlformats.org/officeDocument/2006/relationships/customXml" Target="../ink/ink127.xml"/><Relationship Id="rId9" Type="http://schemas.openxmlformats.org/officeDocument/2006/relationships/image" Target="../media/image176.emf"/><Relationship Id="rId14" Type="http://schemas.openxmlformats.org/officeDocument/2006/relationships/customXml" Target="../ink/ink132.xml"/><Relationship Id="rId22" Type="http://schemas.openxmlformats.org/officeDocument/2006/relationships/customXml" Target="../ink/ink136.xml"/><Relationship Id="rId27" Type="http://schemas.openxmlformats.org/officeDocument/2006/relationships/image" Target="../media/image185.emf"/><Relationship Id="rId30" Type="http://schemas.openxmlformats.org/officeDocument/2006/relationships/customXml" Target="../ink/ink140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3.xml"/><Relationship Id="rId21" Type="http://schemas.openxmlformats.org/officeDocument/2006/relationships/image" Target="../media/image197.emf"/><Relationship Id="rId42" Type="http://schemas.openxmlformats.org/officeDocument/2006/relationships/customXml" Target="../ink/ink161.xml"/><Relationship Id="rId47" Type="http://schemas.openxmlformats.org/officeDocument/2006/relationships/image" Target="../media/image210.emf"/><Relationship Id="rId63" Type="http://schemas.openxmlformats.org/officeDocument/2006/relationships/image" Target="../media/image218.emf"/><Relationship Id="rId68" Type="http://schemas.openxmlformats.org/officeDocument/2006/relationships/customXml" Target="../ink/ink174.xml"/><Relationship Id="rId7" Type="http://schemas.openxmlformats.org/officeDocument/2006/relationships/image" Target="../media/image190.emf"/><Relationship Id="rId2" Type="http://schemas.openxmlformats.org/officeDocument/2006/relationships/customXml" Target="../ink/ink141.xml"/><Relationship Id="rId16" Type="http://schemas.openxmlformats.org/officeDocument/2006/relationships/customXml" Target="../ink/ink148.xml"/><Relationship Id="rId29" Type="http://schemas.openxmlformats.org/officeDocument/2006/relationships/image" Target="../media/image201.emf"/><Relationship Id="rId11" Type="http://schemas.openxmlformats.org/officeDocument/2006/relationships/image" Target="../media/image192.emf"/><Relationship Id="rId24" Type="http://schemas.openxmlformats.org/officeDocument/2006/relationships/customXml" Target="../ink/ink152.xml"/><Relationship Id="rId32" Type="http://schemas.openxmlformats.org/officeDocument/2006/relationships/customXml" Target="../ink/ink156.xml"/><Relationship Id="rId37" Type="http://schemas.openxmlformats.org/officeDocument/2006/relationships/image" Target="../media/image205.emf"/><Relationship Id="rId40" Type="http://schemas.openxmlformats.org/officeDocument/2006/relationships/customXml" Target="../ink/ink160.xml"/><Relationship Id="rId45" Type="http://schemas.openxmlformats.org/officeDocument/2006/relationships/image" Target="../media/image209.emf"/><Relationship Id="rId53" Type="http://schemas.openxmlformats.org/officeDocument/2006/relationships/image" Target="../media/image213.emf"/><Relationship Id="rId58" Type="http://schemas.openxmlformats.org/officeDocument/2006/relationships/customXml" Target="../ink/ink169.xml"/><Relationship Id="rId66" Type="http://schemas.openxmlformats.org/officeDocument/2006/relationships/customXml" Target="../ink/ink173.xml"/><Relationship Id="rId5" Type="http://schemas.openxmlformats.org/officeDocument/2006/relationships/image" Target="../media/image189.emf"/><Relationship Id="rId61" Type="http://schemas.openxmlformats.org/officeDocument/2006/relationships/image" Target="../media/image217.emf"/><Relationship Id="rId19" Type="http://schemas.openxmlformats.org/officeDocument/2006/relationships/image" Target="../media/image196.emf"/><Relationship Id="rId14" Type="http://schemas.openxmlformats.org/officeDocument/2006/relationships/customXml" Target="../ink/ink147.xml"/><Relationship Id="rId22" Type="http://schemas.openxmlformats.org/officeDocument/2006/relationships/customXml" Target="../ink/ink151.xml"/><Relationship Id="rId27" Type="http://schemas.openxmlformats.org/officeDocument/2006/relationships/image" Target="../media/image200.emf"/><Relationship Id="rId30" Type="http://schemas.openxmlformats.org/officeDocument/2006/relationships/customXml" Target="../ink/ink155.xml"/><Relationship Id="rId35" Type="http://schemas.openxmlformats.org/officeDocument/2006/relationships/image" Target="../media/image204.emf"/><Relationship Id="rId43" Type="http://schemas.openxmlformats.org/officeDocument/2006/relationships/image" Target="../media/image208.emf"/><Relationship Id="rId48" Type="http://schemas.openxmlformats.org/officeDocument/2006/relationships/customXml" Target="../ink/ink164.xml"/><Relationship Id="rId56" Type="http://schemas.openxmlformats.org/officeDocument/2006/relationships/customXml" Target="../ink/ink168.xml"/><Relationship Id="rId64" Type="http://schemas.openxmlformats.org/officeDocument/2006/relationships/customXml" Target="../ink/ink172.xml"/><Relationship Id="rId69" Type="http://schemas.openxmlformats.org/officeDocument/2006/relationships/image" Target="../media/image221.emf"/><Relationship Id="rId8" Type="http://schemas.openxmlformats.org/officeDocument/2006/relationships/customXml" Target="../ink/ink144.xml"/><Relationship Id="rId51" Type="http://schemas.openxmlformats.org/officeDocument/2006/relationships/image" Target="../media/image212.emf"/><Relationship Id="rId3" Type="http://schemas.openxmlformats.org/officeDocument/2006/relationships/image" Target="../media/image188.emf"/><Relationship Id="rId12" Type="http://schemas.openxmlformats.org/officeDocument/2006/relationships/customXml" Target="../ink/ink146.xml"/><Relationship Id="rId17" Type="http://schemas.openxmlformats.org/officeDocument/2006/relationships/image" Target="../media/image195.emf"/><Relationship Id="rId25" Type="http://schemas.openxmlformats.org/officeDocument/2006/relationships/image" Target="../media/image199.emf"/><Relationship Id="rId33" Type="http://schemas.openxmlformats.org/officeDocument/2006/relationships/image" Target="../media/image203.emf"/><Relationship Id="rId38" Type="http://schemas.openxmlformats.org/officeDocument/2006/relationships/customXml" Target="../ink/ink159.xml"/><Relationship Id="rId46" Type="http://schemas.openxmlformats.org/officeDocument/2006/relationships/customXml" Target="../ink/ink163.xml"/><Relationship Id="rId59" Type="http://schemas.openxmlformats.org/officeDocument/2006/relationships/image" Target="../media/image216.emf"/><Relationship Id="rId67" Type="http://schemas.openxmlformats.org/officeDocument/2006/relationships/image" Target="../media/image220.emf"/><Relationship Id="rId20" Type="http://schemas.openxmlformats.org/officeDocument/2006/relationships/customXml" Target="../ink/ink150.xml"/><Relationship Id="rId41" Type="http://schemas.openxmlformats.org/officeDocument/2006/relationships/image" Target="../media/image207.emf"/><Relationship Id="rId54" Type="http://schemas.openxmlformats.org/officeDocument/2006/relationships/customXml" Target="../ink/ink167.xml"/><Relationship Id="rId62" Type="http://schemas.openxmlformats.org/officeDocument/2006/relationships/customXml" Target="../ink/ink17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3.xml"/><Relationship Id="rId15" Type="http://schemas.openxmlformats.org/officeDocument/2006/relationships/image" Target="../media/image194.emf"/><Relationship Id="rId23" Type="http://schemas.openxmlformats.org/officeDocument/2006/relationships/image" Target="../media/image198.emf"/><Relationship Id="rId28" Type="http://schemas.openxmlformats.org/officeDocument/2006/relationships/customXml" Target="../ink/ink154.xml"/><Relationship Id="rId36" Type="http://schemas.openxmlformats.org/officeDocument/2006/relationships/customXml" Target="../ink/ink158.xml"/><Relationship Id="rId49" Type="http://schemas.openxmlformats.org/officeDocument/2006/relationships/image" Target="../media/image211.emf"/><Relationship Id="rId57" Type="http://schemas.openxmlformats.org/officeDocument/2006/relationships/image" Target="../media/image215.emf"/><Relationship Id="rId10" Type="http://schemas.openxmlformats.org/officeDocument/2006/relationships/customXml" Target="../ink/ink145.xml"/><Relationship Id="rId31" Type="http://schemas.openxmlformats.org/officeDocument/2006/relationships/image" Target="../media/image202.emf"/><Relationship Id="rId44" Type="http://schemas.openxmlformats.org/officeDocument/2006/relationships/customXml" Target="../ink/ink162.xml"/><Relationship Id="rId52" Type="http://schemas.openxmlformats.org/officeDocument/2006/relationships/customXml" Target="../ink/ink166.xml"/><Relationship Id="rId60" Type="http://schemas.openxmlformats.org/officeDocument/2006/relationships/customXml" Target="../ink/ink170.xml"/><Relationship Id="rId65" Type="http://schemas.openxmlformats.org/officeDocument/2006/relationships/image" Target="../media/image219.emf"/><Relationship Id="rId4" Type="http://schemas.openxmlformats.org/officeDocument/2006/relationships/customXml" Target="../ink/ink142.xml"/><Relationship Id="rId9" Type="http://schemas.openxmlformats.org/officeDocument/2006/relationships/image" Target="../media/image191.emf"/><Relationship Id="rId13" Type="http://schemas.openxmlformats.org/officeDocument/2006/relationships/image" Target="../media/image193.emf"/><Relationship Id="rId18" Type="http://schemas.openxmlformats.org/officeDocument/2006/relationships/customXml" Target="../ink/ink149.xml"/><Relationship Id="rId39" Type="http://schemas.openxmlformats.org/officeDocument/2006/relationships/image" Target="../media/image206.emf"/><Relationship Id="rId34" Type="http://schemas.openxmlformats.org/officeDocument/2006/relationships/customXml" Target="../ink/ink157.xml"/><Relationship Id="rId50" Type="http://schemas.openxmlformats.org/officeDocument/2006/relationships/customXml" Target="../ink/ink165.xml"/><Relationship Id="rId55" Type="http://schemas.openxmlformats.org/officeDocument/2006/relationships/image" Target="../media/image21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8.xml"/><Relationship Id="rId3" Type="http://schemas.openxmlformats.org/officeDocument/2006/relationships/image" Target="../media/image222.emf"/><Relationship Id="rId7" Type="http://schemas.openxmlformats.org/officeDocument/2006/relationships/image" Target="../media/image224.emf"/><Relationship Id="rId2" Type="http://schemas.openxmlformats.org/officeDocument/2006/relationships/customXml" Target="../ink/ink17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77.xml"/><Relationship Id="rId11" Type="http://schemas.openxmlformats.org/officeDocument/2006/relationships/image" Target="../media/image226.emf"/><Relationship Id="rId5" Type="http://schemas.openxmlformats.org/officeDocument/2006/relationships/image" Target="../media/image223.emf"/><Relationship Id="rId10" Type="http://schemas.openxmlformats.org/officeDocument/2006/relationships/customXml" Target="../ink/ink179.xml"/><Relationship Id="rId4" Type="http://schemas.openxmlformats.org/officeDocument/2006/relationships/customXml" Target="../ink/ink176.xml"/><Relationship Id="rId9" Type="http://schemas.openxmlformats.org/officeDocument/2006/relationships/image" Target="../media/image225.emf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10.emf"/><Relationship Id="rId26" Type="http://schemas.openxmlformats.org/officeDocument/2006/relationships/image" Target="../media/image16.emf"/><Relationship Id="rId3" Type="http://schemas.openxmlformats.org/officeDocument/2006/relationships/customXml" Target="../ink/ink180.xml"/><Relationship Id="rId21" Type="http://schemas.openxmlformats.org/officeDocument/2006/relationships/customXml" Target="../ink/ink187.xml"/><Relationship Id="rId34" Type="http://schemas.openxmlformats.org/officeDocument/2006/relationships/image" Target="../media/image20.emf"/><Relationship Id="rId7" Type="http://schemas.openxmlformats.org/officeDocument/2006/relationships/customXml" Target="../ink/ink182.xml"/><Relationship Id="rId17" Type="http://schemas.openxmlformats.org/officeDocument/2006/relationships/customXml" Target="../ink/ink185.xml"/><Relationship Id="rId25" Type="http://schemas.openxmlformats.org/officeDocument/2006/relationships/customXml" Target="../ink/ink189.xml"/><Relationship Id="rId33" Type="http://schemas.openxmlformats.org/officeDocument/2006/relationships/customXml" Target="../ink/ink193.xml"/><Relationship Id="rId38" Type="http://schemas.openxmlformats.org/officeDocument/2006/relationships/image" Target="../media/image22.emf"/><Relationship Id="rId2" Type="http://schemas.openxmlformats.org/officeDocument/2006/relationships/image" Target="../media/image3.JPG"/><Relationship Id="rId16" Type="http://schemas.openxmlformats.org/officeDocument/2006/relationships/image" Target="../media/image11.emf"/><Relationship Id="rId20" Type="http://schemas.openxmlformats.org/officeDocument/2006/relationships/image" Target="../media/image138.emf"/><Relationship Id="rId29" Type="http://schemas.openxmlformats.org/officeDocument/2006/relationships/customXml" Target="../ink/ink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24" Type="http://schemas.openxmlformats.org/officeDocument/2006/relationships/image" Target="../media/image1510.emf"/><Relationship Id="rId32" Type="http://schemas.openxmlformats.org/officeDocument/2006/relationships/image" Target="../media/image19.emf"/><Relationship Id="rId37" Type="http://schemas.openxmlformats.org/officeDocument/2006/relationships/customXml" Target="../ink/ink195.xml"/><Relationship Id="rId5" Type="http://schemas.openxmlformats.org/officeDocument/2006/relationships/customXml" Target="../ink/ink181.xml"/><Relationship Id="rId15" Type="http://schemas.openxmlformats.org/officeDocument/2006/relationships/customXml" Target="../ink/ink184.xml"/><Relationship Id="rId23" Type="http://schemas.openxmlformats.org/officeDocument/2006/relationships/customXml" Target="../ink/ink188.xml"/><Relationship Id="rId28" Type="http://schemas.openxmlformats.org/officeDocument/2006/relationships/image" Target="../media/image17.emf"/><Relationship Id="rId36" Type="http://schemas.openxmlformats.org/officeDocument/2006/relationships/image" Target="../media/image21.emf"/><Relationship Id="rId19" Type="http://schemas.openxmlformats.org/officeDocument/2006/relationships/customXml" Target="../ink/ink186.xml"/><Relationship Id="rId31" Type="http://schemas.openxmlformats.org/officeDocument/2006/relationships/customXml" Target="../ink/ink192.xml"/><Relationship Id="rId4" Type="http://schemas.openxmlformats.org/officeDocument/2006/relationships/image" Target="../media/image50.emf"/><Relationship Id="rId9" Type="http://schemas.openxmlformats.org/officeDocument/2006/relationships/customXml" Target="../ink/ink183.xml"/><Relationship Id="rId14" Type="http://schemas.openxmlformats.org/officeDocument/2006/relationships/image" Target="../media/image1010.emf"/><Relationship Id="rId22" Type="http://schemas.openxmlformats.org/officeDocument/2006/relationships/image" Target="../media/image1410.emf"/><Relationship Id="rId27" Type="http://schemas.openxmlformats.org/officeDocument/2006/relationships/customXml" Target="../ink/ink190.xml"/><Relationship Id="rId30" Type="http://schemas.openxmlformats.org/officeDocument/2006/relationships/image" Target="../media/image18.emf"/><Relationship Id="rId35" Type="http://schemas.openxmlformats.org/officeDocument/2006/relationships/customXml" Target="../ink/ink194.xml"/><Relationship Id="rId8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9.xml"/><Relationship Id="rId13" Type="http://schemas.openxmlformats.org/officeDocument/2006/relationships/image" Target="../media/image232.emf"/><Relationship Id="rId18" Type="http://schemas.openxmlformats.org/officeDocument/2006/relationships/customXml" Target="../ink/ink204.xml"/><Relationship Id="rId26" Type="http://schemas.openxmlformats.org/officeDocument/2006/relationships/image" Target="../media/image238.emf"/><Relationship Id="rId3" Type="http://schemas.openxmlformats.org/officeDocument/2006/relationships/image" Target="../media/image227.emf"/><Relationship Id="rId21" Type="http://schemas.openxmlformats.org/officeDocument/2006/relationships/image" Target="../media/image236.emf"/><Relationship Id="rId7" Type="http://schemas.openxmlformats.org/officeDocument/2006/relationships/image" Target="../media/image229.emf"/><Relationship Id="rId12" Type="http://schemas.openxmlformats.org/officeDocument/2006/relationships/customXml" Target="../ink/ink201.xml"/><Relationship Id="rId17" Type="http://schemas.openxmlformats.org/officeDocument/2006/relationships/image" Target="../media/image234.emf"/><Relationship Id="rId25" Type="http://schemas.openxmlformats.org/officeDocument/2006/relationships/customXml" Target="../ink/ink208.xml"/><Relationship Id="rId2" Type="http://schemas.openxmlformats.org/officeDocument/2006/relationships/customXml" Target="../ink/ink196.xml"/><Relationship Id="rId16" Type="http://schemas.openxmlformats.org/officeDocument/2006/relationships/customXml" Target="../ink/ink203.xml"/><Relationship Id="rId20" Type="http://schemas.openxmlformats.org/officeDocument/2006/relationships/customXml" Target="../ink/ink205.xml"/><Relationship Id="rId29" Type="http://schemas.openxmlformats.org/officeDocument/2006/relationships/customXml" Target="../ink/ink2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8.xml"/><Relationship Id="rId11" Type="http://schemas.openxmlformats.org/officeDocument/2006/relationships/image" Target="../media/image231.emf"/><Relationship Id="rId24" Type="http://schemas.openxmlformats.org/officeDocument/2006/relationships/image" Target="../media/image237.emf"/><Relationship Id="rId32" Type="http://schemas.openxmlformats.org/officeDocument/2006/relationships/image" Target="../media/image241.emf"/><Relationship Id="rId5" Type="http://schemas.openxmlformats.org/officeDocument/2006/relationships/image" Target="../media/image228.emf"/><Relationship Id="rId15" Type="http://schemas.openxmlformats.org/officeDocument/2006/relationships/image" Target="../media/image233.emf"/><Relationship Id="rId23" Type="http://schemas.openxmlformats.org/officeDocument/2006/relationships/customXml" Target="../ink/ink207.xml"/><Relationship Id="rId28" Type="http://schemas.openxmlformats.org/officeDocument/2006/relationships/image" Target="../media/image239.emf"/><Relationship Id="rId10" Type="http://schemas.openxmlformats.org/officeDocument/2006/relationships/customXml" Target="../ink/ink200.xml"/><Relationship Id="rId19" Type="http://schemas.openxmlformats.org/officeDocument/2006/relationships/image" Target="../media/image235.emf"/><Relationship Id="rId31" Type="http://schemas.openxmlformats.org/officeDocument/2006/relationships/customXml" Target="../ink/ink211.xml"/><Relationship Id="rId4" Type="http://schemas.openxmlformats.org/officeDocument/2006/relationships/customXml" Target="../ink/ink197.xml"/><Relationship Id="rId9" Type="http://schemas.openxmlformats.org/officeDocument/2006/relationships/image" Target="../media/image230.emf"/><Relationship Id="rId14" Type="http://schemas.openxmlformats.org/officeDocument/2006/relationships/customXml" Target="../ink/ink202.xml"/><Relationship Id="rId22" Type="http://schemas.openxmlformats.org/officeDocument/2006/relationships/customXml" Target="../ink/ink206.xml"/><Relationship Id="rId27" Type="http://schemas.openxmlformats.org/officeDocument/2006/relationships/customXml" Target="../ink/ink209.xml"/><Relationship Id="rId30" Type="http://schemas.openxmlformats.org/officeDocument/2006/relationships/image" Target="../media/image24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5.xml"/><Relationship Id="rId13" Type="http://schemas.openxmlformats.org/officeDocument/2006/relationships/image" Target="../media/image247.emf"/><Relationship Id="rId18" Type="http://schemas.openxmlformats.org/officeDocument/2006/relationships/customXml" Target="../ink/ink220.xml"/><Relationship Id="rId3" Type="http://schemas.openxmlformats.org/officeDocument/2006/relationships/image" Target="../media/image242.emf"/><Relationship Id="rId21" Type="http://schemas.openxmlformats.org/officeDocument/2006/relationships/image" Target="../media/image251.emf"/><Relationship Id="rId7" Type="http://schemas.openxmlformats.org/officeDocument/2006/relationships/image" Target="../media/image244.emf"/><Relationship Id="rId12" Type="http://schemas.openxmlformats.org/officeDocument/2006/relationships/customXml" Target="../ink/ink217.xml"/><Relationship Id="rId17" Type="http://schemas.openxmlformats.org/officeDocument/2006/relationships/image" Target="../media/image249.emf"/><Relationship Id="rId25" Type="http://schemas.openxmlformats.org/officeDocument/2006/relationships/image" Target="../media/image253.emf"/><Relationship Id="rId2" Type="http://schemas.openxmlformats.org/officeDocument/2006/relationships/customXml" Target="../ink/ink212.xml"/><Relationship Id="rId16" Type="http://schemas.openxmlformats.org/officeDocument/2006/relationships/customXml" Target="../ink/ink219.xml"/><Relationship Id="rId20" Type="http://schemas.openxmlformats.org/officeDocument/2006/relationships/customXml" Target="../ink/ink2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4.xml"/><Relationship Id="rId11" Type="http://schemas.openxmlformats.org/officeDocument/2006/relationships/image" Target="../media/image246.emf"/><Relationship Id="rId24" Type="http://schemas.openxmlformats.org/officeDocument/2006/relationships/customXml" Target="../ink/ink223.xml"/><Relationship Id="rId5" Type="http://schemas.openxmlformats.org/officeDocument/2006/relationships/image" Target="../media/image243.emf"/><Relationship Id="rId15" Type="http://schemas.openxmlformats.org/officeDocument/2006/relationships/image" Target="../media/image248.emf"/><Relationship Id="rId23" Type="http://schemas.openxmlformats.org/officeDocument/2006/relationships/image" Target="../media/image252.emf"/><Relationship Id="rId10" Type="http://schemas.openxmlformats.org/officeDocument/2006/relationships/customXml" Target="../ink/ink216.xml"/><Relationship Id="rId19" Type="http://schemas.openxmlformats.org/officeDocument/2006/relationships/image" Target="../media/image250.emf"/><Relationship Id="rId4" Type="http://schemas.openxmlformats.org/officeDocument/2006/relationships/customXml" Target="../ink/ink213.xml"/><Relationship Id="rId9" Type="http://schemas.openxmlformats.org/officeDocument/2006/relationships/image" Target="../media/image245.emf"/><Relationship Id="rId14" Type="http://schemas.openxmlformats.org/officeDocument/2006/relationships/customXml" Target="../ink/ink218.xml"/><Relationship Id="rId22" Type="http://schemas.openxmlformats.org/officeDocument/2006/relationships/customXml" Target="../ink/ink2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emf"/><Relationship Id="rId3" Type="http://schemas.openxmlformats.org/officeDocument/2006/relationships/customXml" Target="../ink/ink224.xml"/><Relationship Id="rId7" Type="http://schemas.openxmlformats.org/officeDocument/2006/relationships/customXml" Target="../ink/ink226.xml"/><Relationship Id="rId12" Type="http://schemas.openxmlformats.org/officeDocument/2006/relationships/image" Target="../media/image25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emf"/><Relationship Id="rId11" Type="http://schemas.openxmlformats.org/officeDocument/2006/relationships/customXml" Target="../ink/ink228.xml"/><Relationship Id="rId5" Type="http://schemas.openxmlformats.org/officeDocument/2006/relationships/customXml" Target="../ink/ink225.xml"/><Relationship Id="rId10" Type="http://schemas.openxmlformats.org/officeDocument/2006/relationships/image" Target="../media/image257.emf"/><Relationship Id="rId4" Type="http://schemas.openxmlformats.org/officeDocument/2006/relationships/image" Target="../media/image254.emf"/><Relationship Id="rId9" Type="http://schemas.openxmlformats.org/officeDocument/2006/relationships/customXml" Target="../ink/ink2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49593" y="6423852"/>
            <a:ext cx="526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Acknowledgment: </a:t>
            </a:r>
            <a:r>
              <a:rPr lang="en-US" dirty="0"/>
              <a:t>Professor Milos </a:t>
            </a:r>
            <a:r>
              <a:rPr lang="en-US" dirty="0" err="1"/>
              <a:t>Prvulovic</a:t>
            </a:r>
            <a:r>
              <a:rPr lang="en-US" dirty="0"/>
              <a:t>, GATECH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1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Cache Organization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52" y="3420737"/>
            <a:ext cx="4232635" cy="29601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791561" y="-325468"/>
              <a:ext cx="6642277" cy="3162485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641" y="-342387"/>
                <a:ext cx="6678277" cy="3199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7" name="Ink 86"/>
              <p14:cNvContentPartPr/>
              <p14:nvPr/>
            </p14:nvContentPartPr>
            <p14:xfrm>
              <a:off x="1219963" y="1318933"/>
              <a:ext cx="4517640" cy="1508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7003" y="1305253"/>
                <a:ext cx="45522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8" name="Ink 87"/>
              <p14:cNvContentPartPr/>
              <p14:nvPr/>
            </p14:nvContentPartPr>
            <p14:xfrm>
              <a:off x="4828020" y="1553094"/>
              <a:ext cx="436320" cy="756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48820" y="1360134"/>
                <a:ext cx="6051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9" name="Ink 88"/>
              <p14:cNvContentPartPr/>
              <p14:nvPr/>
            </p14:nvContentPartPr>
            <p14:xfrm>
              <a:off x="5957479" y="1485994"/>
              <a:ext cx="611280" cy="230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78639" y="1291234"/>
                <a:ext cx="7876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0" name="Ink 89"/>
              <p14:cNvContentPartPr/>
              <p14:nvPr/>
            </p14:nvContentPartPr>
            <p14:xfrm>
              <a:off x="5447179" y="1866853"/>
              <a:ext cx="1020600" cy="169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81659" y="1669573"/>
                <a:ext cx="11797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6" name="Ink 105"/>
              <p14:cNvContentPartPr/>
              <p14:nvPr/>
            </p14:nvContentPartPr>
            <p14:xfrm>
              <a:off x="4823185" y="3042594"/>
              <a:ext cx="1190962" cy="197820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11304" y="3022798"/>
                <a:ext cx="1226244" cy="2018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1" name="Ink 110"/>
              <p14:cNvContentPartPr/>
              <p14:nvPr/>
            </p14:nvContentPartPr>
            <p14:xfrm>
              <a:off x="3857820" y="5108977"/>
              <a:ext cx="254880" cy="3027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40180" y="5092437"/>
                <a:ext cx="290520" cy="3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4" name="Ink 123"/>
              <p14:cNvContentPartPr/>
              <p14:nvPr/>
            </p14:nvContentPartPr>
            <p14:xfrm>
              <a:off x="4939506" y="3959154"/>
              <a:ext cx="536400" cy="157320"/>
            </p14:xfrm>
          </p:contentPart>
        </mc:Choice>
        <mc:Fallback>
          <p:pic>
            <p:nvPicPr>
              <p:cNvPr id="124" name="Ink 1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5466" y="3939714"/>
                <a:ext cx="5619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7" name="Ink 126"/>
              <p14:cNvContentPartPr/>
              <p14:nvPr/>
            </p14:nvContentPartPr>
            <p14:xfrm>
              <a:off x="5303466" y="5086314"/>
              <a:ext cx="115200" cy="9324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85106" y="5065794"/>
                <a:ext cx="1479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8" name="Ink 127"/>
              <p14:cNvContentPartPr/>
              <p14:nvPr/>
            </p14:nvContentPartPr>
            <p14:xfrm>
              <a:off x="5323626" y="5090994"/>
              <a:ext cx="401040" cy="38844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08506" y="5072994"/>
                <a:ext cx="4366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9" name="Ink 138"/>
              <p14:cNvContentPartPr/>
              <p14:nvPr/>
            </p14:nvContentPartPr>
            <p14:xfrm>
              <a:off x="1843260" y="3848977"/>
              <a:ext cx="1150920" cy="2725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27780" y="3833137"/>
                <a:ext cx="11880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8" name="Ink 147"/>
              <p14:cNvContentPartPr/>
              <p14:nvPr/>
            </p14:nvContentPartPr>
            <p14:xfrm>
              <a:off x="1832100" y="3860137"/>
              <a:ext cx="1159200" cy="37548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14100" y="3845017"/>
                <a:ext cx="11934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6" name="Ink 165"/>
              <p14:cNvContentPartPr/>
              <p14:nvPr/>
            </p14:nvContentPartPr>
            <p14:xfrm>
              <a:off x="2490180" y="5240017"/>
              <a:ext cx="3718440" cy="54504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79020" y="5218057"/>
                <a:ext cx="373716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1" name="Ink 170"/>
              <p14:cNvContentPartPr/>
              <p14:nvPr/>
            </p14:nvContentPartPr>
            <p14:xfrm>
              <a:off x="2606100" y="4166137"/>
              <a:ext cx="1297800" cy="13276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83786" y="4145257"/>
                <a:ext cx="1340988" cy="1372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/>
          <p:cNvSpPr txBox="1"/>
          <p:nvPr/>
        </p:nvSpPr>
        <p:spPr>
          <a:xfrm>
            <a:off x="8610601" y="6208205"/>
            <a:ext cx="2268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Jim Handy, The Cache Book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9" name="Ink 28"/>
              <p14:cNvContentPartPr/>
              <p14:nvPr/>
            </p14:nvContentPartPr>
            <p14:xfrm>
              <a:off x="3632820" y="3042397"/>
              <a:ext cx="912600" cy="197820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620546" y="3022597"/>
                <a:ext cx="948339" cy="2018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3850388" y="3827571"/>
            <a:ext cx="61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TAG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632820" y="3746090"/>
            <a:ext cx="912600" cy="1028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629940" y="4121276"/>
            <a:ext cx="912600" cy="10288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867325" y="3799161"/>
            <a:ext cx="1127563" cy="561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854426" y="4153920"/>
            <a:ext cx="1127563" cy="561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/>
      <p:bldP spid="4" grpId="0" animBg="1"/>
      <p:bldP spid="32" grpId="0" animBg="1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126" y="274639"/>
            <a:ext cx="9095874" cy="702143"/>
          </a:xfrm>
        </p:spPr>
        <p:txBody>
          <a:bodyPr>
            <a:normAutofit fontScale="90000"/>
          </a:bodyPr>
          <a:lstStyle/>
          <a:p>
            <a:r>
              <a:rPr lang="en-US" dirty="0"/>
              <a:t>Blocks and lines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CSCE-312 Computer 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7FE4-C4DE-B64E-BF78-4F634596A1E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73468" y="1592640"/>
            <a:ext cx="2151530" cy="48032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30533" y="2752448"/>
            <a:ext cx="2151530" cy="13783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773468" y="2063286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73468" y="1812274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762262" y="2307574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73468" y="2533934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73468" y="2861145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62262" y="3221974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73468" y="3569357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62262" y="3903292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64503" y="4264122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2262" y="4571163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73468" y="4905097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62262" y="5232310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73468" y="5499009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773468" y="5765709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73468" y="6066027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19327" y="3107674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19327" y="3441610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630533" y="3761117"/>
            <a:ext cx="2151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37976" y="6026523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59280" y="576570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58371" y="5457315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337771" y="1575548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43620" y="1810496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cxnSp>
        <p:nvCxnSpPr>
          <p:cNvPr id="34" name="Straight Connector 33"/>
          <p:cNvCxnSpPr>
            <a:stCxn id="32" idx="2"/>
          </p:cNvCxnSpPr>
          <p:nvPr/>
        </p:nvCxnSpPr>
        <p:spPr>
          <a:xfrm>
            <a:off x="1551369" y="2179829"/>
            <a:ext cx="6976" cy="315781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14695" y="37715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03488" y="3471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02579" y="31291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94523" y="27774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12976" y="3217905"/>
            <a:ext cx="170271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BLOCKS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28026" y="3201291"/>
            <a:ext cx="107593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LINES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13792" y="4262160"/>
            <a:ext cx="83896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Blocks in memory correspond to Lines in Cache</a:t>
            </a:r>
          </a:p>
          <a:p>
            <a:r>
              <a:rPr lang="en-US" sz="2800" dirty="0" smtClean="0"/>
              <a:t>A given block (line) can be 1 or more Bytes</a:t>
            </a:r>
          </a:p>
          <a:p>
            <a:r>
              <a:rPr lang="en-US" sz="2800" dirty="0"/>
              <a:t>	</a:t>
            </a:r>
            <a:r>
              <a:rPr lang="en-US" sz="2800" dirty="0" smtClean="0">
                <a:sym typeface="Wingdings" panose="05000000000000000000" pitchFamily="2" charset="2"/>
              </a:rPr>
              <a:t> example: above case blocks (lines) have 4 Bytes</a:t>
            </a:r>
          </a:p>
          <a:p>
            <a:r>
              <a:rPr lang="en-US" sz="2800" dirty="0">
                <a:sym typeface="Wingdings" panose="05000000000000000000" pitchFamily="2" charset="2"/>
              </a:rPr>
              <a:t>	</a:t>
            </a:r>
            <a:r>
              <a:rPr lang="en-US" sz="2800" dirty="0" smtClean="0">
                <a:sym typeface="Wingdings" panose="05000000000000000000" pitchFamily="2" charset="2"/>
              </a:rPr>
              <a:t> Memory has 16 blocks, cache has 4 lines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2112976" y="1104765"/>
            <a:ext cx="161704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31496" y="2254904"/>
            <a:ext cx="1368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CACHE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72559" y="1845369"/>
            <a:ext cx="2141233" cy="142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15978" y="1606924"/>
            <a:ext cx="22122" cy="233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745457" y="1612788"/>
            <a:ext cx="22122" cy="233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226678" y="1601948"/>
            <a:ext cx="22122" cy="2331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117573" y="2794869"/>
            <a:ext cx="20906" cy="312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57774" y="2814730"/>
            <a:ext cx="20906" cy="312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035032" y="2797718"/>
            <a:ext cx="20906" cy="312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81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Block Offset and Block Number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2681722" y="2157802"/>
              <a:ext cx="3934080" cy="4438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6962" y="2137299"/>
                <a:ext cx="3970440" cy="4830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5243122" y="3776722"/>
              <a:ext cx="654120" cy="8953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7642" y="3759802"/>
                <a:ext cx="68148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/>
              <p14:cNvContentPartPr/>
              <p14:nvPr/>
            </p14:nvContentPartPr>
            <p14:xfrm>
              <a:off x="5226562" y="1988602"/>
              <a:ext cx="293760" cy="6094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09642" y="1972042"/>
                <a:ext cx="32904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6" name="Ink 55"/>
              <p14:cNvContentPartPr/>
              <p14:nvPr/>
            </p14:nvContentPartPr>
            <p14:xfrm>
              <a:off x="8027362" y="2450842"/>
              <a:ext cx="1686600" cy="23108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09362" y="2441122"/>
                <a:ext cx="1720440" cy="23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/>
              <p14:cNvContentPartPr/>
              <p14:nvPr/>
            </p14:nvContentPartPr>
            <p14:xfrm>
              <a:off x="8036722" y="2463082"/>
              <a:ext cx="97560" cy="1903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0522" y="2449762"/>
                <a:ext cx="136080" cy="19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/>
              <p14:cNvContentPartPr/>
              <p14:nvPr/>
            </p14:nvContentPartPr>
            <p14:xfrm>
              <a:off x="8846362" y="4736842"/>
              <a:ext cx="289440" cy="4010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31602" y="4718842"/>
                <a:ext cx="32292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2" name="Ink 71"/>
              <p14:cNvContentPartPr/>
              <p14:nvPr/>
            </p14:nvContentPartPr>
            <p14:xfrm>
              <a:off x="8865802" y="4726042"/>
              <a:ext cx="99720" cy="1389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45642" y="4706602"/>
                <a:ext cx="128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9" name="Ink 78"/>
              <p14:cNvContentPartPr/>
              <p14:nvPr/>
            </p14:nvContentPartPr>
            <p14:xfrm>
              <a:off x="6558922" y="1967362"/>
              <a:ext cx="111240" cy="1080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42722" y="1952242"/>
                <a:ext cx="1454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Ink 80"/>
              <p14:cNvContentPartPr/>
              <p14:nvPr/>
            </p14:nvContentPartPr>
            <p14:xfrm>
              <a:off x="3226042" y="2692402"/>
              <a:ext cx="1251720" cy="2383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10562" y="2675482"/>
                <a:ext cx="12830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" name="Ink 81"/>
              <p14:cNvContentPartPr/>
              <p14:nvPr/>
            </p14:nvContentPartPr>
            <p14:xfrm>
              <a:off x="2144242" y="2684122"/>
              <a:ext cx="8555400" cy="36525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31642" y="2666482"/>
                <a:ext cx="8575200" cy="36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Ink 85"/>
              <p14:cNvContentPartPr/>
              <p14:nvPr/>
            </p14:nvContentPartPr>
            <p14:xfrm>
              <a:off x="2637082" y="1955842"/>
              <a:ext cx="166680" cy="55404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24482" y="1942162"/>
                <a:ext cx="18864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0" name="Ink 89"/>
              <p14:cNvContentPartPr/>
              <p14:nvPr/>
            </p14:nvContentPartPr>
            <p14:xfrm>
              <a:off x="1626922" y="1940362"/>
              <a:ext cx="829080" cy="35136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12162" y="1921282"/>
                <a:ext cx="86004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5" name="Ink 124"/>
              <p14:cNvContentPartPr/>
              <p14:nvPr/>
            </p14:nvContentPartPr>
            <p14:xfrm>
              <a:off x="9113482" y="5127442"/>
              <a:ext cx="1409760" cy="28476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96566" y="5112322"/>
                <a:ext cx="1437113" cy="3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331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73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Block Composition Quiz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2002042" y="1337722"/>
              <a:ext cx="8487360" cy="5085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5482" y="1322962"/>
                <a:ext cx="8511840" cy="51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2" name="Ink 231"/>
              <p14:cNvContentPartPr/>
              <p14:nvPr/>
            </p14:nvContentPartPr>
            <p14:xfrm>
              <a:off x="2793682" y="5476642"/>
              <a:ext cx="4168800" cy="94788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722" y="5452522"/>
                <a:ext cx="4216320" cy="99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5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41300"/>
            <a:ext cx="8229600" cy="1143000"/>
          </a:xfrm>
        </p:spPr>
        <p:txBody>
          <a:bodyPr/>
          <a:lstStyle/>
          <a:p>
            <a:r>
              <a:rPr lang="en-US" dirty="0" smtClean="0"/>
              <a:t>Cache Tags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575" y="-33338"/>
            <a:ext cx="3360984" cy="23505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07682" y="2670802"/>
              <a:ext cx="3697200" cy="1849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4722" y="2661802"/>
                <a:ext cx="3732120" cy="18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2375362" y="2940802"/>
              <a:ext cx="3567960" cy="1324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4202" y="2921362"/>
                <a:ext cx="35953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/>
              <p14:cNvContentPartPr/>
              <p14:nvPr/>
            </p14:nvContentPartPr>
            <p14:xfrm>
              <a:off x="6675562" y="2615722"/>
              <a:ext cx="1987920" cy="18216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0442" y="2601682"/>
                <a:ext cx="2024640" cy="18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9" name="Ink 38"/>
              <p14:cNvContentPartPr/>
              <p14:nvPr/>
            </p14:nvContentPartPr>
            <p14:xfrm>
              <a:off x="6687442" y="2915242"/>
              <a:ext cx="1852560" cy="997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4122" y="2909482"/>
                <a:ext cx="18799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/>
              <p14:cNvContentPartPr/>
              <p14:nvPr/>
            </p14:nvContentPartPr>
            <p14:xfrm>
              <a:off x="6689962" y="3214402"/>
              <a:ext cx="1887120" cy="572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78082" y="3197842"/>
                <a:ext cx="19166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9" name="Ink 48"/>
              <p14:cNvContentPartPr/>
              <p14:nvPr/>
            </p14:nvContentPartPr>
            <p14:xfrm>
              <a:off x="6723802" y="3825682"/>
              <a:ext cx="1909440" cy="514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11922" y="3808762"/>
                <a:ext cx="194004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1" name="Ink 50"/>
              <p14:cNvContentPartPr/>
              <p14:nvPr/>
            </p14:nvContentPartPr>
            <p14:xfrm>
              <a:off x="6737842" y="4089922"/>
              <a:ext cx="1892160" cy="320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21642" y="4073722"/>
                <a:ext cx="19278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k 52"/>
              <p14:cNvContentPartPr/>
              <p14:nvPr/>
            </p14:nvContentPartPr>
            <p14:xfrm>
              <a:off x="3774682" y="2229082"/>
              <a:ext cx="780120" cy="2372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62448" y="2208593"/>
                <a:ext cx="811066" cy="278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" name="Ink 77"/>
              <p14:cNvContentPartPr/>
              <p14:nvPr/>
            </p14:nvContentPartPr>
            <p14:xfrm>
              <a:off x="4065382" y="2692762"/>
              <a:ext cx="251640" cy="2653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44502" y="2667562"/>
                <a:ext cx="29952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9" name="Ink 88"/>
              <p14:cNvContentPartPr/>
              <p14:nvPr/>
            </p14:nvContentPartPr>
            <p14:xfrm>
              <a:off x="3922642" y="4751602"/>
              <a:ext cx="27000" cy="3344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07162" y="4737202"/>
                <a:ext cx="5976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8" name="Ink 107"/>
              <p14:cNvContentPartPr/>
              <p14:nvPr/>
            </p14:nvContentPartPr>
            <p14:xfrm>
              <a:off x="2292202" y="2631562"/>
              <a:ext cx="3682800" cy="15652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78163" y="2611402"/>
                <a:ext cx="3717717" cy="16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8" name="Ink 117"/>
              <p14:cNvContentPartPr/>
              <p14:nvPr/>
            </p14:nvContentPartPr>
            <p14:xfrm>
              <a:off x="4379302" y="2743598"/>
              <a:ext cx="2368260" cy="1951125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57700" y="2721999"/>
                <a:ext cx="2398862" cy="19892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8" name="Ink 127"/>
              <p14:cNvContentPartPr/>
              <p14:nvPr/>
            </p14:nvContentPartPr>
            <p14:xfrm>
              <a:off x="5271202" y="4390522"/>
              <a:ext cx="4124160" cy="203868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62202" y="4367486"/>
                <a:ext cx="4156560" cy="2082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1" name="Ink 130"/>
              <p14:cNvContentPartPr/>
              <p14:nvPr/>
            </p14:nvContentPartPr>
            <p14:xfrm>
              <a:off x="6696442" y="2280922"/>
              <a:ext cx="1451880" cy="24084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83122" y="2263308"/>
                <a:ext cx="1484640" cy="275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2" name="Ink 131"/>
              <p14:cNvContentPartPr/>
              <p14:nvPr/>
            </p14:nvContentPartPr>
            <p14:xfrm>
              <a:off x="4734442" y="2237002"/>
              <a:ext cx="788040" cy="20808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17890" y="2219362"/>
                <a:ext cx="823304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4" name="Ink 133"/>
              <p14:cNvContentPartPr/>
              <p14:nvPr/>
            </p14:nvContentPartPr>
            <p14:xfrm>
              <a:off x="1588762" y="5231122"/>
              <a:ext cx="7509960" cy="16005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68602" y="5208802"/>
                <a:ext cx="7551720" cy="16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2" name="Ink 171"/>
              <p14:cNvContentPartPr/>
              <p14:nvPr/>
            </p14:nvContentPartPr>
            <p14:xfrm>
              <a:off x="8545762" y="2515642"/>
              <a:ext cx="2086200" cy="8031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537482" y="2500522"/>
                <a:ext cx="2110680" cy="8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2" name="Ink 191"/>
              <p14:cNvContentPartPr/>
              <p14:nvPr/>
            </p14:nvContentPartPr>
            <p14:xfrm>
              <a:off x="4150522" y="3476842"/>
              <a:ext cx="40680" cy="2736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37319" y="3464050"/>
                <a:ext cx="68871" cy="54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93" name="Ink 192"/>
              <p14:cNvContentPartPr/>
              <p14:nvPr/>
            </p14:nvContentPartPr>
            <p14:xfrm>
              <a:off x="4158802" y="3634162"/>
              <a:ext cx="50760" cy="3384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49442" y="3617602"/>
                <a:ext cx="766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94" name="Ink 193"/>
              <p14:cNvContentPartPr/>
              <p14:nvPr/>
            </p14:nvContentPartPr>
            <p14:xfrm>
              <a:off x="4208842" y="3800842"/>
              <a:ext cx="9720" cy="2268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92282" y="3783202"/>
                <a:ext cx="414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95" name="Ink 194"/>
              <p14:cNvContentPartPr/>
              <p14:nvPr/>
            </p14:nvContentPartPr>
            <p14:xfrm>
              <a:off x="7559002" y="3328882"/>
              <a:ext cx="34920" cy="608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543162" y="3313042"/>
                <a:ext cx="651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96" name="Ink 195"/>
              <p14:cNvContentPartPr/>
              <p14:nvPr/>
            </p14:nvContentPartPr>
            <p14:xfrm>
              <a:off x="7558282" y="3486202"/>
              <a:ext cx="21600" cy="1656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543522" y="3468922"/>
                <a:ext cx="511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97" name="Ink 196"/>
              <p14:cNvContentPartPr/>
              <p14:nvPr/>
            </p14:nvContentPartPr>
            <p14:xfrm>
              <a:off x="7561162" y="3646762"/>
              <a:ext cx="37080" cy="5544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5322" y="3635962"/>
                <a:ext cx="712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08" name="Ink 207"/>
              <p14:cNvContentPartPr/>
              <p14:nvPr/>
            </p14:nvContentPartPr>
            <p14:xfrm>
              <a:off x="2366002" y="3281722"/>
              <a:ext cx="3584160" cy="1209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52322" y="3263362"/>
                <a:ext cx="36154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36" name="Ink 235"/>
              <p14:cNvContentPartPr/>
              <p14:nvPr/>
            </p14:nvContentPartPr>
            <p14:xfrm>
              <a:off x="3938842" y="4745482"/>
              <a:ext cx="3674160" cy="48600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922282" y="4736122"/>
                <a:ext cx="37126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43" name="Ink 242"/>
              <p14:cNvContentPartPr/>
              <p14:nvPr/>
            </p14:nvContentPartPr>
            <p14:xfrm>
              <a:off x="3945682" y="5007202"/>
              <a:ext cx="3700440" cy="47556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936682" y="5000362"/>
                <a:ext cx="373284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44" name="Ink 243"/>
              <p14:cNvContentPartPr/>
              <p14:nvPr/>
            </p14:nvContentPartPr>
            <p14:xfrm>
              <a:off x="5022442" y="6441802"/>
              <a:ext cx="0" cy="324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0" y="0"/>
                <a:ext cx="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9" name="Ink 268"/>
              <p14:cNvContentPartPr/>
              <p14:nvPr/>
            </p14:nvContentPartPr>
            <p14:xfrm>
              <a:off x="8955082" y="3647482"/>
              <a:ext cx="1706040" cy="75060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937802" y="3631642"/>
                <a:ext cx="174312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74" name="Ink 273"/>
              <p14:cNvContentPartPr/>
              <p14:nvPr/>
            </p14:nvContentPartPr>
            <p14:xfrm>
              <a:off x="8592922" y="2874562"/>
              <a:ext cx="672120" cy="215676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579602" y="2854042"/>
                <a:ext cx="702000" cy="21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" name="Ink 4"/>
              <p14:cNvContentPartPr/>
              <p14:nvPr/>
            </p14:nvContentPartPr>
            <p14:xfrm>
              <a:off x="1629919" y="821053"/>
              <a:ext cx="522000" cy="4397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12999" y="809533"/>
                <a:ext cx="552600" cy="44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" name="Ink 9"/>
              <p14:cNvContentPartPr/>
              <p14:nvPr/>
            </p14:nvContentPartPr>
            <p14:xfrm>
              <a:off x="1760239" y="365653"/>
              <a:ext cx="1282320" cy="260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46559" y="348013"/>
                <a:ext cx="13136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2" name="Ink 21"/>
              <p14:cNvContentPartPr/>
              <p14:nvPr/>
            </p14:nvContentPartPr>
            <p14:xfrm>
              <a:off x="1752319" y="1023013"/>
              <a:ext cx="334800" cy="284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744039" y="1012348"/>
                <a:ext cx="348120" cy="44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3" name="Ink 22"/>
              <p14:cNvContentPartPr/>
              <p14:nvPr/>
            </p14:nvContentPartPr>
            <p14:xfrm>
              <a:off x="1758799" y="1252333"/>
              <a:ext cx="360720" cy="45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748719" y="1240453"/>
                <a:ext cx="3754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4" name="Ink 23"/>
              <p14:cNvContentPartPr/>
              <p14:nvPr/>
            </p14:nvContentPartPr>
            <p14:xfrm>
              <a:off x="1759159" y="1513693"/>
              <a:ext cx="279360" cy="12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750879" y="1502893"/>
                <a:ext cx="2934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5" name="Ink 34"/>
              <p14:cNvContentPartPr/>
              <p14:nvPr/>
            </p14:nvContentPartPr>
            <p14:xfrm>
              <a:off x="1824679" y="2053693"/>
              <a:ext cx="204840" cy="265500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812439" y="2040373"/>
                <a:ext cx="222480" cy="26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0" name="Ink 39"/>
              <p14:cNvContentPartPr/>
              <p14:nvPr/>
            </p14:nvContentPartPr>
            <p14:xfrm>
              <a:off x="1900999" y="1652653"/>
              <a:ext cx="1983600" cy="37450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890559" y="1636453"/>
                <a:ext cx="2023560" cy="37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" name="Ink 41"/>
              <p14:cNvContentPartPr/>
              <p14:nvPr/>
            </p14:nvContentPartPr>
            <p14:xfrm>
              <a:off x="1754479" y="1788733"/>
              <a:ext cx="317520" cy="1620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741159" y="1775053"/>
                <a:ext cx="3373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3" name="Ink 42"/>
              <p14:cNvContentPartPr/>
              <p14:nvPr/>
            </p14:nvContentPartPr>
            <p14:xfrm>
              <a:off x="1674559" y="4796173"/>
              <a:ext cx="407520" cy="302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666639" y="4785500"/>
                <a:ext cx="420840" cy="51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4" name="Ink 43"/>
              <p14:cNvContentPartPr/>
              <p14:nvPr/>
            </p14:nvContentPartPr>
            <p14:xfrm>
              <a:off x="1695079" y="4981573"/>
              <a:ext cx="288360" cy="316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683199" y="4969333"/>
                <a:ext cx="305280" cy="561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975" y="50801"/>
            <a:ext cx="8229600" cy="7350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Valid Bit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62882" y="871162"/>
              <a:ext cx="8877240" cy="339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4242" y="855322"/>
                <a:ext cx="8902800" cy="34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Ink 72"/>
              <p14:cNvContentPartPr/>
              <p14:nvPr/>
            </p14:nvContentPartPr>
            <p14:xfrm>
              <a:off x="3266362" y="2557762"/>
              <a:ext cx="0" cy="39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/>
              <p14:cNvContentPartPr/>
              <p14:nvPr/>
            </p14:nvContentPartPr>
            <p14:xfrm>
              <a:off x="2045242" y="1322602"/>
              <a:ext cx="2737800" cy="633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2642" y="1302082"/>
                <a:ext cx="27698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5" name="Ink 124"/>
              <p14:cNvContentPartPr/>
              <p14:nvPr/>
            </p14:nvContentPartPr>
            <p14:xfrm>
              <a:off x="3202642" y="4199722"/>
              <a:ext cx="3833640" cy="12499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0041" y="4184242"/>
                <a:ext cx="3870363" cy="12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8" name="Ink 127"/>
              <p14:cNvContentPartPr/>
              <p14:nvPr/>
            </p14:nvContentPartPr>
            <p14:xfrm>
              <a:off x="3246562" y="4506442"/>
              <a:ext cx="3555720" cy="903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32162" y="4490242"/>
                <a:ext cx="35805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0" name="Ink 129"/>
              <p14:cNvContentPartPr/>
              <p14:nvPr/>
            </p14:nvContentPartPr>
            <p14:xfrm>
              <a:off x="3286522" y="4822522"/>
              <a:ext cx="3551400" cy="8712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73562" y="4801642"/>
                <a:ext cx="35805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2" name="Ink 131"/>
              <p14:cNvContentPartPr/>
              <p14:nvPr/>
            </p14:nvContentPartPr>
            <p14:xfrm>
              <a:off x="3314962" y="5042122"/>
              <a:ext cx="3658680" cy="12816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7682" y="5019082"/>
                <a:ext cx="3699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6" name="Ink 135"/>
              <p14:cNvContentPartPr/>
              <p14:nvPr/>
            </p14:nvContentPartPr>
            <p14:xfrm>
              <a:off x="7317082" y="4233922"/>
              <a:ext cx="181440" cy="11066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04842" y="4213762"/>
                <a:ext cx="216000" cy="11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5" name="Ink 144"/>
              <p14:cNvContentPartPr/>
              <p14:nvPr/>
            </p14:nvContentPartPr>
            <p14:xfrm>
              <a:off x="7394482" y="4473322"/>
              <a:ext cx="1472040" cy="1548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85122" y="4455322"/>
                <a:ext cx="15012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8" name="Ink 147"/>
              <p14:cNvContentPartPr/>
              <p14:nvPr/>
            </p14:nvContentPartPr>
            <p14:xfrm>
              <a:off x="7355602" y="4216642"/>
              <a:ext cx="1600560" cy="113652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40482" y="4194322"/>
                <a:ext cx="1639080" cy="11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0" name="Ink 149"/>
              <p14:cNvContentPartPr/>
              <p14:nvPr/>
            </p14:nvContentPartPr>
            <p14:xfrm>
              <a:off x="7408882" y="4970842"/>
              <a:ext cx="1505880" cy="579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98442" y="4949962"/>
                <a:ext cx="15307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1" name="Ink 150"/>
              <p14:cNvContentPartPr/>
              <p14:nvPr/>
            </p14:nvContentPartPr>
            <p14:xfrm>
              <a:off x="9285562" y="4196842"/>
              <a:ext cx="455040" cy="11030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77282" y="4177402"/>
                <a:ext cx="486360" cy="11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7" name="Ink 166"/>
              <p14:cNvContentPartPr/>
              <p14:nvPr/>
            </p14:nvContentPartPr>
            <p14:xfrm>
              <a:off x="9352882" y="4438762"/>
              <a:ext cx="347760" cy="51444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34882" y="4419322"/>
                <a:ext cx="37836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3" name="Ink 202"/>
              <p14:cNvContentPartPr/>
              <p14:nvPr/>
            </p14:nvContentPartPr>
            <p14:xfrm>
              <a:off x="3127762" y="5395282"/>
              <a:ext cx="7326000" cy="85104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06882" y="5373331"/>
                <a:ext cx="7371720" cy="896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5" name="Ink 204"/>
              <p14:cNvContentPartPr/>
              <p14:nvPr/>
            </p14:nvContentPartPr>
            <p14:xfrm>
              <a:off x="3302002" y="5505442"/>
              <a:ext cx="6853680" cy="60048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85442" y="5483842"/>
                <a:ext cx="689148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" name="Ink 6"/>
              <p14:cNvContentPartPr/>
              <p14:nvPr/>
            </p14:nvContentPartPr>
            <p14:xfrm>
              <a:off x="9445519" y="4254678"/>
              <a:ext cx="1227960" cy="940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27159" y="4232358"/>
                <a:ext cx="125748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/>
              <p14:cNvContentPartPr/>
              <p14:nvPr/>
            </p14:nvContentPartPr>
            <p14:xfrm>
              <a:off x="9793279" y="4669758"/>
              <a:ext cx="321480" cy="3938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79959" y="4655718"/>
                <a:ext cx="346320" cy="4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3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9007"/>
            <a:ext cx="8229600" cy="6310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Practice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865180"/>
            <a:ext cx="8229600" cy="5526870"/>
          </a:xfrm>
        </p:spPr>
        <p:txBody>
          <a:bodyPr/>
          <a:lstStyle/>
          <a:p>
            <a:r>
              <a:rPr lang="en-US" dirty="0" smtClean="0"/>
              <a:t>How many lines are in a 4KB cache with 32B line size?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a 32-bit address 0xABCDEF56 what is the block number and byte offset for 64-byte block size?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CSCE-312 Computer 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7FE4-C4DE-B64E-BF78-4F634596A1E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422460" y="1267012"/>
            <a:ext cx="5347080" cy="1330920"/>
            <a:chOff x="4072879" y="1784718"/>
            <a:chExt cx="5347080" cy="13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6" name="Ink 45"/>
                <p14:cNvContentPartPr/>
                <p14:nvPr/>
              </p14:nvContentPartPr>
              <p14:xfrm>
                <a:off x="8240239" y="2306358"/>
                <a:ext cx="1149840" cy="309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7279" y="2289438"/>
                  <a:ext cx="1179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2" name="Ink 51"/>
                <p14:cNvContentPartPr/>
                <p14:nvPr/>
              </p14:nvContentPartPr>
              <p14:xfrm>
                <a:off x="6228919" y="1784718"/>
                <a:ext cx="3191040" cy="4330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11279" y="1771758"/>
                  <a:ext cx="322632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4" name="Ink 63"/>
                <p14:cNvContentPartPr/>
                <p14:nvPr/>
              </p14:nvContentPartPr>
              <p14:xfrm>
                <a:off x="4072879" y="1977678"/>
                <a:ext cx="4786560" cy="113796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5679" y="1963283"/>
                  <a:ext cx="4810320" cy="1166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8" name="Ink 67"/>
                <p14:cNvContentPartPr/>
                <p14:nvPr/>
              </p14:nvContentPartPr>
              <p14:xfrm>
                <a:off x="6123079" y="2275038"/>
                <a:ext cx="1013760" cy="1980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14079" y="2257398"/>
                  <a:ext cx="104040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9" name="Ink 68"/>
              <p14:cNvContentPartPr/>
              <p14:nvPr/>
            </p14:nvContentPartPr>
            <p14:xfrm>
              <a:off x="2835305" y="3989911"/>
              <a:ext cx="6801120" cy="17884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18745" y="3972991"/>
                <a:ext cx="6825960" cy="18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53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126" y="274639"/>
            <a:ext cx="9095874" cy="7021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Memory to Cache – Questions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CSCE-312 Computer 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7FE4-C4DE-B64E-BF78-4F634596A1E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61129" y="1553136"/>
            <a:ext cx="2151530" cy="48032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18194" y="2712944"/>
            <a:ext cx="2151530" cy="13783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761129" y="2023782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61129" y="1772770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49923" y="2268070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61129" y="2494430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61129" y="2821641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49923" y="3182470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61129" y="3529853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49923" y="3863788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52164" y="4224618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49923" y="4531659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61129" y="4865593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49923" y="5192806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761129" y="5459505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761129" y="5726205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61129" y="6026523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606988" y="3068170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06988" y="3402106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618194" y="3721613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37976" y="60265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46941" y="5726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46032" y="541781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25432" y="153604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31281" y="177099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cxnSp>
        <p:nvCxnSpPr>
          <p:cNvPr id="34" name="Straight Connector 33"/>
          <p:cNvCxnSpPr>
            <a:stCxn id="32" idx="2"/>
          </p:cNvCxnSpPr>
          <p:nvPr/>
        </p:nvCxnSpPr>
        <p:spPr>
          <a:xfrm>
            <a:off x="2539030" y="2140325"/>
            <a:ext cx="6976" cy="315781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02356" y="37320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91149" y="34317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90240" y="30896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82184" y="27379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265279" y="1129126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56380" y="2331425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66803" y="4598041"/>
            <a:ext cx="69190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blocks can be brought to the cache?</a:t>
            </a:r>
          </a:p>
          <a:p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 4 because that is the capacity of the cache</a:t>
            </a:r>
            <a:endParaRPr lang="en-US" sz="2400" dirty="0"/>
          </a:p>
          <a:p>
            <a:r>
              <a:rPr lang="en-US" sz="2400" dirty="0"/>
              <a:t>Which blocks get mapped to which lines in the cache?</a:t>
            </a:r>
          </a:p>
          <a:p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ym typeface="Wingdings" panose="05000000000000000000" pitchFamily="2" charset="2"/>
              </a:rPr>
              <a:t>Depends on the scheme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3184282" y="6296299"/>
            <a:ext cx="110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84336" y="4102171"/>
            <a:ext cx="94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35533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FD4E-8D68-4ADE-B603-4A0B738B616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10" y="696859"/>
            <a:ext cx="11055990" cy="605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412" y="20171"/>
            <a:ext cx="8229600" cy="6128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Cache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496" y="687614"/>
            <a:ext cx="4168829" cy="5943600"/>
          </a:xfrm>
        </p:spPr>
        <p:txBody>
          <a:bodyPr>
            <a:normAutofit fontScale="92500"/>
          </a:bodyPr>
          <a:lstStyle/>
          <a:p>
            <a:r>
              <a:rPr lang="en-US" dirty="0"/>
              <a:t>Fully Associative – any block can be in any given line</a:t>
            </a:r>
          </a:p>
          <a:p>
            <a:r>
              <a:rPr lang="en-US" dirty="0"/>
              <a:t>Direct Mapped – a block can only go to only one particular line</a:t>
            </a:r>
          </a:p>
          <a:p>
            <a:r>
              <a:rPr lang="en-US" dirty="0"/>
              <a:t>Set Associative (SA) – any one of the “n” lines where a block can go</a:t>
            </a:r>
          </a:p>
          <a:p>
            <a:pPr lvl="1"/>
            <a:r>
              <a:rPr lang="en-US" dirty="0"/>
              <a:t> 1-way SA cache will mean direct mapped cache</a:t>
            </a:r>
          </a:p>
          <a:p>
            <a:pPr lvl="1"/>
            <a:r>
              <a:rPr lang="en-US" dirty="0"/>
              <a:t> N-way SA cache where each set contains N </a:t>
            </a:r>
            <a:r>
              <a:rPr lang="en-US" dirty="0" smtClean="0"/>
              <a:t>locations (lines) where </a:t>
            </a:r>
            <a:r>
              <a:rPr lang="en-US" dirty="0"/>
              <a:t>a block can 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69224" y="6492876"/>
            <a:ext cx="2895600" cy="365125"/>
          </a:xfrm>
        </p:spPr>
        <p:txBody>
          <a:bodyPr/>
          <a:lstStyle/>
          <a:p>
            <a:r>
              <a:rPr lang="en-US" dirty="0" smtClean="0"/>
              <a:t>CSCE-312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02723" y="1217078"/>
            <a:ext cx="2151530" cy="48032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68870" y="2437042"/>
            <a:ext cx="1999130" cy="13783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102723" y="1687724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02723" y="1436712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91517" y="1932012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102723" y="2158372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02723" y="2485583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91517" y="2846412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102723" y="3193795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91517" y="3527730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93758" y="3888560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91517" y="4195601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02723" y="4529535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1517" y="4856748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102723" y="5123447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02723" y="5390147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102723" y="5690465"/>
            <a:ext cx="21515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657664" y="2792269"/>
            <a:ext cx="2010336" cy="21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3"/>
          </p:cNvCxnSpPr>
          <p:nvPr/>
        </p:nvCxnSpPr>
        <p:spPr>
          <a:xfrm>
            <a:off x="8657664" y="3126204"/>
            <a:ext cx="20103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668870" y="3445711"/>
            <a:ext cx="1999130" cy="104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79570" y="56904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88535" y="539014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87626" y="50817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67026" y="11999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72875" y="14349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cxnSp>
        <p:nvCxnSpPr>
          <p:cNvPr id="32" name="Straight Connector 31"/>
          <p:cNvCxnSpPr>
            <a:stCxn id="31" idx="2"/>
          </p:cNvCxnSpPr>
          <p:nvPr/>
        </p:nvCxnSpPr>
        <p:spPr>
          <a:xfrm>
            <a:off x="5880624" y="1804267"/>
            <a:ext cx="6976" cy="315781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53032" y="34561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41825" y="31557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40916" y="28137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32860" y="24620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06873" y="79306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07056" y="205552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35012" y="3826269"/>
            <a:ext cx="94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32212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Memory Hierarchy: Core 2 Duo (not drawn to scale)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45" y="1835149"/>
            <a:ext cx="7016675" cy="4340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030744" y="6175758"/>
            <a:ext cx="3522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UW Course in HW/SW Interface (</a:t>
            </a:r>
            <a:r>
              <a:rPr lang="en-US" sz="1200" dirty="0" err="1"/>
              <a:t>Coursera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170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Mapped Cache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14840" y="1419840"/>
            <a:ext cx="970560" cy="4149000"/>
          </a:xfrm>
          <a:prstGeom prst="rect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2212759" y="1778293"/>
              <a:ext cx="976320" cy="15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1959" y="1762093"/>
                <a:ext cx="10033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255239" y="2169973"/>
              <a:ext cx="946440" cy="7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2999" y="2154853"/>
                <a:ext cx="975600" cy="38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2223199" y="2604853"/>
              <a:ext cx="948960" cy="32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1679" y="2589013"/>
                <a:ext cx="9694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2216359" y="3041173"/>
              <a:ext cx="970560" cy="194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07719" y="3028573"/>
                <a:ext cx="9914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2229319" y="3505213"/>
              <a:ext cx="931320" cy="363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14199" y="3496573"/>
                <a:ext cx="963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/>
              <p14:cNvContentPartPr/>
              <p14:nvPr/>
            </p14:nvContentPartPr>
            <p14:xfrm>
              <a:off x="2225719" y="3966013"/>
              <a:ext cx="983520" cy="399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6359" y="3956653"/>
                <a:ext cx="10065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/>
              <p14:cNvContentPartPr/>
              <p14:nvPr/>
            </p14:nvContentPartPr>
            <p14:xfrm>
              <a:off x="2244799" y="4501333"/>
              <a:ext cx="956520" cy="219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28959" y="4485853"/>
                <a:ext cx="9907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/>
              <p14:cNvContentPartPr/>
              <p14:nvPr/>
            </p14:nvContentPartPr>
            <p14:xfrm>
              <a:off x="2627839" y="4715533"/>
              <a:ext cx="23040" cy="36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13079" y="4702573"/>
                <a:ext cx="54360" cy="6552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Oval 26"/>
          <p:cNvSpPr/>
          <p:nvPr/>
        </p:nvSpPr>
        <p:spPr>
          <a:xfrm>
            <a:off x="2624160" y="4884840"/>
            <a:ext cx="34920" cy="34560"/>
          </a:xfrm>
          <a:prstGeom prst="ellipse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629920" y="5103360"/>
            <a:ext cx="32760" cy="32760"/>
          </a:xfrm>
          <a:prstGeom prst="ellipse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/>
              <p14:cNvContentPartPr/>
              <p14:nvPr/>
            </p14:nvContentPartPr>
            <p14:xfrm>
              <a:off x="2242279" y="5286493"/>
              <a:ext cx="934920" cy="37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28599" y="5270293"/>
                <a:ext cx="969120" cy="738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Oval 34"/>
          <p:cNvSpPr/>
          <p:nvPr/>
        </p:nvSpPr>
        <p:spPr>
          <a:xfrm>
            <a:off x="1868160" y="1605240"/>
            <a:ext cx="160200" cy="160560"/>
          </a:xfrm>
          <a:prstGeom prst="ellipse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86760" y="2004840"/>
            <a:ext cx="1155960" cy="2194920"/>
          </a:xfrm>
          <a:prstGeom prst="rect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/>
              <p14:cNvContentPartPr/>
              <p14:nvPr/>
            </p14:nvContentPartPr>
            <p14:xfrm>
              <a:off x="4914199" y="2476693"/>
              <a:ext cx="1136160" cy="2844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96919" y="2458333"/>
                <a:ext cx="1174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/>
              <p14:cNvContentPartPr/>
              <p14:nvPr/>
            </p14:nvContentPartPr>
            <p14:xfrm>
              <a:off x="4897999" y="2919493"/>
              <a:ext cx="1154520" cy="698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80359" y="2902933"/>
                <a:ext cx="11941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/>
              <p14:cNvContentPartPr/>
              <p14:nvPr/>
            </p14:nvContentPartPr>
            <p14:xfrm>
              <a:off x="4920319" y="3386053"/>
              <a:ext cx="1125720" cy="5400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00519" y="3371653"/>
                <a:ext cx="1169640" cy="9036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Oval 57"/>
          <p:cNvSpPr/>
          <p:nvPr/>
        </p:nvSpPr>
        <p:spPr>
          <a:xfrm>
            <a:off x="4482120" y="2192400"/>
            <a:ext cx="197280" cy="196920"/>
          </a:xfrm>
          <a:prstGeom prst="ellipse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/>
              <p14:cNvContentPartPr/>
              <p14:nvPr/>
            </p14:nvContentPartPr>
            <p14:xfrm>
              <a:off x="2358559" y="1600453"/>
              <a:ext cx="633600" cy="5760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45599" y="1579573"/>
                <a:ext cx="6606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Ink 66"/>
              <p14:cNvContentPartPr/>
              <p14:nvPr/>
            </p14:nvContentPartPr>
            <p14:xfrm>
              <a:off x="5099599" y="2213533"/>
              <a:ext cx="714240" cy="882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89879" y="2197040"/>
                <a:ext cx="740160" cy="126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0" name="Ink 69"/>
              <p14:cNvContentPartPr/>
              <p14:nvPr/>
            </p14:nvContentPartPr>
            <p14:xfrm>
              <a:off x="2375839" y="3264373"/>
              <a:ext cx="646920" cy="882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66839" y="3246733"/>
                <a:ext cx="6714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2" name="Ink 71"/>
              <p14:cNvContentPartPr/>
              <p14:nvPr/>
            </p14:nvContentPartPr>
            <p14:xfrm>
              <a:off x="2393839" y="1961893"/>
              <a:ext cx="594000" cy="5724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84119" y="1944721"/>
                <a:ext cx="617760" cy="94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Ink 73"/>
              <p14:cNvContentPartPr/>
              <p14:nvPr/>
            </p14:nvContentPartPr>
            <p14:xfrm>
              <a:off x="5125879" y="2682253"/>
              <a:ext cx="673560" cy="828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12199" y="2667853"/>
                <a:ext cx="7092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/>
              <p14:cNvContentPartPr/>
              <p14:nvPr/>
            </p14:nvContentPartPr>
            <p14:xfrm>
              <a:off x="2377999" y="3701053"/>
              <a:ext cx="637920" cy="12744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63599" y="3681973"/>
                <a:ext cx="6696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9" name="Ink 78"/>
              <p14:cNvContentPartPr/>
              <p14:nvPr/>
            </p14:nvContentPartPr>
            <p14:xfrm>
              <a:off x="2385919" y="2382373"/>
              <a:ext cx="642240" cy="7632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75839" y="2363741"/>
                <a:ext cx="675360" cy="117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1" name="Ink 80"/>
              <p14:cNvContentPartPr/>
              <p14:nvPr/>
            </p14:nvContentPartPr>
            <p14:xfrm>
              <a:off x="5166199" y="3182653"/>
              <a:ext cx="644400" cy="615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54679" y="3159613"/>
                <a:ext cx="6757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4" name="Ink 83"/>
              <p14:cNvContentPartPr/>
              <p14:nvPr/>
            </p14:nvContentPartPr>
            <p14:xfrm>
              <a:off x="2401039" y="4218373"/>
              <a:ext cx="565200" cy="921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89159" y="4196773"/>
                <a:ext cx="5950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6" name="Ink 85"/>
              <p14:cNvContentPartPr/>
              <p14:nvPr/>
            </p14:nvContentPartPr>
            <p14:xfrm>
              <a:off x="2378359" y="2820493"/>
              <a:ext cx="647280" cy="745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65759" y="2800788"/>
                <a:ext cx="670680" cy="116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8" name="Ink 87"/>
              <p14:cNvContentPartPr/>
              <p14:nvPr/>
            </p14:nvContentPartPr>
            <p14:xfrm>
              <a:off x="5170879" y="3731293"/>
              <a:ext cx="687600" cy="907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57199" y="3707268"/>
                <a:ext cx="718920" cy="139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9" name="Ink 88"/>
              <p14:cNvContentPartPr/>
              <p14:nvPr/>
            </p14:nvContentPartPr>
            <p14:xfrm>
              <a:off x="1861039" y="1958653"/>
              <a:ext cx="2809800" cy="235116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43039" y="1941373"/>
                <a:ext cx="2848680" cy="2386440"/>
              </a:xfrm>
              <a:prstGeom prst="rect">
                <a:avLst/>
              </a:prstGeom>
            </p:spPr>
          </p:pic>
        </mc:Fallback>
      </mc:AlternateContent>
      <p:sp>
        <p:nvSpPr>
          <p:cNvPr id="93" name="Rectangle 92"/>
          <p:cNvSpPr/>
          <p:nvPr/>
        </p:nvSpPr>
        <p:spPr>
          <a:xfrm>
            <a:off x="4919160" y="5019120"/>
            <a:ext cx="4885200" cy="633600"/>
          </a:xfrm>
          <a:prstGeom prst="rect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5" name="Ink 94"/>
              <p14:cNvContentPartPr/>
              <p14:nvPr/>
            </p14:nvContentPartPr>
            <p14:xfrm>
              <a:off x="8195239" y="4818493"/>
              <a:ext cx="54360" cy="10861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82279" y="4800853"/>
                <a:ext cx="89280" cy="11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7" name="Ink 96"/>
              <p14:cNvContentPartPr/>
              <p14:nvPr/>
            </p14:nvContentPartPr>
            <p14:xfrm>
              <a:off x="8825599" y="4821013"/>
              <a:ext cx="21960" cy="11538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00039" y="4799773"/>
                <a:ext cx="72000" cy="12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5" name="Ink 104"/>
              <p14:cNvContentPartPr/>
              <p14:nvPr/>
            </p14:nvContentPartPr>
            <p14:xfrm>
              <a:off x="4947319" y="5841613"/>
              <a:ext cx="3209040" cy="2358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31839" y="5817853"/>
                <a:ext cx="32486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/>
              <p14:cNvContentPartPr/>
              <p14:nvPr/>
            </p14:nvContentPartPr>
            <p14:xfrm>
              <a:off x="6163039" y="5906773"/>
              <a:ext cx="4125600" cy="6879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45039" y="5883013"/>
                <a:ext cx="4162680" cy="735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6250080" y="2616533"/>
            <a:ext cx="549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Mapping is modulo-4 in this example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100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Mapped Cache Quiz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0" y="1179311"/>
            <a:ext cx="4953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39001" y="3516406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0101 0110 0111 1000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315200" y="2449606"/>
            <a:ext cx="624840" cy="1260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607036" y="2478741"/>
            <a:ext cx="689365" cy="118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10270" y="5187261"/>
            <a:ext cx="559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 block will translate to lowest 8 bits for block offset</a:t>
            </a:r>
          </a:p>
          <a:p>
            <a:r>
              <a:rPr lang="en-US" dirty="0"/>
              <a:t>16KB cache will have 2^14/2^8 = 2^6 = 64 blocks = 6bits 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594000" y="3821206"/>
            <a:ext cx="1685619" cy="170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6" idx="2"/>
          </p:cNvCxnSpPr>
          <p:nvPr/>
        </p:nvCxnSpPr>
        <p:spPr>
          <a:xfrm flipH="1" flipV="1">
            <a:off x="8346836" y="3885738"/>
            <a:ext cx="932782" cy="1623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593999" y="3821206"/>
            <a:ext cx="719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391400" y="3592606"/>
            <a:ext cx="18882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2091439" y="1407133"/>
              <a:ext cx="7694280" cy="30484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5959" y="1396693"/>
                <a:ext cx="7726320" cy="30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1" name="Ink 100"/>
              <p14:cNvContentPartPr/>
              <p14:nvPr/>
            </p14:nvContentPartPr>
            <p14:xfrm>
              <a:off x="7392439" y="2525293"/>
              <a:ext cx="564120" cy="10537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0133" y="2509813"/>
                <a:ext cx="597938" cy="10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7" name="Ink 126"/>
              <p14:cNvContentPartPr/>
              <p14:nvPr/>
            </p14:nvContentPartPr>
            <p14:xfrm>
              <a:off x="8607799" y="2553373"/>
              <a:ext cx="702720" cy="104112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95199" y="2534653"/>
                <a:ext cx="736920" cy="10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8" name="Ink 157"/>
              <p14:cNvContentPartPr/>
              <p14:nvPr/>
            </p14:nvContentPartPr>
            <p14:xfrm>
              <a:off x="2862559" y="1575973"/>
              <a:ext cx="712080" cy="176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93799" y="1392164"/>
                <a:ext cx="862560" cy="378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9" name="Ink 158"/>
              <p14:cNvContentPartPr/>
              <p14:nvPr/>
            </p14:nvContentPartPr>
            <p14:xfrm>
              <a:off x="7536079" y="1532053"/>
              <a:ext cx="1529280" cy="356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4239" y="1363309"/>
                <a:ext cx="1672560" cy="384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0" name="Ink 159"/>
              <p14:cNvContentPartPr/>
              <p14:nvPr/>
            </p14:nvContentPartPr>
            <p14:xfrm>
              <a:off x="6556159" y="2342413"/>
              <a:ext cx="2384640" cy="691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6319" y="2122387"/>
                <a:ext cx="2556360" cy="45561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5-Point Star 2"/>
          <p:cNvSpPr/>
          <p:nvPr/>
        </p:nvSpPr>
        <p:spPr>
          <a:xfrm>
            <a:off x="2458572" y="3659842"/>
            <a:ext cx="181535" cy="225897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/>
          <p:cNvSpPr/>
          <p:nvPr/>
        </p:nvSpPr>
        <p:spPr>
          <a:xfrm>
            <a:off x="2492189" y="4168589"/>
            <a:ext cx="161365" cy="287025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 Associative Cache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15200" y="5108709"/>
            <a:ext cx="3124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2769679" y="1920853"/>
              <a:ext cx="7327440" cy="2889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9880" y="1906813"/>
                <a:ext cx="7355519" cy="2928240"/>
              </a:xfrm>
              <a:prstGeom prst="rect">
                <a:avLst/>
              </a:prstGeom>
            </p:spPr>
          </p:pic>
        </mc:Fallback>
      </mc:AlternateContent>
      <p:sp>
        <p:nvSpPr>
          <p:cNvPr id="83" name="Rectangle 82"/>
          <p:cNvSpPr/>
          <p:nvPr/>
        </p:nvSpPr>
        <p:spPr>
          <a:xfrm>
            <a:off x="2750160" y="3956040"/>
            <a:ext cx="1225800" cy="2456640"/>
          </a:xfrm>
          <a:prstGeom prst="rect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5" name="Ink 84"/>
              <p14:cNvContentPartPr/>
              <p14:nvPr/>
            </p14:nvContentPartPr>
            <p14:xfrm>
              <a:off x="2747719" y="4607893"/>
              <a:ext cx="1240560" cy="450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4039" y="4591693"/>
                <a:ext cx="12754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7" name="Ink 86"/>
              <p14:cNvContentPartPr/>
              <p14:nvPr/>
            </p14:nvContentPartPr>
            <p14:xfrm>
              <a:off x="2764279" y="5253013"/>
              <a:ext cx="1191960" cy="3600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8079" y="5236813"/>
                <a:ext cx="12301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9" name="Ink 88"/>
              <p14:cNvContentPartPr/>
              <p14:nvPr/>
            </p14:nvContentPartPr>
            <p14:xfrm>
              <a:off x="2761039" y="5813173"/>
              <a:ext cx="1207080" cy="212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40879" y="5793373"/>
                <a:ext cx="12513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1" name="Ink 90"/>
              <p14:cNvContentPartPr/>
              <p14:nvPr/>
            </p14:nvContentPartPr>
            <p14:xfrm>
              <a:off x="2749519" y="4304053"/>
              <a:ext cx="1222920" cy="529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6559" y="4293613"/>
                <a:ext cx="12528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3" name="Ink 92"/>
              <p14:cNvContentPartPr/>
              <p14:nvPr/>
            </p14:nvContentPartPr>
            <p14:xfrm>
              <a:off x="2761039" y="4966813"/>
              <a:ext cx="1182960" cy="352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44839" y="4950613"/>
                <a:ext cx="12182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5" name="Ink 94"/>
              <p14:cNvContentPartPr/>
              <p14:nvPr/>
            </p14:nvContentPartPr>
            <p14:xfrm>
              <a:off x="2742679" y="5541373"/>
              <a:ext cx="1185120" cy="457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24319" y="5522653"/>
                <a:ext cx="12218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7" name="Ink 96"/>
              <p14:cNvContentPartPr/>
              <p14:nvPr/>
            </p14:nvContentPartPr>
            <p14:xfrm>
              <a:off x="2762839" y="6104773"/>
              <a:ext cx="1219320" cy="2772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7719" y="6085693"/>
                <a:ext cx="1248480" cy="60480"/>
              </a:xfrm>
              <a:prstGeom prst="rect">
                <a:avLst/>
              </a:prstGeom>
            </p:spPr>
          </p:pic>
        </mc:Fallback>
      </mc:AlternateContent>
      <p:sp>
        <p:nvSpPr>
          <p:cNvPr id="129" name="Oval 128"/>
          <p:cNvSpPr/>
          <p:nvPr/>
        </p:nvSpPr>
        <p:spPr>
          <a:xfrm>
            <a:off x="2114400" y="6051240"/>
            <a:ext cx="149040" cy="149040"/>
          </a:xfrm>
          <a:prstGeom prst="ellipse">
            <a:avLst/>
          </a:prstGeom>
          <a:noFill/>
          <a:ln w="33600">
            <a:solidFill>
              <a:srgbClr val="8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8080"/>
              </a:solidFill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 rot="5400000">
            <a:off x="3964440" y="4195620"/>
            <a:ext cx="22680" cy="0"/>
          </a:xfrm>
          <a:prstGeom prst="line">
            <a:avLst/>
          </a:prstGeom>
          <a:ln w="33600">
            <a:solidFill>
              <a:srgbClr val="8080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-5400000">
            <a:off x="3974880" y="4196520"/>
            <a:ext cx="2160" cy="0"/>
          </a:xfrm>
          <a:prstGeom prst="line">
            <a:avLst/>
          </a:prstGeom>
          <a:ln w="33600">
            <a:solidFill>
              <a:srgbClr val="8080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5093040" y="4465080"/>
            <a:ext cx="125280" cy="124920"/>
          </a:xfrm>
          <a:prstGeom prst="ellipse">
            <a:avLst/>
          </a:prstGeom>
          <a:noFill/>
          <a:ln w="33600">
            <a:solidFill>
              <a:srgbClr val="8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8080"/>
              </a:solidFill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 rot="6042787">
            <a:off x="5193127" y="4538700"/>
            <a:ext cx="40669" cy="0"/>
          </a:xfrm>
          <a:prstGeom prst="line">
            <a:avLst/>
          </a:prstGeom>
          <a:ln w="33600">
            <a:solidFill>
              <a:srgbClr val="80808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4" name="Ink 173"/>
              <p14:cNvContentPartPr/>
              <p14:nvPr/>
            </p14:nvContentPartPr>
            <p14:xfrm>
              <a:off x="2801359" y="4057813"/>
              <a:ext cx="1007640" cy="38160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7079" y="3973573"/>
                <a:ext cx="112068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6" name="Ink 175"/>
              <p14:cNvContentPartPr/>
              <p14:nvPr/>
            </p14:nvContentPartPr>
            <p14:xfrm>
              <a:off x="2841679" y="4758733"/>
              <a:ext cx="990360" cy="3434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76879" y="4596373"/>
                <a:ext cx="115956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7" name="Ink 176"/>
              <p14:cNvContentPartPr/>
              <p14:nvPr/>
            </p14:nvContentPartPr>
            <p14:xfrm>
              <a:off x="1598959" y="3998773"/>
              <a:ext cx="927360" cy="23961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83839" y="3985813"/>
                <a:ext cx="953640" cy="24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8" name="Ink 177"/>
              <p14:cNvContentPartPr/>
              <p14:nvPr/>
            </p14:nvContentPartPr>
            <p14:xfrm>
              <a:off x="2814679" y="5427613"/>
              <a:ext cx="1048680" cy="2743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26149" y="5249773"/>
                <a:ext cx="1245173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9" name="Ink 178"/>
              <p14:cNvContentPartPr/>
              <p14:nvPr/>
            </p14:nvContentPartPr>
            <p14:xfrm>
              <a:off x="2814679" y="6026293"/>
              <a:ext cx="1083960" cy="21204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14239" y="5838332"/>
                <a:ext cx="1278720" cy="599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5" name="Ink 204"/>
              <p14:cNvContentPartPr/>
              <p14:nvPr/>
            </p14:nvContentPartPr>
            <p14:xfrm>
              <a:off x="4694239" y="4960333"/>
              <a:ext cx="5720040" cy="158796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77319" y="4944137"/>
                <a:ext cx="5757480" cy="1622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6" name="Ink 205"/>
              <p14:cNvContentPartPr/>
              <p14:nvPr/>
            </p14:nvContentPartPr>
            <p14:xfrm>
              <a:off x="5141719" y="5322133"/>
              <a:ext cx="4874400" cy="90036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24799" y="5307733"/>
                <a:ext cx="4914000" cy="9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1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 Associative Cache Quiz	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2600" y="4572000"/>
            <a:ext cx="381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final content of the cache?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7131" y="572915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32B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324600" y="6018272"/>
            <a:ext cx="182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95637" y="1544336"/>
            <a:ext cx="5099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way SA cache. Address access pattern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60720" y="1537678"/>
            <a:ext cx="1716480" cy="4191480"/>
          </a:xfrm>
          <a:prstGeom prst="rect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6358519" y="2463013"/>
              <a:ext cx="1722240" cy="216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5199" y="2446538"/>
                <a:ext cx="1753200" cy="56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6370759" y="3379933"/>
              <a:ext cx="1690200" cy="230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5999" y="3362293"/>
                <a:ext cx="17251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6345199" y="4410973"/>
              <a:ext cx="1712160" cy="9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30079" y="4390093"/>
                <a:ext cx="17481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Ink 65"/>
              <p14:cNvContentPartPr/>
              <p14:nvPr/>
            </p14:nvContentPartPr>
            <p14:xfrm>
              <a:off x="6902119" y="1968373"/>
              <a:ext cx="90360" cy="432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5639" y="1957407"/>
                <a:ext cx="102960" cy="22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/>
              <p14:cNvContentPartPr/>
              <p14:nvPr/>
            </p14:nvContentPartPr>
            <p14:xfrm>
              <a:off x="6562999" y="1973053"/>
              <a:ext cx="233640" cy="4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6879" y="1962613"/>
                <a:ext cx="245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 68"/>
              <p14:cNvContentPartPr/>
              <p14:nvPr/>
            </p14:nvContentPartPr>
            <p14:xfrm>
              <a:off x="6877279" y="2909053"/>
              <a:ext cx="71280" cy="180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0799" y="2899753"/>
                <a:ext cx="83520" cy="18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Ink 69"/>
              <p14:cNvContentPartPr/>
              <p14:nvPr/>
            </p14:nvContentPartPr>
            <p14:xfrm>
              <a:off x="6799879" y="5077693"/>
              <a:ext cx="120240" cy="54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90159" y="5058973"/>
                <a:ext cx="1375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" name="Ink 70"/>
              <p14:cNvContentPartPr/>
              <p14:nvPr/>
            </p14:nvContentPartPr>
            <p14:xfrm>
              <a:off x="6661999" y="3886453"/>
              <a:ext cx="87120" cy="2304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50839" y="3870502"/>
                <a:ext cx="104400" cy="49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/>
              <p14:cNvContentPartPr/>
              <p14:nvPr/>
            </p14:nvContentPartPr>
            <p14:xfrm>
              <a:off x="7753879" y="1969813"/>
              <a:ext cx="300960" cy="79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47039" y="1958105"/>
                <a:ext cx="313560" cy="27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8" name="Ink 77"/>
              <p14:cNvContentPartPr/>
              <p14:nvPr/>
            </p14:nvContentPartPr>
            <p14:xfrm>
              <a:off x="7539319" y="5081293"/>
              <a:ext cx="543240" cy="108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30319" y="5064162"/>
                <a:ext cx="564840" cy="43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Ink 85"/>
              <p14:cNvContentPartPr/>
              <p14:nvPr/>
            </p14:nvContentPartPr>
            <p14:xfrm>
              <a:off x="8300359" y="1587493"/>
              <a:ext cx="193320" cy="89244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86319" y="1573099"/>
                <a:ext cx="223920" cy="924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/>
              <p14:cNvContentPartPr/>
              <p14:nvPr/>
            </p14:nvContentPartPr>
            <p14:xfrm>
              <a:off x="8633359" y="1908253"/>
              <a:ext cx="703080" cy="32601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15728" y="1890613"/>
                <a:ext cx="739062" cy="32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2" name="Ink 91"/>
              <p14:cNvContentPartPr/>
              <p14:nvPr/>
            </p14:nvContentPartPr>
            <p14:xfrm>
              <a:off x="8278399" y="2545453"/>
              <a:ext cx="176400" cy="8632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65799" y="2530339"/>
                <a:ext cx="205920" cy="897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3" name="Ink 92"/>
              <p14:cNvContentPartPr/>
              <p14:nvPr/>
            </p14:nvContentPartPr>
            <p14:xfrm>
              <a:off x="7094359" y="1965853"/>
              <a:ext cx="109800" cy="50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88959" y="1955101"/>
                <a:ext cx="121680" cy="23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4" name="Ink 93"/>
              <p14:cNvContentPartPr/>
              <p14:nvPr/>
            </p14:nvContentPartPr>
            <p14:xfrm>
              <a:off x="6377239" y="1971613"/>
              <a:ext cx="70200" cy="79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71839" y="1966448"/>
                <a:ext cx="80280" cy="17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5" name="Ink 94"/>
              <p14:cNvContentPartPr/>
              <p14:nvPr/>
            </p14:nvContentPartPr>
            <p14:xfrm>
              <a:off x="6394159" y="2915173"/>
              <a:ext cx="98280" cy="43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85159" y="2901881"/>
                <a:ext cx="113400" cy="27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6" name="Ink 95"/>
              <p14:cNvContentPartPr/>
              <p14:nvPr/>
            </p14:nvContentPartPr>
            <p14:xfrm>
              <a:off x="7162759" y="3888253"/>
              <a:ext cx="107640" cy="21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55199" y="3876527"/>
                <a:ext cx="1213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8" name="Ink 97"/>
              <p14:cNvContentPartPr/>
              <p14:nvPr/>
            </p14:nvContentPartPr>
            <p14:xfrm>
              <a:off x="6362119" y="5074813"/>
              <a:ext cx="127800" cy="1584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48799" y="5059333"/>
                <a:ext cx="147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6" name="Ink 105"/>
              <p14:cNvContentPartPr/>
              <p14:nvPr/>
            </p14:nvContentPartPr>
            <p14:xfrm>
              <a:off x="8319079" y="3469933"/>
              <a:ext cx="126720" cy="9093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05759" y="3453733"/>
                <a:ext cx="15912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7" name="Ink 106"/>
              <p14:cNvContentPartPr/>
              <p14:nvPr/>
            </p14:nvContentPartPr>
            <p14:xfrm>
              <a:off x="7303519" y="1969453"/>
              <a:ext cx="116640" cy="576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96679" y="1956493"/>
                <a:ext cx="1292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8" name="Ink 107"/>
              <p14:cNvContentPartPr/>
              <p14:nvPr/>
            </p14:nvContentPartPr>
            <p14:xfrm>
              <a:off x="7363639" y="2915893"/>
              <a:ext cx="67680" cy="108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56439" y="2907253"/>
                <a:ext cx="81000" cy="17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9" name="Ink 108"/>
              <p14:cNvContentPartPr/>
              <p14:nvPr/>
            </p14:nvContentPartPr>
            <p14:xfrm>
              <a:off x="7570639" y="2920933"/>
              <a:ext cx="135000" cy="972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63439" y="2907047"/>
                <a:ext cx="147600" cy="33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0" name="Ink 109"/>
              <p14:cNvContentPartPr/>
              <p14:nvPr/>
            </p14:nvContentPartPr>
            <p14:xfrm>
              <a:off x="7433479" y="3886093"/>
              <a:ext cx="75240" cy="144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24479" y="3872395"/>
                <a:ext cx="88920" cy="36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1" name="Ink 110"/>
              <p14:cNvContentPartPr/>
              <p14:nvPr/>
            </p14:nvContentPartPr>
            <p14:xfrm>
              <a:off x="7309999" y="5091733"/>
              <a:ext cx="123840" cy="1008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99559" y="5075173"/>
                <a:ext cx="1414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5" name="Ink 114"/>
              <p14:cNvContentPartPr/>
              <p14:nvPr/>
            </p14:nvContentPartPr>
            <p14:xfrm>
              <a:off x="7530679" y="1966933"/>
              <a:ext cx="119880" cy="68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23479" y="1954621"/>
                <a:ext cx="133560" cy="28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6" name="Ink 115"/>
              <p14:cNvContentPartPr/>
              <p14:nvPr/>
            </p14:nvContentPartPr>
            <p14:xfrm>
              <a:off x="6647959" y="2907973"/>
              <a:ext cx="92520" cy="100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40039" y="2893722"/>
                <a:ext cx="106560" cy="32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7" name="Ink 116"/>
              <p14:cNvContentPartPr/>
              <p14:nvPr/>
            </p14:nvContentPartPr>
            <p14:xfrm>
              <a:off x="7824799" y="2929933"/>
              <a:ext cx="316440" cy="277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17959" y="2921404"/>
                <a:ext cx="336960" cy="45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8" name="Ink 117"/>
              <p14:cNvContentPartPr/>
              <p14:nvPr/>
            </p14:nvContentPartPr>
            <p14:xfrm>
              <a:off x="7832359" y="3872773"/>
              <a:ext cx="232200" cy="151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25159" y="3860114"/>
                <a:ext cx="249480" cy="348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0" name="Ink 119"/>
              <p14:cNvContentPartPr/>
              <p14:nvPr/>
            </p14:nvContentPartPr>
            <p14:xfrm>
              <a:off x="6368959" y="3899053"/>
              <a:ext cx="356400" cy="11880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60319" y="3889333"/>
                <a:ext cx="371160" cy="12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3" name="Ink 122"/>
              <p14:cNvContentPartPr/>
              <p14:nvPr/>
            </p14:nvContentPartPr>
            <p14:xfrm>
              <a:off x="7101559" y="2906893"/>
              <a:ext cx="97920" cy="504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94359" y="2895469"/>
                <a:ext cx="110520" cy="23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4" name="Ink 123"/>
              <p14:cNvContentPartPr/>
              <p14:nvPr/>
            </p14:nvContentPartPr>
            <p14:xfrm>
              <a:off x="6895999" y="3886093"/>
              <a:ext cx="232200" cy="120996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88079" y="3869893"/>
                <a:ext cx="247320" cy="12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6" name="Ink 125"/>
              <p14:cNvContentPartPr/>
              <p14:nvPr/>
            </p14:nvContentPartPr>
            <p14:xfrm>
              <a:off x="8247439" y="4495933"/>
              <a:ext cx="245160" cy="117360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39879" y="4479733"/>
                <a:ext cx="272880" cy="11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9" name="Ink 128"/>
              <p14:cNvContentPartPr/>
              <p14:nvPr/>
            </p14:nvContentPartPr>
            <p14:xfrm>
              <a:off x="7612759" y="3882133"/>
              <a:ext cx="102600" cy="90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04119" y="3870613"/>
                <a:ext cx="115920" cy="31680"/>
              </a:xfrm>
              <a:prstGeom prst="rect">
                <a:avLst/>
              </a:prstGeom>
            </p:spPr>
          </p:pic>
        </mc:Fallback>
      </mc:AlternateContent>
      <p:sp>
        <p:nvSpPr>
          <p:cNvPr id="135" name="Oval 134"/>
          <p:cNvSpPr/>
          <p:nvPr/>
        </p:nvSpPr>
        <p:spPr>
          <a:xfrm>
            <a:off x="9188760" y="4915800"/>
            <a:ext cx="138240" cy="138240"/>
          </a:xfrm>
          <a:prstGeom prst="ellipse">
            <a:avLst/>
          </a:prstGeom>
          <a:noFill/>
          <a:ln w="33600">
            <a:solidFill>
              <a:srgbClr val="177D3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7D36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2665920" y="2274120"/>
            <a:ext cx="215280" cy="215640"/>
          </a:xfrm>
          <a:prstGeom prst="ellipse">
            <a:avLst/>
          </a:prstGeom>
          <a:noFill/>
          <a:ln w="33600">
            <a:solidFill>
              <a:srgbClr val="8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808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5" name="Ink 144"/>
              <p14:cNvContentPartPr/>
              <p14:nvPr/>
            </p14:nvContentPartPr>
            <p14:xfrm>
              <a:off x="1630055" y="2244710"/>
              <a:ext cx="2359800" cy="177696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10615" y="2231030"/>
                <a:ext cx="2400840" cy="1814400"/>
              </a:xfrm>
              <a:prstGeom prst="rect">
                <a:avLst/>
              </a:prstGeom>
            </p:spPr>
          </p:pic>
        </mc:Fallback>
      </mc:AlternateContent>
      <p:sp>
        <p:nvSpPr>
          <p:cNvPr id="150" name="Oval 149"/>
          <p:cNvSpPr/>
          <p:nvPr/>
        </p:nvSpPr>
        <p:spPr>
          <a:xfrm>
            <a:off x="3520200" y="2318040"/>
            <a:ext cx="125280" cy="205920"/>
          </a:xfrm>
          <a:prstGeom prst="ellipse">
            <a:avLst/>
          </a:prstGeom>
          <a:noFill/>
          <a:ln w="33600">
            <a:solidFill>
              <a:srgbClr val="8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8080"/>
              </a:solidFill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2645040" y="2718000"/>
            <a:ext cx="229320" cy="228960"/>
          </a:xfrm>
          <a:prstGeom prst="ellipse">
            <a:avLst/>
          </a:prstGeom>
          <a:noFill/>
          <a:ln w="33600">
            <a:solidFill>
              <a:srgbClr val="8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8080"/>
              </a:solidFill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3565920" y="2760480"/>
            <a:ext cx="154440" cy="154800"/>
          </a:xfrm>
          <a:prstGeom prst="ellipse">
            <a:avLst/>
          </a:prstGeom>
          <a:noFill/>
          <a:ln w="33600">
            <a:solidFill>
              <a:srgbClr val="8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8080"/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2611560" y="3169440"/>
            <a:ext cx="244800" cy="245160"/>
          </a:xfrm>
          <a:prstGeom prst="ellipse">
            <a:avLst/>
          </a:prstGeom>
          <a:noFill/>
          <a:ln w="33600">
            <a:solidFill>
              <a:srgbClr val="8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8080"/>
              </a:solidFill>
            </a:endParaRPr>
          </a:p>
        </p:txBody>
      </p:sp>
      <p:sp>
        <p:nvSpPr>
          <p:cNvPr id="195" name="Oval 194"/>
          <p:cNvSpPr/>
          <p:nvPr/>
        </p:nvSpPr>
        <p:spPr>
          <a:xfrm rot="942600">
            <a:off x="2572231" y="3680864"/>
            <a:ext cx="169021" cy="249032"/>
          </a:xfrm>
          <a:prstGeom prst="ellipse">
            <a:avLst/>
          </a:prstGeom>
          <a:noFill/>
          <a:ln w="33600">
            <a:solidFill>
              <a:srgbClr val="8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08080"/>
              </a:solidFill>
            </a:endParaRPr>
          </a:p>
        </p:txBody>
      </p:sp>
      <p:cxnSp>
        <p:nvCxnSpPr>
          <p:cNvPr id="220" name="Elbow Connector 219"/>
          <p:cNvCxnSpPr/>
          <p:nvPr/>
        </p:nvCxnSpPr>
        <p:spPr>
          <a:xfrm>
            <a:off x="1930620" y="2033714"/>
            <a:ext cx="368640" cy="1987957"/>
          </a:xfrm>
          <a:prstGeom prst="bentConnector2">
            <a:avLst/>
          </a:prstGeom>
          <a:ln w="33600">
            <a:solidFill>
              <a:srgbClr val="80808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47960" y="200483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0xEF63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628895" y="1591569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0xF563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7306" y="458917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0xF303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36513" y="524046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0xF503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5637" y="1038339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32 B Line 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144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5" grpId="0"/>
      <p:bldP spid="10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Determining Offset and Index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/>
              <p14:cNvContentPartPr/>
              <p14:nvPr/>
            </p14:nvContentPartPr>
            <p14:xfrm>
              <a:off x="2326519" y="1838413"/>
              <a:ext cx="7542720" cy="1524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4999" y="1818613"/>
                <a:ext cx="7577280" cy="1568880"/>
              </a:xfrm>
              <a:prstGeom prst="rect">
                <a:avLst/>
              </a:prstGeom>
            </p:spPr>
          </p:pic>
        </mc:Fallback>
      </mc:AlternateContent>
      <p:sp>
        <p:nvSpPr>
          <p:cNvPr id="86" name="Oval 85"/>
          <p:cNvSpPr/>
          <p:nvPr/>
        </p:nvSpPr>
        <p:spPr>
          <a:xfrm>
            <a:off x="3997920" y="2614320"/>
            <a:ext cx="111960" cy="111960"/>
          </a:xfrm>
          <a:prstGeom prst="ellipse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2" name="Oval 121"/>
          <p:cNvSpPr/>
          <p:nvPr/>
        </p:nvSpPr>
        <p:spPr>
          <a:xfrm rot="2402400">
            <a:off x="8356528" y="2572920"/>
            <a:ext cx="77944" cy="146163"/>
          </a:xfrm>
          <a:prstGeom prst="ellipse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459000" y="4257360"/>
            <a:ext cx="6273720" cy="706320"/>
          </a:xfrm>
          <a:prstGeom prst="rect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0" name="Ink 159"/>
              <p14:cNvContentPartPr/>
              <p14:nvPr/>
            </p14:nvContentPartPr>
            <p14:xfrm>
              <a:off x="8387479" y="4084813"/>
              <a:ext cx="122400" cy="13651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76679" y="4066453"/>
                <a:ext cx="159480" cy="14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4" name="Ink 173"/>
              <p14:cNvContentPartPr/>
              <p14:nvPr/>
            </p14:nvContentPartPr>
            <p14:xfrm>
              <a:off x="7164919" y="4021813"/>
              <a:ext cx="59040" cy="139824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1879" y="4008133"/>
                <a:ext cx="99720" cy="14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9" name="Ink 178"/>
              <p14:cNvContentPartPr/>
              <p14:nvPr/>
            </p14:nvContentPartPr>
            <p14:xfrm>
              <a:off x="7343119" y="4409893"/>
              <a:ext cx="3155040" cy="238680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29079" y="4387573"/>
                <a:ext cx="3188880" cy="2434320"/>
              </a:xfrm>
              <a:prstGeom prst="rect">
                <a:avLst/>
              </a:prstGeom>
            </p:spPr>
          </p:pic>
        </mc:Fallback>
      </mc:AlternateContent>
      <p:cxnSp>
        <p:nvCxnSpPr>
          <p:cNvPr id="193" name="Curved Connector 192"/>
          <p:cNvCxnSpPr/>
          <p:nvPr/>
        </p:nvCxnSpPr>
        <p:spPr>
          <a:xfrm rot="5400000">
            <a:off x="6301380" y="4626540"/>
            <a:ext cx="701640" cy="1879200"/>
          </a:xfrm>
          <a:prstGeom prst="curvedConnector3">
            <a:avLst>
              <a:gd name="adj1" fmla="val 55156"/>
            </a:avLst>
          </a:prstGeom>
          <a:ln w="33600">
            <a:solidFill>
              <a:srgbClr val="3165BB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Oval 197"/>
          <p:cNvSpPr/>
          <p:nvPr/>
        </p:nvSpPr>
        <p:spPr>
          <a:xfrm>
            <a:off x="3810000" y="5973120"/>
            <a:ext cx="176400" cy="176760"/>
          </a:xfrm>
          <a:prstGeom prst="ellipse">
            <a:avLst/>
          </a:prstGeom>
          <a:noFill/>
          <a:ln w="33600">
            <a:solidFill>
              <a:srgbClr val="3165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1" name="Ink 220"/>
              <p14:cNvContentPartPr/>
              <p14:nvPr/>
            </p14:nvContentPartPr>
            <p14:xfrm>
              <a:off x="3691279" y="4425013"/>
              <a:ext cx="2239920" cy="19641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67879" y="4404493"/>
                <a:ext cx="2288520" cy="2010960"/>
              </a:xfrm>
              <a:prstGeom prst="rect">
                <a:avLst/>
              </a:prstGeom>
            </p:spPr>
          </p:pic>
        </mc:Fallback>
      </mc:AlternateContent>
      <p:cxnSp>
        <p:nvCxnSpPr>
          <p:cNvPr id="224" name="Straight Connector 223"/>
          <p:cNvCxnSpPr/>
          <p:nvPr/>
        </p:nvCxnSpPr>
        <p:spPr>
          <a:xfrm rot="7232075">
            <a:off x="8334513" y="5446440"/>
            <a:ext cx="1120974" cy="0"/>
          </a:xfrm>
          <a:prstGeom prst="line">
            <a:avLst/>
          </a:prstGeom>
          <a:ln w="33600">
            <a:solidFill>
              <a:srgbClr val="3165BB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9" name="Oval 238"/>
          <p:cNvSpPr/>
          <p:nvPr/>
        </p:nvSpPr>
        <p:spPr>
          <a:xfrm>
            <a:off x="9274261" y="6122700"/>
            <a:ext cx="82081" cy="191880"/>
          </a:xfrm>
          <a:prstGeom prst="ellipse">
            <a:avLst/>
          </a:prstGeom>
          <a:noFill/>
          <a:ln w="33600">
            <a:solidFill>
              <a:srgbClr val="3165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165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5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Cache Organization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23" y="2532890"/>
            <a:ext cx="4232635" cy="29601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159620" y="173492"/>
              <a:ext cx="5488560" cy="2257615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2700" y="156572"/>
                <a:ext cx="5524560" cy="2294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7" name="Ink 86"/>
              <p14:cNvContentPartPr/>
              <p14:nvPr/>
            </p14:nvContentPartPr>
            <p14:xfrm>
              <a:off x="1219963" y="1318933"/>
              <a:ext cx="4517640" cy="1508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7003" y="1305253"/>
                <a:ext cx="45522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0" name="Ink 89"/>
              <p14:cNvContentPartPr/>
              <p14:nvPr/>
            </p14:nvContentPartPr>
            <p14:xfrm>
              <a:off x="5447179" y="1866853"/>
              <a:ext cx="1020600" cy="1692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1659" y="1669573"/>
                <a:ext cx="11797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6" name="Ink 105"/>
              <p14:cNvContentPartPr/>
              <p14:nvPr/>
            </p14:nvContentPartPr>
            <p14:xfrm>
              <a:off x="3557580" y="3018097"/>
              <a:ext cx="2181240" cy="197820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46060" y="2998301"/>
                <a:ext cx="2216160" cy="2018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1" name="Ink 110"/>
              <p14:cNvContentPartPr/>
              <p14:nvPr/>
            </p14:nvContentPartPr>
            <p14:xfrm>
              <a:off x="3857820" y="5108977"/>
              <a:ext cx="254880" cy="3027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40180" y="5092437"/>
                <a:ext cx="290520" cy="3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9" name="Ink 118"/>
              <p14:cNvContentPartPr/>
              <p14:nvPr/>
            </p14:nvContentPartPr>
            <p14:xfrm>
              <a:off x="3641100" y="3815137"/>
              <a:ext cx="1960200" cy="432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21660" y="3791930"/>
                <a:ext cx="2003400" cy="87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4" name="Ink 123"/>
              <p14:cNvContentPartPr/>
              <p14:nvPr/>
            </p14:nvContentPartPr>
            <p14:xfrm>
              <a:off x="4682220" y="3931417"/>
              <a:ext cx="536400" cy="1573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68180" y="3911977"/>
                <a:ext cx="5619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7" name="Ink 126"/>
              <p14:cNvContentPartPr/>
              <p14:nvPr/>
            </p14:nvContentPartPr>
            <p14:xfrm>
              <a:off x="5046180" y="5058577"/>
              <a:ext cx="115200" cy="9324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27820" y="5038057"/>
                <a:ext cx="1479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8" name="Ink 127"/>
              <p14:cNvContentPartPr/>
              <p14:nvPr/>
            </p14:nvContentPartPr>
            <p14:xfrm>
              <a:off x="5066340" y="5063257"/>
              <a:ext cx="401040" cy="38844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51220" y="5045257"/>
                <a:ext cx="4366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9" name="Ink 138"/>
              <p14:cNvContentPartPr/>
              <p14:nvPr/>
            </p14:nvContentPartPr>
            <p14:xfrm>
              <a:off x="1843260" y="3848977"/>
              <a:ext cx="1150920" cy="27252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27780" y="3833137"/>
                <a:ext cx="11880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3" name="Ink 142"/>
              <p14:cNvContentPartPr/>
              <p14:nvPr/>
            </p14:nvContentPartPr>
            <p14:xfrm>
              <a:off x="4339140" y="3101617"/>
              <a:ext cx="130680" cy="18367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7620" y="3090097"/>
                <a:ext cx="162000" cy="18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8" name="Ink 147"/>
              <p14:cNvContentPartPr/>
              <p14:nvPr/>
            </p14:nvContentPartPr>
            <p14:xfrm>
              <a:off x="1832100" y="3860137"/>
              <a:ext cx="1159200" cy="37548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14100" y="3845017"/>
                <a:ext cx="119340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1" name="Ink 150"/>
              <p14:cNvContentPartPr/>
              <p14:nvPr/>
            </p14:nvContentPartPr>
            <p14:xfrm>
              <a:off x="3635700" y="4122937"/>
              <a:ext cx="1945800" cy="2844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22380" y="4102057"/>
                <a:ext cx="19828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0" name="Ink 159"/>
              <p14:cNvContentPartPr/>
              <p14:nvPr/>
            </p14:nvContentPartPr>
            <p14:xfrm>
              <a:off x="3738300" y="3890017"/>
              <a:ext cx="574200" cy="19476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727140" y="3870577"/>
                <a:ext cx="6058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66" name="Ink 165"/>
              <p14:cNvContentPartPr/>
              <p14:nvPr/>
            </p14:nvContentPartPr>
            <p14:xfrm>
              <a:off x="2490180" y="5240017"/>
              <a:ext cx="3718440" cy="54504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479020" y="5218057"/>
                <a:ext cx="373716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1" name="Ink 170"/>
              <p14:cNvContentPartPr/>
              <p14:nvPr/>
            </p14:nvContentPartPr>
            <p14:xfrm>
              <a:off x="2606100" y="4166137"/>
              <a:ext cx="1297800" cy="13276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83786" y="4145257"/>
                <a:ext cx="1340988" cy="13726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/>
          <p:cNvSpPr txBox="1"/>
          <p:nvPr/>
        </p:nvSpPr>
        <p:spPr>
          <a:xfrm>
            <a:off x="8464654" y="5320892"/>
            <a:ext cx="2268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Jim Handy, The Cache Book</a:t>
            </a:r>
          </a:p>
        </p:txBody>
      </p:sp>
    </p:spTree>
    <p:extLst>
      <p:ext uri="{BB962C8B-B14F-4D97-AF65-F5344CB8AC3E}">
        <p14:creationId xmlns:p14="http://schemas.microsoft.com/office/powerpoint/2010/main" val="20230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Cache Line Replacement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1884" y="1053848"/>
            <a:ext cx="9156290" cy="5162217"/>
          </a:xfrm>
        </p:spPr>
        <p:txBody>
          <a:bodyPr>
            <a:noAutofit/>
          </a:bodyPr>
          <a:lstStyle/>
          <a:p>
            <a:r>
              <a:rPr lang="en-US" sz="3600" dirty="0" smtClean="0"/>
              <a:t>Let’s say a Set is full a new address request goes to the Set resulting in a Miss</a:t>
            </a:r>
          </a:p>
          <a:p>
            <a:r>
              <a:rPr lang="en-US" sz="3600" dirty="0" smtClean="0"/>
              <a:t>Miss </a:t>
            </a:r>
            <a:r>
              <a:rPr lang="en-US" sz="3600" dirty="0" smtClean="0">
                <a:sym typeface="Wingdings" panose="05000000000000000000" pitchFamily="2" charset="2"/>
              </a:rPr>
              <a:t> Need to bring a new block in the Cache</a:t>
            </a:r>
          </a:p>
          <a:p>
            <a:r>
              <a:rPr lang="en-US" sz="3600" dirty="0" smtClean="0">
                <a:sym typeface="Wingdings" panose="05000000000000000000" pitchFamily="2" charset="2"/>
              </a:rPr>
              <a:t>Which line in the set do we kick out?</a:t>
            </a:r>
          </a:p>
          <a:p>
            <a:r>
              <a:rPr lang="en-US" sz="3600" dirty="0" smtClean="0">
                <a:sym typeface="Wingdings" panose="05000000000000000000" pitchFamily="2" charset="2"/>
              </a:rPr>
              <a:t>Common techniques are</a:t>
            </a:r>
          </a:p>
          <a:p>
            <a:pPr lvl="1"/>
            <a:r>
              <a:rPr lang="en-US" sz="3200" dirty="0" smtClean="0">
                <a:sym typeface="Wingdings" panose="05000000000000000000" pitchFamily="2" charset="2"/>
              </a:rPr>
              <a:t>Random</a:t>
            </a:r>
          </a:p>
          <a:p>
            <a:pPr lvl="1"/>
            <a:r>
              <a:rPr lang="en-US" sz="3200" dirty="0" smtClean="0">
                <a:sym typeface="Wingdings" panose="05000000000000000000" pitchFamily="2" charset="2"/>
              </a:rPr>
              <a:t>First in First out </a:t>
            </a:r>
          </a:p>
          <a:p>
            <a:pPr lvl="1"/>
            <a:r>
              <a:rPr lang="en-US" sz="3200" dirty="0" smtClean="0">
                <a:sym typeface="Wingdings" panose="05000000000000000000" pitchFamily="2" charset="2"/>
              </a:rPr>
              <a:t>Least Recently </a:t>
            </a:r>
            <a:r>
              <a:rPr lang="en-US" sz="3200" dirty="0" smtClean="0">
                <a:sym typeface="Wingdings" panose="05000000000000000000" pitchFamily="2" charset="2"/>
              </a:rPr>
              <a:t>Used (LRU)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CSCE-312 Computer 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7FE4-C4DE-B64E-BF78-4F634596A1E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LRU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Basic Idea is to look for the oldest accessed line to kick out? Why?</a:t>
            </a:r>
          </a:p>
          <a:p>
            <a:r>
              <a:rPr lang="en-US" sz="4000" dirty="0" smtClean="0"/>
              <a:t>Implementation: Attach a counter to each line. Line with the </a:t>
            </a:r>
            <a:r>
              <a:rPr lang="en-US" sz="4000" dirty="0" smtClean="0">
                <a:solidFill>
                  <a:srgbClr val="FF0000"/>
                </a:solidFill>
              </a:rPr>
              <a:t>lowest count </a:t>
            </a:r>
            <a:r>
              <a:rPr lang="en-US" sz="4000" dirty="0" smtClean="0"/>
              <a:t>is the eviction candidate.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CSCE-312 Computer 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7FE4-C4DE-B64E-BF78-4F634596A1E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820" y="16539"/>
            <a:ext cx="8229600" cy="7098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CSCE-312 Computer 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7FE4-C4DE-B64E-BF78-4F634596A1E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01820" y="1924891"/>
            <a:ext cx="1555920" cy="2596320"/>
          </a:xfrm>
          <a:prstGeom prst="rect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1805139" y="2559824"/>
              <a:ext cx="1560240" cy="32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1819" y="2550464"/>
                <a:ext cx="15933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820979" y="3190184"/>
              <a:ext cx="1515240" cy="838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7659" y="3175424"/>
                <a:ext cx="15472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1828899" y="3874904"/>
              <a:ext cx="1536840" cy="424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3419" y="3857769"/>
                <a:ext cx="1570320" cy="77821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/>
          <p:cNvSpPr/>
          <p:nvPr/>
        </p:nvSpPr>
        <p:spPr>
          <a:xfrm>
            <a:off x="3961100" y="1953331"/>
            <a:ext cx="1197360" cy="2606040"/>
          </a:xfrm>
          <a:prstGeom prst="rect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3994659" y="2582144"/>
              <a:ext cx="1164240" cy="324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82779" y="2563784"/>
                <a:ext cx="11952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3987459" y="3248144"/>
              <a:ext cx="1189080" cy="169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0179" y="3231584"/>
                <a:ext cx="12250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/>
              <p14:cNvContentPartPr/>
              <p14:nvPr/>
            </p14:nvContentPartPr>
            <p14:xfrm>
              <a:off x="3987099" y="3930704"/>
              <a:ext cx="1167480" cy="612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73059" y="3920264"/>
                <a:ext cx="1201320" cy="9144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/>
          <p:cNvSpPr/>
          <p:nvPr/>
        </p:nvSpPr>
        <p:spPr>
          <a:xfrm>
            <a:off x="5593700" y="1949731"/>
            <a:ext cx="468000" cy="2586600"/>
          </a:xfrm>
          <a:prstGeom prst="rect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28900" y="1977811"/>
            <a:ext cx="656640" cy="2561040"/>
          </a:xfrm>
          <a:prstGeom prst="rect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rot="10800000">
            <a:off x="4307780" y="1953331"/>
            <a:ext cx="15840" cy="0"/>
          </a:xfrm>
          <a:prstGeom prst="line">
            <a:avLst/>
          </a:prstGeom>
          <a:ln w="33600">
            <a:solidFill>
              <a:srgbClr val="ED1C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3" name="Ink 62"/>
              <p14:cNvContentPartPr/>
              <p14:nvPr/>
            </p14:nvContentPartPr>
            <p14:xfrm>
              <a:off x="2315259" y="1496744"/>
              <a:ext cx="4690440" cy="318214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7980" y="1479465"/>
                <a:ext cx="4728957" cy="349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5" name="Ink 94"/>
              <p14:cNvContentPartPr/>
              <p14:nvPr/>
            </p14:nvContentPartPr>
            <p14:xfrm>
              <a:off x="3519919" y="2138984"/>
              <a:ext cx="239760" cy="2181574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02279" y="2120264"/>
                <a:ext cx="278280" cy="2219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3" name="Ink 192"/>
              <p14:cNvContentPartPr/>
              <p14:nvPr/>
            </p14:nvContentPartPr>
            <p14:xfrm>
              <a:off x="5632659" y="3222224"/>
              <a:ext cx="1435320" cy="4608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18979" y="3209264"/>
                <a:ext cx="14659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4" name="Ink 193"/>
              <p14:cNvContentPartPr/>
              <p14:nvPr/>
            </p14:nvContentPartPr>
            <p14:xfrm>
              <a:off x="5634819" y="3982904"/>
              <a:ext cx="1450800" cy="3024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18259" y="3965984"/>
                <a:ext cx="14850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6" name="Ink 195"/>
              <p14:cNvContentPartPr/>
              <p14:nvPr/>
            </p14:nvContentPartPr>
            <p14:xfrm>
              <a:off x="9062479" y="1616598"/>
              <a:ext cx="1423440" cy="53712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4" name="Ink 243"/>
              <p14:cNvContentPartPr/>
              <p14:nvPr/>
            </p14:nvContentPartPr>
            <p14:xfrm>
              <a:off x="7591159" y="637038"/>
              <a:ext cx="3062160" cy="149940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76399" y="622638"/>
                <a:ext cx="3093120" cy="15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0" name="Ink 249"/>
              <p14:cNvContentPartPr/>
              <p14:nvPr/>
            </p14:nvContentPartPr>
            <p14:xfrm>
              <a:off x="7431579" y="2083878"/>
              <a:ext cx="3186820" cy="231156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12141" y="2069478"/>
                <a:ext cx="3212738" cy="23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6" name="Ink 295"/>
              <p14:cNvContentPartPr/>
              <p14:nvPr/>
            </p14:nvContentPartPr>
            <p14:xfrm>
              <a:off x="6659739" y="2217798"/>
              <a:ext cx="193060" cy="217332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41044" y="2201955"/>
                <a:ext cx="231169" cy="2209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7" name="Ink 296"/>
              <p14:cNvContentPartPr/>
              <p14:nvPr/>
            </p14:nvContentPartPr>
            <p14:xfrm>
              <a:off x="5603499" y="2624984"/>
              <a:ext cx="1482940" cy="74494"/>
            </p14:xfrm>
          </p:contentPart>
        </mc:Choice>
        <mc:Fallback xmlns="">
          <p:pic>
            <p:nvPicPr>
              <p:cNvPr id="297" name="Ink 296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94501" y="2609869"/>
                <a:ext cx="1511375" cy="108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8" name="Ink 297"/>
              <p14:cNvContentPartPr/>
              <p14:nvPr/>
            </p14:nvContentPartPr>
            <p14:xfrm>
              <a:off x="1781839" y="5109704"/>
              <a:ext cx="7062120" cy="1251334"/>
            </p14:xfrm>
          </p:contentPart>
        </mc:Choice>
        <mc:Fallback xmlns="">
          <p:pic>
            <p:nvPicPr>
              <p:cNvPr id="298" name="Ink 297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66719" y="5088464"/>
                <a:ext cx="7090200" cy="12912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6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5885"/>
            <a:ext cx="8229600" cy="6441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(contd.)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CSCE-312 Computer 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7FE4-C4DE-B64E-BF78-4F634596A1E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9280" y="1408680"/>
            <a:ext cx="646920" cy="2485440"/>
          </a:xfrm>
          <a:prstGeom prst="rect">
            <a:avLst/>
          </a:prstGeom>
          <a:noFill/>
          <a:ln w="336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/>
              <p14:cNvContentPartPr/>
              <p14:nvPr/>
            </p14:nvContentPartPr>
            <p14:xfrm>
              <a:off x="4776679" y="1011438"/>
              <a:ext cx="273240" cy="269460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1579" y="995958"/>
                <a:ext cx="305238" cy="27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6" name="Ink 115"/>
              <p14:cNvContentPartPr/>
              <p14:nvPr/>
            </p14:nvContentPartPr>
            <p14:xfrm>
              <a:off x="3728719" y="1913958"/>
              <a:ext cx="657720" cy="1944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4319" y="1899558"/>
                <a:ext cx="6886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7" name="Ink 116"/>
              <p14:cNvContentPartPr/>
              <p14:nvPr/>
            </p14:nvContentPartPr>
            <p14:xfrm>
              <a:off x="3734119" y="2535318"/>
              <a:ext cx="602280" cy="2304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0079" y="2521998"/>
                <a:ext cx="623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0" name="Ink 119"/>
              <p14:cNvContentPartPr/>
              <p14:nvPr/>
            </p14:nvContentPartPr>
            <p14:xfrm>
              <a:off x="5409199" y="1522638"/>
              <a:ext cx="216000" cy="21308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95182" y="1507158"/>
                <a:ext cx="251221" cy="21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2" name="Ink 121"/>
              <p14:cNvContentPartPr/>
              <p14:nvPr/>
            </p14:nvContentPartPr>
            <p14:xfrm>
              <a:off x="4612519" y="1377198"/>
              <a:ext cx="598320" cy="25167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5599" y="1363158"/>
                <a:ext cx="635760" cy="25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5" name="Ink 124"/>
              <p14:cNvContentPartPr/>
              <p14:nvPr/>
            </p14:nvContentPartPr>
            <p14:xfrm>
              <a:off x="6712759" y="1402398"/>
              <a:ext cx="554400" cy="24836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91879" y="1383318"/>
                <a:ext cx="600120" cy="25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9" name="Ink 138"/>
              <p14:cNvContentPartPr/>
              <p14:nvPr/>
            </p14:nvContentPartPr>
            <p14:xfrm>
              <a:off x="2110159" y="968598"/>
              <a:ext cx="8457120" cy="49341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93958" y="950958"/>
                <a:ext cx="8493122" cy="49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3" name="Ink 142"/>
              <p14:cNvContentPartPr/>
              <p14:nvPr/>
            </p14:nvContentPartPr>
            <p14:xfrm>
              <a:off x="5271319" y="1350558"/>
              <a:ext cx="613440" cy="248508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0799" y="1334358"/>
                <a:ext cx="655200" cy="25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8" name="Ink 177"/>
              <p14:cNvContentPartPr/>
              <p14:nvPr/>
            </p14:nvContentPartPr>
            <p14:xfrm>
              <a:off x="3744199" y="1576638"/>
              <a:ext cx="638280" cy="21013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32319" y="1561881"/>
                <a:ext cx="662760" cy="2135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9" name="Ink 218"/>
              <p14:cNvContentPartPr/>
              <p14:nvPr/>
            </p14:nvContentPartPr>
            <p14:xfrm>
              <a:off x="5912479" y="5364918"/>
              <a:ext cx="3823200" cy="7524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34359" y="5116878"/>
                <a:ext cx="402516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0" name="Ink 219"/>
              <p14:cNvContentPartPr/>
              <p14:nvPr/>
            </p14:nvContentPartPr>
            <p14:xfrm>
              <a:off x="5940559" y="1390518"/>
              <a:ext cx="578520" cy="240804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20399" y="1373238"/>
                <a:ext cx="623160" cy="24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1" name="Ink 220"/>
              <p14:cNvContentPartPr/>
              <p14:nvPr/>
            </p14:nvContentPartPr>
            <p14:xfrm>
              <a:off x="3244879" y="5724918"/>
              <a:ext cx="1214280" cy="15660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66759" y="5506038"/>
                <a:ext cx="1378440" cy="53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21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806" y="286605"/>
            <a:ext cx="10542494" cy="10715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Case for Memory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483" y="1203513"/>
            <a:ext cx="4060564" cy="506002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Part of memory hierarchy that starts with Registers at the Lowest Level closest to the CPU and ends with the Disk Drive that is furthest from the CPU.</a:t>
            </a:r>
          </a:p>
          <a:p>
            <a:r>
              <a:rPr lang="en-US" dirty="0" smtClean="0"/>
              <a:t>Memory Hierarchy works because it harnesses the two principles of locality</a:t>
            </a:r>
          </a:p>
          <a:p>
            <a:pPr lvl="1"/>
            <a:r>
              <a:rPr lang="en-US" dirty="0" smtClean="0"/>
              <a:t>Temporal Locality</a:t>
            </a:r>
          </a:p>
          <a:p>
            <a:pPr lvl="1"/>
            <a:r>
              <a:rPr lang="en-US" dirty="0" smtClean="0"/>
              <a:t>Spatial Locality</a:t>
            </a:r>
          </a:p>
          <a:p>
            <a:r>
              <a:rPr lang="en-US" dirty="0" smtClean="0"/>
              <a:t>Facilitates the vision of realizing the “fastest” “infinite” memory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06" y="1364226"/>
            <a:ext cx="6434417" cy="42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5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Write Policy for Write Miss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Do we cache the blocks we write?</a:t>
            </a:r>
          </a:p>
          <a:p>
            <a:pPr lvl="1"/>
            <a:r>
              <a:rPr lang="en-US" sz="3600" dirty="0" smtClean="0"/>
              <a:t>No-Write-Allocate: On write miss, just write to the memory and not cache the block.</a:t>
            </a:r>
          </a:p>
          <a:p>
            <a:pPr lvl="1"/>
            <a:r>
              <a:rPr lang="en-US" sz="3600" dirty="0" smtClean="0"/>
              <a:t>Write Allocate: Every time there is a write miss, bring the block to the cache as well. Why? </a:t>
            </a:r>
          </a:p>
          <a:p>
            <a:pPr lvl="2"/>
            <a:r>
              <a:rPr lang="en-US" sz="3200" dirty="0" smtClean="0"/>
              <a:t>To take advantage of locality between writes and read i.e. cache the block with the expectation that it will be read again soon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CSCE-312 Computer 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7FE4-C4DE-B64E-BF78-4F634596A1E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0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Write Policy for Write Hits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Do we write just to the cache or also to memory?</a:t>
            </a:r>
          </a:p>
          <a:p>
            <a:pPr lvl="1"/>
            <a:r>
              <a:rPr lang="en-US" sz="4000" dirty="0" smtClean="0"/>
              <a:t>Write-Through: Update memory every time a write to cache occurs</a:t>
            </a:r>
          </a:p>
          <a:p>
            <a:pPr lvl="1"/>
            <a:r>
              <a:rPr lang="en-US" sz="4000" dirty="0" smtClean="0"/>
              <a:t>Write-Back: Update memory only when a written entry (line) in cache is getting evicted or replaced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CSCE-312 Computer 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7FE4-C4DE-B64E-BF78-4F634596A1E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Write-Back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To implement this, we append a “Dirty” bit to every cache line</a:t>
            </a:r>
          </a:p>
          <a:p>
            <a:pPr lvl="1"/>
            <a:r>
              <a:rPr lang="en-US" sz="3600" dirty="0" smtClean="0"/>
              <a:t>Dirty Bit =1 indicates the line was written to and therefore needs to be updated in the main memory at replacement</a:t>
            </a:r>
          </a:p>
          <a:p>
            <a:pPr lvl="1"/>
            <a:r>
              <a:rPr lang="en-US" sz="3600" dirty="0" smtClean="0"/>
              <a:t>Dirty Bit = 0 indicates the line was not written to and can be simply replaced without any updates to the main memory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CSCE-312 Computer 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7FE4-C4DE-B64E-BF78-4F634596A1E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928" y="274639"/>
            <a:ext cx="9357872" cy="73601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Write-Back Cache Practice Question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CSCE-312 Computer Organization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7FE4-C4DE-B64E-BF78-4F634596A1E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/>
              <p14:cNvContentPartPr/>
              <p14:nvPr/>
            </p14:nvContentPartPr>
            <p14:xfrm>
              <a:off x="4269439" y="1531333"/>
              <a:ext cx="0" cy="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7" name="Ink 36"/>
              <p14:cNvContentPartPr/>
              <p14:nvPr/>
            </p14:nvContentPartPr>
            <p14:xfrm>
              <a:off x="4104559" y="2078533"/>
              <a:ext cx="3702960" cy="5392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89799" y="2059453"/>
                <a:ext cx="373932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6" name="Ink 85"/>
              <p14:cNvContentPartPr/>
              <p14:nvPr/>
            </p14:nvContentPartPr>
            <p14:xfrm>
              <a:off x="4820959" y="2190133"/>
              <a:ext cx="277200" cy="77292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3319" y="2176453"/>
                <a:ext cx="309960" cy="8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3" name="Ink 202"/>
              <p14:cNvContentPartPr/>
              <p14:nvPr/>
            </p14:nvContentPartPr>
            <p14:xfrm>
              <a:off x="2371879" y="1346653"/>
              <a:ext cx="8196840" cy="461304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6040" y="1327933"/>
                <a:ext cx="8227799" cy="46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0" name="Ink 269"/>
              <p14:cNvContentPartPr/>
              <p14:nvPr/>
            </p14:nvContentPartPr>
            <p14:xfrm>
              <a:off x="2708839" y="3782413"/>
              <a:ext cx="7715520" cy="20235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0839" y="3764776"/>
                <a:ext cx="7754040" cy="20617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55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Memory Hierarchy is needed to assist in the creation and maintenance of the illusion of infinite and fastest storage</a:t>
            </a:r>
          </a:p>
          <a:p>
            <a:r>
              <a:rPr lang="en-US" sz="3600" dirty="0" smtClean="0"/>
              <a:t>Caching is the most critical concept behind this illusion and relies on principles of locality</a:t>
            </a:r>
          </a:p>
          <a:p>
            <a:r>
              <a:rPr lang="en-US" sz="3600" dirty="0" smtClean="0"/>
              <a:t>Caches are organized as direct mapped or fully associative or set associative</a:t>
            </a:r>
          </a:p>
          <a:p>
            <a:endParaRPr 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FD4E-8D68-4ADE-B603-4A0B738B616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3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Handling </a:t>
            </a:r>
            <a:r>
              <a:rPr lang="en-US" sz="3200" dirty="0" smtClean="0"/>
              <a:t>misses are time consuming therefore miss rate must be minimized</a:t>
            </a:r>
          </a:p>
          <a:p>
            <a:r>
              <a:rPr lang="en-US" sz="3200" dirty="0" smtClean="0"/>
              <a:t>The size of cache, number of ways and line size are important parameters designed to maximize the chances of finding the address i.e. ‘hit rate’</a:t>
            </a:r>
          </a:p>
          <a:p>
            <a:r>
              <a:rPr lang="en-US" sz="3200" dirty="0" smtClean="0"/>
              <a:t>LRU is a popular algorithm used to determine which cache line to evict in the event of an address conflict</a:t>
            </a:r>
          </a:p>
          <a:p>
            <a:r>
              <a:rPr lang="en-US" sz="3200" dirty="0" smtClean="0"/>
              <a:t>Cache write policies can be ‘write back’ or ‘write through’ depending on traffic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FD4E-8D68-4ADE-B603-4A0B738B616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0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Principles of Locality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Temporal Locality</a:t>
            </a:r>
            <a:r>
              <a:rPr lang="en-US" sz="3000" dirty="0"/>
              <a:t>: If an address has been accessed recently, it will likely be accessed again.</a:t>
            </a:r>
          </a:p>
          <a:p>
            <a:r>
              <a:rPr lang="en-US" sz="3000" b="1" dirty="0"/>
              <a:t>Spatial Locality</a:t>
            </a:r>
            <a:r>
              <a:rPr lang="en-US" sz="3000" dirty="0"/>
              <a:t>: If an address has been accessed, it is likely addresses close to it will be accessed.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2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Temporal and spatial locality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sum = 0;</a:t>
            </a:r>
          </a:p>
          <a:p>
            <a:pPr marL="0" indent="0">
              <a:buNone/>
            </a:pPr>
            <a:r>
              <a:rPr lang="en-US" dirty="0" smtClean="0"/>
              <a:t>for (</a:t>
            </a:r>
            <a:r>
              <a:rPr lang="en-US" dirty="0" err="1" smtClean="0"/>
              <a:t>int</a:t>
            </a:r>
            <a:r>
              <a:rPr lang="en-US" dirty="0" smtClean="0"/>
              <a:t> j = 0; j&lt;1000; </a:t>
            </a:r>
            <a:r>
              <a:rPr lang="en-US" dirty="0" err="1" smtClean="0"/>
              <a:t>j++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um = sum + </a:t>
            </a:r>
            <a:r>
              <a:rPr lang="en-US" dirty="0" err="1" smtClean="0"/>
              <a:t>arr</a:t>
            </a:r>
            <a:r>
              <a:rPr lang="en-US" dirty="0" smtClean="0"/>
              <a:t>[j];</a:t>
            </a:r>
          </a:p>
          <a:p>
            <a:pPr lvl="1"/>
            <a:r>
              <a:rPr lang="en-US" dirty="0" smtClean="0"/>
              <a:t> What portion of this code shows temporal locality?</a:t>
            </a:r>
          </a:p>
          <a:p>
            <a:pPr lvl="1"/>
            <a:r>
              <a:rPr lang="en-US" dirty="0" smtClean="0"/>
              <a:t> What portion of this code shows spatial locality?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FD4E-8D68-4ADE-B603-4A0B738B616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316" y="11562"/>
            <a:ext cx="10577052" cy="7360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Workings of a Cache Memory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657881"/>
            <a:ext cx="8276303" cy="57881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7324" y="6538912"/>
            <a:ext cx="2268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Jim Handy, The Cache Book</a:t>
            </a:r>
          </a:p>
        </p:txBody>
      </p:sp>
    </p:spTree>
    <p:extLst>
      <p:ext uri="{BB962C8B-B14F-4D97-AF65-F5344CB8AC3E}">
        <p14:creationId xmlns:p14="http://schemas.microsoft.com/office/powerpoint/2010/main" val="276695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835" y="0"/>
            <a:ext cx="3210165" cy="2109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Cache Lookups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711" y="936834"/>
            <a:ext cx="8402191" cy="560166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Size of memory grows as it gets further away from the CPU. It also gets slower.</a:t>
            </a:r>
          </a:p>
          <a:p>
            <a:r>
              <a:rPr lang="en-US" sz="3600" dirty="0" smtClean="0"/>
              <a:t>A </a:t>
            </a:r>
            <a:r>
              <a:rPr lang="en-US" sz="3600" dirty="0"/>
              <a:t>cache is a small memory for fast data lookup, to save the time that would be spent going </a:t>
            </a:r>
            <a:r>
              <a:rPr lang="en-US" sz="3600" dirty="0" smtClean="0"/>
              <a:t>to main </a:t>
            </a:r>
            <a:r>
              <a:rPr lang="en-US" sz="3600" dirty="0" smtClean="0"/>
              <a:t>memory</a:t>
            </a:r>
          </a:p>
          <a:p>
            <a:r>
              <a:rPr lang="en-US" sz="3600" dirty="0" smtClean="0"/>
              <a:t>Principles of locality give us guidance on what content to store in the cache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Cache Lookups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922085"/>
            <a:ext cx="8109717" cy="56016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Since cache </a:t>
            </a:r>
            <a:r>
              <a:rPr lang="en-US" sz="3200" dirty="0"/>
              <a:t>is small, not all the data will fit, so </a:t>
            </a:r>
            <a:r>
              <a:rPr lang="en-US" sz="3200" dirty="0" smtClean="0"/>
              <a:t>one </a:t>
            </a:r>
            <a:r>
              <a:rPr lang="en-US" sz="3200" dirty="0"/>
              <a:t>of two </a:t>
            </a:r>
            <a:r>
              <a:rPr lang="en-US" sz="3200" dirty="0" smtClean="0"/>
              <a:t>things </a:t>
            </a:r>
            <a:r>
              <a:rPr lang="en-US" sz="3200" dirty="0" smtClean="0"/>
              <a:t>happen when we access the cache:</a:t>
            </a:r>
            <a:endParaRPr lang="en-US" sz="3200" dirty="0"/>
          </a:p>
          <a:p>
            <a:pPr lvl="1"/>
            <a:r>
              <a:rPr lang="en-US" sz="2800" dirty="0" smtClean="0"/>
              <a:t>HIT: </a:t>
            </a:r>
            <a:r>
              <a:rPr lang="en-US" sz="2800" dirty="0" smtClean="0"/>
              <a:t>the data </a:t>
            </a:r>
            <a:r>
              <a:rPr lang="en-US" sz="2800" dirty="0" smtClean="0"/>
              <a:t>we are looking for IS </a:t>
            </a:r>
            <a:r>
              <a:rPr lang="en-US" sz="2800" dirty="0"/>
              <a:t>in the </a:t>
            </a:r>
            <a:r>
              <a:rPr lang="en-US" sz="2800" dirty="0" smtClean="0"/>
              <a:t>cache</a:t>
            </a:r>
            <a:endParaRPr lang="en-US" sz="2800" dirty="0"/>
          </a:p>
          <a:p>
            <a:pPr lvl="1"/>
            <a:r>
              <a:rPr lang="en-US" sz="2800" dirty="0" smtClean="0"/>
              <a:t>MISS: </a:t>
            </a:r>
            <a:r>
              <a:rPr lang="en-US" sz="2800" dirty="0" smtClean="0"/>
              <a:t>the data </a:t>
            </a:r>
            <a:r>
              <a:rPr lang="en-US" sz="2800" dirty="0" smtClean="0"/>
              <a:t>we are looking for is NOT </a:t>
            </a:r>
            <a:r>
              <a:rPr lang="en-US" sz="2800" dirty="0"/>
              <a:t>in the cache</a:t>
            </a:r>
          </a:p>
          <a:p>
            <a:r>
              <a:rPr lang="en-US" sz="3200" dirty="0"/>
              <a:t>Cache hits return the data </a:t>
            </a:r>
            <a:r>
              <a:rPr lang="en-US" sz="3200" dirty="0" smtClean="0"/>
              <a:t>fast</a:t>
            </a:r>
          </a:p>
          <a:p>
            <a:r>
              <a:rPr lang="en-US" sz="3200" dirty="0"/>
              <a:t>C</a:t>
            </a:r>
            <a:r>
              <a:rPr lang="en-US" sz="3200" dirty="0" smtClean="0"/>
              <a:t>ache </a:t>
            </a:r>
            <a:r>
              <a:rPr lang="en-US" sz="3200" dirty="0"/>
              <a:t>misses are slow </a:t>
            </a:r>
            <a:r>
              <a:rPr lang="en-US" sz="3200" dirty="0" smtClean="0"/>
              <a:t>because </a:t>
            </a:r>
            <a:r>
              <a:rPr lang="en-US" sz="3200" dirty="0"/>
              <a:t>they have to go </a:t>
            </a:r>
            <a:r>
              <a:rPr lang="en-US" sz="3200" dirty="0" smtClean="0"/>
              <a:t>to the next level of storage</a:t>
            </a:r>
            <a:endParaRPr lang="en-US" sz="3200" dirty="0"/>
          </a:p>
          <a:p>
            <a:r>
              <a:rPr lang="en-US" sz="3200" dirty="0" smtClean="0"/>
              <a:t>So it behooves </a:t>
            </a:r>
            <a:r>
              <a:rPr lang="en-US" sz="3200" dirty="0" smtClean="0"/>
              <a:t>us to design caches </a:t>
            </a:r>
            <a:r>
              <a:rPr lang="en-US" sz="3200" dirty="0" smtClean="0"/>
              <a:t>to </a:t>
            </a:r>
            <a:r>
              <a:rPr lang="en-US" sz="3200" dirty="0"/>
              <a:t>have as few misses as possible.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CSCE-312 Computer Organization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395" y="12386"/>
            <a:ext cx="2538131" cy="16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3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Cache Hierarchy in Processors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3077" y="800099"/>
            <a:ext cx="10657645" cy="5479677"/>
          </a:xfrm>
        </p:spPr>
        <p:txBody>
          <a:bodyPr>
            <a:noAutofit/>
          </a:bodyPr>
          <a:lstStyle/>
          <a:p>
            <a:r>
              <a:rPr lang="en-US" sz="3200" dirty="0" smtClean="0"/>
              <a:t>Machines</a:t>
            </a:r>
          </a:p>
          <a:p>
            <a:pPr lvl="1"/>
            <a:r>
              <a:rPr lang="en-US" sz="2800" dirty="0" smtClean="0"/>
              <a:t>PC, Laptop: </a:t>
            </a:r>
            <a:r>
              <a:rPr lang="en-US" sz="2800" dirty="0" smtClean="0"/>
              <a:t>L1 </a:t>
            </a:r>
            <a:r>
              <a:rPr lang="en-US" sz="2800" dirty="0" smtClean="0">
                <a:sym typeface="Wingdings" panose="05000000000000000000" pitchFamily="2" charset="2"/>
              </a:rPr>
              <a:t> L2  Main Memory</a:t>
            </a:r>
            <a:endParaRPr lang="en-US" sz="2800" dirty="0" smtClean="0"/>
          </a:p>
          <a:p>
            <a:pPr lvl="1"/>
            <a:r>
              <a:rPr lang="en-US" sz="2800" dirty="0" smtClean="0"/>
              <a:t>Servers: </a:t>
            </a:r>
            <a:r>
              <a:rPr lang="en-US" sz="2800" dirty="0" smtClean="0"/>
              <a:t>L1 </a:t>
            </a:r>
            <a:r>
              <a:rPr lang="en-US" sz="2800" dirty="0" smtClean="0">
                <a:sym typeface="Wingdings" panose="05000000000000000000" pitchFamily="2" charset="2"/>
              </a:rPr>
              <a:t> L2  </a:t>
            </a:r>
            <a:r>
              <a:rPr lang="en-US" sz="2800" dirty="0" smtClean="0">
                <a:sym typeface="Wingdings" panose="05000000000000000000" pitchFamily="2" charset="2"/>
              </a:rPr>
              <a:t>L3 or LLC </a:t>
            </a:r>
            <a:r>
              <a:rPr lang="en-US" sz="2800" dirty="0" smtClean="0">
                <a:sym typeface="Wingdings" panose="05000000000000000000" pitchFamily="2" charset="2"/>
              </a:rPr>
              <a:t> Main Memory</a:t>
            </a:r>
          </a:p>
          <a:p>
            <a:r>
              <a:rPr lang="en-US" sz="3200" dirty="0" smtClean="0">
                <a:sym typeface="Wingdings" panose="05000000000000000000" pitchFamily="2" charset="2"/>
              </a:rPr>
              <a:t>L1 Cache Directly services Read/Write Requests from the processor. One can have a </a:t>
            </a:r>
            <a:r>
              <a:rPr lang="en-US" sz="3200" b="1" dirty="0" smtClean="0">
                <a:sym typeface="Wingdings" panose="05000000000000000000" pitchFamily="2" charset="2"/>
              </a:rPr>
              <a:t>Unified L1 </a:t>
            </a:r>
            <a:r>
              <a:rPr lang="en-US" sz="3200" dirty="0" smtClean="0">
                <a:sym typeface="Wingdings" panose="05000000000000000000" pitchFamily="2" charset="2"/>
              </a:rPr>
              <a:t>for Code and Data or </a:t>
            </a:r>
            <a:r>
              <a:rPr lang="en-US" sz="3200" b="1" dirty="0" smtClean="0">
                <a:sym typeface="Wingdings" panose="05000000000000000000" pitchFamily="2" charset="2"/>
              </a:rPr>
              <a:t>Separate </a:t>
            </a:r>
            <a:r>
              <a:rPr lang="en-US" sz="3200" b="1" dirty="0" smtClean="0">
                <a:sym typeface="Wingdings" panose="05000000000000000000" pitchFamily="2" charset="2"/>
              </a:rPr>
              <a:t>L1’s </a:t>
            </a:r>
            <a:r>
              <a:rPr lang="en-US" sz="3200" dirty="0" smtClean="0">
                <a:sym typeface="Wingdings" panose="05000000000000000000" pitchFamily="2" charset="2"/>
              </a:rPr>
              <a:t>for </a:t>
            </a:r>
            <a:r>
              <a:rPr lang="en-US" sz="3200" dirty="0" smtClean="0">
                <a:sym typeface="Wingdings" panose="05000000000000000000" pitchFamily="2" charset="2"/>
              </a:rPr>
              <a:t>Data </a:t>
            </a:r>
            <a:r>
              <a:rPr lang="en-US" sz="3200" dirty="0" smtClean="0">
                <a:sym typeface="Wingdings" panose="05000000000000000000" pitchFamily="2" charset="2"/>
              </a:rPr>
              <a:t>and </a:t>
            </a:r>
            <a:r>
              <a:rPr lang="en-US" sz="3200" dirty="0" smtClean="0">
                <a:sym typeface="Wingdings" panose="05000000000000000000" pitchFamily="2" charset="2"/>
              </a:rPr>
              <a:t>Code</a:t>
            </a:r>
            <a:endParaRPr lang="en-US" sz="3200" dirty="0" smtClean="0">
              <a:sym typeface="Wingdings" panose="05000000000000000000" pitchFamily="2" charset="2"/>
            </a:endParaRPr>
          </a:p>
          <a:p>
            <a:r>
              <a:rPr lang="en-US" sz="3200" dirty="0" smtClean="0">
                <a:sym typeface="Wingdings" panose="05000000000000000000" pitchFamily="2" charset="2"/>
              </a:rPr>
              <a:t>L2 Cache: Serves L1 </a:t>
            </a:r>
            <a:r>
              <a:rPr lang="en-US" sz="3200" dirty="0" smtClean="0">
                <a:sym typeface="Wingdings" panose="05000000000000000000" pitchFamily="2" charset="2"/>
              </a:rPr>
              <a:t>Misses (otherwise go to LLC)</a:t>
            </a:r>
          </a:p>
          <a:p>
            <a:r>
              <a:rPr lang="en-US" sz="3200" dirty="0" smtClean="0">
                <a:sym typeface="Wingdings" panose="05000000000000000000" pitchFamily="2" charset="2"/>
              </a:rPr>
              <a:t>LLC Cache: Serves L2 Misses (otherwise go to Main Memory)</a:t>
            </a:r>
            <a:endParaRPr lang="en-US" sz="3200" dirty="0" smtClean="0">
              <a:sym typeface="Wingdings" panose="05000000000000000000" pitchFamily="2" charset="2"/>
            </a:endParaRPr>
          </a:p>
          <a:p>
            <a:r>
              <a:rPr lang="en-US" sz="3200" dirty="0" smtClean="0">
                <a:sym typeface="Wingdings" panose="05000000000000000000" pitchFamily="2" charset="2"/>
              </a:rPr>
              <a:t>Size </a:t>
            </a:r>
            <a:r>
              <a:rPr lang="en-US" sz="3200" dirty="0" smtClean="0">
                <a:sym typeface="Wingdings" panose="05000000000000000000" pitchFamily="2" charset="2"/>
              </a:rPr>
              <a:t>of caches is critical tradeoff between access time (requires small cache) and hit rate ( requires large cache)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3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1527</TotalTime>
  <Words>1321</Words>
  <Application>Microsoft Office PowerPoint</Application>
  <PresentationFormat>Widescreen</PresentationFormat>
  <Paragraphs>238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Narrow</vt:lpstr>
      <vt:lpstr>Calibri</vt:lpstr>
      <vt:lpstr>Courier New</vt:lpstr>
      <vt:lpstr>Gill Sans MT</vt:lpstr>
      <vt:lpstr>Wingdings</vt:lpstr>
      <vt:lpstr>Badge</vt:lpstr>
      <vt:lpstr>Memory Hierarchy</vt:lpstr>
      <vt:lpstr>Memory Hierarchy: Core 2 Duo (not drawn to scale)</vt:lpstr>
      <vt:lpstr>The Case for Memory Hierarchy</vt:lpstr>
      <vt:lpstr>Principles of Locality</vt:lpstr>
      <vt:lpstr>Temporal and spatial locality</vt:lpstr>
      <vt:lpstr>Workings of a Cache Memory</vt:lpstr>
      <vt:lpstr>Cache Lookups</vt:lpstr>
      <vt:lpstr>Cache Lookups</vt:lpstr>
      <vt:lpstr>Cache Hierarchy in Processors </vt:lpstr>
      <vt:lpstr>Cache Organization</vt:lpstr>
      <vt:lpstr>Blocks and lines</vt:lpstr>
      <vt:lpstr>Block Offset and Block Number</vt:lpstr>
      <vt:lpstr>Block Composition Quiz</vt:lpstr>
      <vt:lpstr>Cache Tags</vt:lpstr>
      <vt:lpstr>Valid Bit</vt:lpstr>
      <vt:lpstr>Practice Questions</vt:lpstr>
      <vt:lpstr>Memory to Cache – Questions</vt:lpstr>
      <vt:lpstr>Example</vt:lpstr>
      <vt:lpstr>Cache Organization</vt:lpstr>
      <vt:lpstr>Direct Mapped Cache</vt:lpstr>
      <vt:lpstr>Direct Mapped Cache Quiz</vt:lpstr>
      <vt:lpstr>Set Associative Cache</vt:lpstr>
      <vt:lpstr>Set Associative Cache Quiz </vt:lpstr>
      <vt:lpstr>Determining Offset and Index</vt:lpstr>
      <vt:lpstr>Cache Organization</vt:lpstr>
      <vt:lpstr>Cache Line Replacement</vt:lpstr>
      <vt:lpstr>LRU Implementation</vt:lpstr>
      <vt:lpstr>Example</vt:lpstr>
      <vt:lpstr>Example (contd.)</vt:lpstr>
      <vt:lpstr>Write Policy for Write Miss</vt:lpstr>
      <vt:lpstr>Write Policy for Write Hits</vt:lpstr>
      <vt:lpstr>Write-Back Cache</vt:lpstr>
      <vt:lpstr>Write-Back Cache Practice Question</vt:lpstr>
      <vt:lpstr>Summary</vt:lpstr>
      <vt:lpstr>Summary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CSCE-312</dc:title>
  <dc:creator>Aakash Tyagi</dc:creator>
  <cp:lastModifiedBy>Tyagi, Aakash</cp:lastModifiedBy>
  <cp:revision>33</cp:revision>
  <dcterms:created xsi:type="dcterms:W3CDTF">2015-12-26T21:20:53Z</dcterms:created>
  <dcterms:modified xsi:type="dcterms:W3CDTF">2016-11-08T19:32:59Z</dcterms:modified>
</cp:coreProperties>
</file>